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310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2" r:id="rId14"/>
    <p:sldId id="323" r:id="rId15"/>
    <p:sldId id="324" r:id="rId16"/>
    <p:sldId id="339" r:id="rId17"/>
    <p:sldId id="340" r:id="rId18"/>
    <p:sldId id="341" r:id="rId19"/>
    <p:sldId id="28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27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6.png"/><Relationship Id="rId2" Type="http://schemas.openxmlformats.org/officeDocument/2006/relationships/tags" Target="../tags/tag69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16.png"/><Relationship Id="rId2" Type="http://schemas.openxmlformats.org/officeDocument/2006/relationships/tags" Target="../tags/tag9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9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16.png"/><Relationship Id="rId2" Type="http://schemas.openxmlformats.org/officeDocument/2006/relationships/tags" Target="../tags/tag10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16.png"/><Relationship Id="rId2" Type="http://schemas.openxmlformats.org/officeDocument/2006/relationships/tags" Target="../tags/tag107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16.png"/><Relationship Id="rId2" Type="http://schemas.openxmlformats.org/officeDocument/2006/relationships/tags" Target="../tags/tag1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16.png"/><Relationship Id="rId2" Type="http://schemas.openxmlformats.org/officeDocument/2006/relationships/tags" Target="../tags/tag11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6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6.png"/><Relationship Id="rId2" Type="http://schemas.openxmlformats.org/officeDocument/2006/relationships/tags" Target="../tags/tag1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16.png"/><Relationship Id="rId2" Type="http://schemas.openxmlformats.org/officeDocument/2006/relationships/tags" Target="../tags/tag34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38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16.png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9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16.png"/><Relationship Id="rId2" Type="http://schemas.openxmlformats.org/officeDocument/2006/relationships/tags" Target="../tags/tag6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阶段素养通关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425" y="1371600"/>
            <a:ext cx="9963150" cy="411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41245" y="4312920"/>
            <a:ext cx="3754755" cy="45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32625" y="4312920"/>
            <a:ext cx="3754755" cy="454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42175" y="5031740"/>
            <a:ext cx="3006090" cy="4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145" y="1409700"/>
            <a:ext cx="9363075" cy="403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33240" y="2242820"/>
            <a:ext cx="273685" cy="245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06320" y="3562350"/>
            <a:ext cx="3383915" cy="446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98585" y="2172970"/>
            <a:ext cx="273685" cy="39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5295" y="3562350"/>
            <a:ext cx="3383915" cy="446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04360" y="4907915"/>
            <a:ext cx="3383915" cy="44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375" y="781050"/>
            <a:ext cx="10001250" cy="529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9140" y="3168650"/>
            <a:ext cx="371475" cy="332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1155" y="3168650"/>
            <a:ext cx="371475" cy="332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0630" y="3168650"/>
            <a:ext cx="371475" cy="332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10070" y="3168650"/>
            <a:ext cx="371475" cy="332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2085" y="3168650"/>
            <a:ext cx="371475" cy="332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71560" y="3168650"/>
            <a:ext cx="371475" cy="332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9140" y="5466080"/>
            <a:ext cx="371475" cy="33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1155" y="5466080"/>
            <a:ext cx="371475" cy="332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0630" y="5466080"/>
            <a:ext cx="371475" cy="332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26555" y="5466080"/>
            <a:ext cx="371475" cy="332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33945" y="5466080"/>
            <a:ext cx="234950" cy="2108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92415" y="5466080"/>
            <a:ext cx="371475" cy="3327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99805" y="5466080"/>
            <a:ext cx="234950" cy="2108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8275" y="5466080"/>
            <a:ext cx="371475" cy="3327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75215" y="5466080"/>
            <a:ext cx="371475" cy="33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425" y="2124075"/>
            <a:ext cx="9201150" cy="260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13915" y="4321175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02890" y="4328795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17240" y="4321175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92905" y="4321175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43395" y="4321175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58075" y="4328795"/>
            <a:ext cx="266700" cy="23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80680" y="432117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48090" y="4321175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20" y="1371600"/>
            <a:ext cx="11668125" cy="4114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00550" y="260858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07550" y="2608580"/>
            <a:ext cx="353060" cy="315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38250" y="405892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27225" y="4066540"/>
            <a:ext cx="266700" cy="238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41575" y="4058920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17240" y="4058920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1060" y="4949825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2150" y="1366520"/>
            <a:ext cx="8267700" cy="412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75025" y="4050665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22725" y="4058285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37075" y="4050665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2740" y="4050665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2740" y="4854575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1795145"/>
            <a:ext cx="10591800" cy="3267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02410" y="342900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17090" y="343662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39695" y="342900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59455" y="341249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6980" y="3436620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29480" y="3359150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635" y="426720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270" y="1257300"/>
            <a:ext cx="10410825" cy="4343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9705" y="284480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9620" y="285242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86990" y="284480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98495" y="2844800"/>
            <a:ext cx="305435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2375" y="2844800"/>
            <a:ext cx="305435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9950" y="2844800"/>
            <a:ext cx="305435" cy="3155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25245" y="3578225"/>
            <a:ext cx="2742565" cy="315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2375" y="4311650"/>
            <a:ext cx="305435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" y="962025"/>
            <a:ext cx="10658475" cy="4933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5" y="4841875"/>
            <a:ext cx="590550" cy="87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90" y="4841875"/>
            <a:ext cx="590550" cy="876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05" y="4841875"/>
            <a:ext cx="590550" cy="876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020" y="4841875"/>
            <a:ext cx="5905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1295" y="1485900"/>
            <a:ext cx="9248775" cy="3886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99180" y="2390775"/>
            <a:ext cx="508000" cy="454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89525" y="2282190"/>
            <a:ext cx="508000" cy="454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00415" y="2390775"/>
            <a:ext cx="508000" cy="4546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18650" y="2390775"/>
            <a:ext cx="508000" cy="4546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66105" y="3107055"/>
            <a:ext cx="508000" cy="454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09510" y="3107055"/>
            <a:ext cx="508000" cy="4546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3920" y="4907280"/>
            <a:ext cx="321945" cy="2882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7580" y="4855210"/>
            <a:ext cx="321945" cy="2882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23785" y="4007485"/>
            <a:ext cx="321945" cy="2882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96705" y="4007485"/>
            <a:ext cx="321945" cy="28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70" y="1299845"/>
            <a:ext cx="10258425" cy="4257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50860" y="1421130"/>
            <a:ext cx="508000" cy="45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31760" y="2190115"/>
            <a:ext cx="508000" cy="454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9185" y="2190115"/>
            <a:ext cx="508000" cy="454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48180" y="4116070"/>
            <a:ext cx="298450" cy="267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77055" y="4116070"/>
            <a:ext cx="175895" cy="267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77735" y="4116070"/>
            <a:ext cx="228600" cy="267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68890" y="4116070"/>
            <a:ext cx="210820" cy="2673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8985" y="4972685"/>
            <a:ext cx="210820" cy="267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77055" y="5024755"/>
            <a:ext cx="210820" cy="267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77735" y="4972685"/>
            <a:ext cx="210820" cy="267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2855" y="4972685"/>
            <a:ext cx="210820" cy="26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995" y="2324100"/>
            <a:ext cx="10239375" cy="220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94585" y="3277235"/>
            <a:ext cx="400050" cy="358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85490" y="3277235"/>
            <a:ext cx="347345" cy="358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85285" y="3277235"/>
            <a:ext cx="347345" cy="358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58180" y="3277235"/>
            <a:ext cx="400050" cy="358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49085" y="3277235"/>
            <a:ext cx="347345" cy="358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48880" y="3277235"/>
            <a:ext cx="347345" cy="358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94585" y="4002405"/>
            <a:ext cx="400050" cy="35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85490" y="4002405"/>
            <a:ext cx="347345" cy="358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85285" y="4002405"/>
            <a:ext cx="347345" cy="3581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58180" y="4002405"/>
            <a:ext cx="400050" cy="358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49085" y="4002405"/>
            <a:ext cx="347345" cy="358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48880" y="4002405"/>
            <a:ext cx="347345" cy="35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" y="1219200"/>
            <a:ext cx="10687050" cy="441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7180" y="2713990"/>
            <a:ext cx="508000" cy="45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33690" y="3429000"/>
            <a:ext cx="508000" cy="454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52065" y="4013835"/>
            <a:ext cx="508000" cy="454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39060" y="5074285"/>
            <a:ext cx="3879215" cy="4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25" y="2828925"/>
            <a:ext cx="10496550" cy="1200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2055" y="3574415"/>
            <a:ext cx="508000" cy="4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" y="762000"/>
            <a:ext cx="10744200" cy="533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98090" y="2390775"/>
            <a:ext cx="508000" cy="45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5855" y="2312035"/>
            <a:ext cx="508000" cy="454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4790" y="2312035"/>
            <a:ext cx="508000" cy="454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10875" y="2390775"/>
            <a:ext cx="508000" cy="454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50795" y="2974340"/>
            <a:ext cx="508000" cy="45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5855" y="2974340"/>
            <a:ext cx="508000" cy="454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4790" y="2974340"/>
            <a:ext cx="508000" cy="454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06430" y="2922270"/>
            <a:ext cx="508000" cy="454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98090" y="3557905"/>
            <a:ext cx="508000" cy="454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5855" y="3505835"/>
            <a:ext cx="508000" cy="4546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4790" y="3505835"/>
            <a:ext cx="508000" cy="4546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60100" y="3557905"/>
            <a:ext cx="508000" cy="454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76755" y="4915535"/>
            <a:ext cx="242570" cy="2806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5330" y="4915535"/>
            <a:ext cx="242570" cy="2806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85990" y="4926330"/>
            <a:ext cx="300990" cy="269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27285" y="4915535"/>
            <a:ext cx="300990" cy="2698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18335" y="5614670"/>
            <a:ext cx="300990" cy="2698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5330" y="5666740"/>
            <a:ext cx="300990" cy="269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6125" y="5666740"/>
            <a:ext cx="300990" cy="2698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23910" y="5666740"/>
            <a:ext cx="1068070" cy="339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31730" y="5614670"/>
            <a:ext cx="300990" cy="26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70" y="2095500"/>
            <a:ext cx="10258425" cy="2667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44700" y="2976245"/>
            <a:ext cx="332740" cy="297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15435" y="2976245"/>
            <a:ext cx="332740" cy="29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70445" y="2976245"/>
            <a:ext cx="332740" cy="297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49130" y="2976245"/>
            <a:ext cx="332740" cy="297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08760" y="3709670"/>
            <a:ext cx="332740" cy="2978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15435" y="3709670"/>
            <a:ext cx="332740" cy="29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90740" y="3709670"/>
            <a:ext cx="332740" cy="2978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26345" y="3709670"/>
            <a:ext cx="332740" cy="2978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7415" y="4251325"/>
            <a:ext cx="4333875" cy="4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110</cp:revision>
  <dcterms:created xsi:type="dcterms:W3CDTF">2022-05-04T08:11:00Z</dcterms:created>
  <dcterms:modified xsi:type="dcterms:W3CDTF">2024-08-17T08:47:04Z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