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4"/>
  </p:notesMasterIdLst>
  <p:sldIdLst>
    <p:sldId id="256" r:id="rId3"/>
    <p:sldId id="299" r:id="rId4"/>
    <p:sldId id="306" r:id="rId5"/>
    <p:sldId id="307" r:id="rId6"/>
    <p:sldId id="308" r:id="rId7"/>
    <p:sldId id="309" r:id="rId8"/>
    <p:sldId id="310" r:id="rId9"/>
    <p:sldId id="311" r:id="rId10"/>
    <p:sldId id="304" r:id="rId11"/>
    <p:sldId id="305" r:id="rId12"/>
    <p:sldId id="28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2" name="作者" initials="A" lastIdx="0" clrIdx="1"/>
  <p:cmAuthor id="3" name="admin" initials="a" lastIdx="3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2026/3/18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yi100.com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515037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第六单元 数量间的加减关系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FFBD652-FD3D-785C-5743-84DE59274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749" y="2883250"/>
            <a:ext cx="3924502" cy="8445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9FAE19E-45BB-797F-48EE-C7289CC208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932"/>
            <a:ext cx="12192000" cy="68081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1E4ED3-386F-B054-2019-684919600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5" y="884424"/>
            <a:ext cx="647733" cy="5969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5676478-9145-8207-CB83-8BB2CC0CF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237" y="939656"/>
            <a:ext cx="647733" cy="5969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1F47877-ADA4-450E-F7CA-544175312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94" y="3959017"/>
            <a:ext cx="647733" cy="5969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581FB38-7594-91BF-B7E2-144CA8B55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367" y="3959017"/>
            <a:ext cx="647733" cy="5969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4D9D1A5-1A29-0AF4-FFCF-9B818740A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43" y="4479234"/>
            <a:ext cx="647733" cy="5969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DF82980-E192-12E7-7B2E-34EFFFC45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267" y="5915272"/>
            <a:ext cx="647733" cy="5969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AE44A50-7363-B83D-BB45-FABFE83C0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630" y="5915272"/>
            <a:ext cx="647733" cy="596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01B33-6384-E699-E819-2CFAF46BC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7697EB-4A25-F045-587D-58C7405879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6904"/>
            <a:ext cx="12192000" cy="66441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34251A7-A8C3-FF5A-D7AA-22360B23D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177" y="927382"/>
            <a:ext cx="647733" cy="5969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5A8FCF-5A13-C407-991E-AF7E035A1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28" y="4664761"/>
            <a:ext cx="516851" cy="5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4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F00B-897A-4ED2-4FFC-C23EDD393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4A50D5-F98D-5567-1CE0-2871D1952B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4D8"/>
              </a:clrFrom>
              <a:clrTo>
                <a:srgbClr val="FEF4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90556"/>
            <a:ext cx="12192000" cy="267688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001B447-900C-DAC2-CAF0-31C7A316E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630" y="2090556"/>
            <a:ext cx="516851" cy="5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AFACD-481F-703F-FE32-B4F7EAB49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AAB862-4CD1-3238-2342-BBB938C75D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80104"/>
            <a:ext cx="12192000" cy="38977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9B2161-11E6-9E63-A759-37D1930F0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25" y="4569868"/>
            <a:ext cx="2983889" cy="5969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DA122A6-D6A1-278C-40CD-754149104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025" y="4569867"/>
            <a:ext cx="6026449" cy="5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608CD-7414-D135-D810-1B807F41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8DF90B-E8DD-262A-EB40-D6D22FCA70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8699"/>
            <a:ext cx="12192000" cy="43006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36FC7C-5D62-70A2-556A-52DD076FC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25" y="3755792"/>
            <a:ext cx="2983889" cy="175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FDE967-AFD0-2AE4-B486-5CE76D5A31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24019"/>
            <a:ext cx="12192000" cy="48099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86D8A9-083D-4705-1057-D929B1373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88" y="4148554"/>
            <a:ext cx="3708044" cy="11660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95B9E0C-0D27-594E-F1F2-F31816484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166" y="4148553"/>
            <a:ext cx="3708044" cy="4173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8A905CF-F45D-FF93-E590-991FD7870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166" y="4731559"/>
            <a:ext cx="3708044" cy="4173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0C6BF-7DDA-F930-DC6E-BDB6F9444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5314566"/>
            <a:ext cx="5742105" cy="51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A7FB9F-D8ED-5AF2-241B-0028DEA7D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303"/>
            <a:ext cx="12192000" cy="36593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8B4D61-C836-42CE-DB94-51177B929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12" y="3872393"/>
            <a:ext cx="9556522" cy="11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3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248</Words>
  <Application>Microsoft Office PowerPoint</Application>
  <PresentationFormat>宽屏</PresentationFormat>
  <Paragraphs>29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等线</vt:lpstr>
      <vt:lpstr>等线 Light</vt:lpstr>
      <vt:lpstr>楷体</vt:lpstr>
      <vt:lpstr>宋体</vt:lpstr>
      <vt:lpstr>微软雅黑</vt:lpstr>
      <vt:lpstr>字魂36号-正文宋楷</vt:lpstr>
      <vt:lpstr>Arial</vt:lpstr>
      <vt:lpstr>Calibri</vt:lpstr>
      <vt:lpstr>Wingdings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锐南 赵</cp:lastModifiedBy>
  <cp:revision>86</cp:revision>
  <dcterms:created xsi:type="dcterms:W3CDTF">2022-05-04T08:11:00Z</dcterms:created>
  <dcterms:modified xsi:type="dcterms:W3CDTF">2026-03-18T15:18:21Z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2052-12.1.0.24657</vt:lpwstr>
  </property>
</Properties>
</file>