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24"/>
  </p:notesMasterIdLst>
  <p:sldIdLst>
    <p:sldId id="256" r:id="rId4"/>
    <p:sldId id="312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289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00A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gs" Target="tags/tag90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 l="263" r="409" b="2357"/>
          <a:stretch>
            <a:fillRect/>
          </a:stretch>
        </p:blipFill>
        <p:spPr>
          <a:xfrm>
            <a:off x="0" y="3512810"/>
            <a:ext cx="12191999" cy="3345190"/>
          </a:xfrm>
          <a:custGeom>
            <a:avLst/>
            <a:gdLst>
              <a:gd name="connsiteX0" fmla="*/ 0 w 12191999"/>
              <a:gd name="connsiteY0" fmla="*/ 0 h 3345190"/>
              <a:gd name="connsiteX1" fmla="*/ 12191999 w 12191999"/>
              <a:gd name="connsiteY1" fmla="*/ 0 h 3345190"/>
              <a:gd name="connsiteX2" fmla="*/ 12191999 w 12191999"/>
              <a:gd name="connsiteY2" fmla="*/ 3345190 h 3345190"/>
              <a:gd name="connsiteX3" fmla="*/ 0 w 12191999"/>
              <a:gd name="connsiteY3" fmla="*/ 3345190 h 33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45190">
                <a:moveTo>
                  <a:pt x="0" y="0"/>
                </a:moveTo>
                <a:lnTo>
                  <a:pt x="12191999" y="0"/>
                </a:lnTo>
                <a:lnTo>
                  <a:pt x="12191999" y="3345190"/>
                </a:lnTo>
                <a:lnTo>
                  <a:pt x="0" y="334519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 userDrawn="1"/>
        </p:nvGrpSpPr>
        <p:grpSpPr>
          <a:xfrm>
            <a:off x="298315" y="671731"/>
            <a:ext cx="3375910" cy="716353"/>
            <a:chOff x="130681" y="134547"/>
            <a:chExt cx="3375910" cy="716353"/>
          </a:xfrm>
        </p:grpSpPr>
        <p:sp>
          <p:nvSpPr>
            <p:cNvPr id="9" name="Oval 44"/>
            <p:cNvSpPr/>
            <p:nvPr/>
          </p:nvSpPr>
          <p:spPr>
            <a:xfrm>
              <a:off x="130681" y="134547"/>
              <a:ext cx="716353" cy="716353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1 h 12800"/>
                <a:gd name="T34" fmla="*/ 1600 w 12800"/>
                <a:gd name="T35" fmla="*/ 9644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1 h 12800"/>
                <a:gd name="T42" fmla="*/ 7200 w 12800"/>
                <a:gd name="T43" fmla="*/ 2507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1 h 12800"/>
                <a:gd name="T50" fmla="*/ 10400 w 12800"/>
                <a:gd name="T51" fmla="*/ 3200 h 12800"/>
                <a:gd name="T52" fmla="*/ 10400 w 12800"/>
                <a:gd name="T53" fmla="*/ 4800 h 12800"/>
                <a:gd name="T54" fmla="*/ 8000 w 12800"/>
                <a:gd name="T55" fmla="*/ 5600 h 12800"/>
                <a:gd name="T56" fmla="*/ 8000 w 12800"/>
                <a:gd name="T57" fmla="*/ 4000 h 12800"/>
                <a:gd name="T58" fmla="*/ 10400 w 12800"/>
                <a:gd name="T59" fmla="*/ 3200 h 12800"/>
                <a:gd name="T60" fmla="*/ 10400 w 12800"/>
                <a:gd name="T61" fmla="*/ 6400 h 12800"/>
                <a:gd name="T62" fmla="*/ 10400 w 12800"/>
                <a:gd name="T63" fmla="*/ 8000 h 12800"/>
                <a:gd name="T64" fmla="*/ 8000 w 12800"/>
                <a:gd name="T65" fmla="*/ 8800 h 12800"/>
                <a:gd name="T66" fmla="*/ 8000 w 12800"/>
                <a:gd name="T67" fmla="*/ 7200 h 12800"/>
                <a:gd name="T68" fmla="*/ 10400 w 12800"/>
                <a:gd name="T69" fmla="*/ 6400 h 12800"/>
                <a:gd name="T70" fmla="*/ 4800 w 12800"/>
                <a:gd name="T71" fmla="*/ 4000 h 12800"/>
                <a:gd name="T72" fmla="*/ 4800 w 12800"/>
                <a:gd name="T73" fmla="*/ 5600 h 12800"/>
                <a:gd name="T74" fmla="*/ 2400 w 12800"/>
                <a:gd name="T75" fmla="*/ 4800 h 12800"/>
                <a:gd name="T76" fmla="*/ 2400 w 12800"/>
                <a:gd name="T77" fmla="*/ 3200 h 12800"/>
                <a:gd name="T78" fmla="*/ 4800 w 12800"/>
                <a:gd name="T79" fmla="*/ 4000 h 12800"/>
                <a:gd name="T80" fmla="*/ 4800 w 12800"/>
                <a:gd name="T81" fmla="*/ 7200 h 12800"/>
                <a:gd name="T82" fmla="*/ 4800 w 12800"/>
                <a:gd name="T83" fmla="*/ 8800 h 12800"/>
                <a:gd name="T84" fmla="*/ 2400 w 12800"/>
                <a:gd name="T85" fmla="*/ 8000 h 12800"/>
                <a:gd name="T86" fmla="*/ 2400 w 12800"/>
                <a:gd name="T87" fmla="*/ 6400 h 12800"/>
                <a:gd name="T88" fmla="*/ 4800 w 12800"/>
                <a:gd name="T89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1" y="12800"/>
                    <a:pt x="5685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1"/>
                  </a:cubicBezTo>
                  <a:lnTo>
                    <a:pt x="1600" y="9644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1"/>
                  </a:moveTo>
                  <a:cubicBezTo>
                    <a:pt x="9939" y="1764"/>
                    <a:pt x="8232" y="1982"/>
                    <a:pt x="7200" y="2507"/>
                  </a:cubicBezTo>
                  <a:lnTo>
                    <a:pt x="7200" y="10400"/>
                  </a:lnTo>
                  <a:cubicBezTo>
                    <a:pt x="7851" y="10074"/>
                    <a:pt x="9053" y="9753"/>
                    <a:pt x="11200" y="9644"/>
                  </a:cubicBezTo>
                  <a:lnTo>
                    <a:pt x="11200" y="1671"/>
                  </a:lnTo>
                  <a:close/>
                  <a:moveTo>
                    <a:pt x="10400" y="3200"/>
                  </a:moveTo>
                  <a:lnTo>
                    <a:pt x="10400" y="4800"/>
                  </a:lnTo>
                  <a:cubicBezTo>
                    <a:pt x="10400" y="4800"/>
                    <a:pt x="8000" y="4800"/>
                    <a:pt x="8000" y="5600"/>
                  </a:cubicBezTo>
                  <a:lnTo>
                    <a:pt x="8000" y="4000"/>
                  </a:lnTo>
                  <a:cubicBezTo>
                    <a:pt x="8000" y="4000"/>
                    <a:pt x="8000" y="3200"/>
                    <a:pt x="10400" y="3200"/>
                  </a:cubicBezTo>
                  <a:close/>
                  <a:moveTo>
                    <a:pt x="10400" y="6400"/>
                  </a:moveTo>
                  <a:lnTo>
                    <a:pt x="10400" y="8000"/>
                  </a:lnTo>
                  <a:cubicBezTo>
                    <a:pt x="10400" y="8000"/>
                    <a:pt x="8000" y="8000"/>
                    <a:pt x="8000" y="8800"/>
                  </a:cubicBezTo>
                  <a:lnTo>
                    <a:pt x="8000" y="7200"/>
                  </a:lnTo>
                  <a:cubicBezTo>
                    <a:pt x="8000" y="7200"/>
                    <a:pt x="8000" y="6400"/>
                    <a:pt x="10400" y="6400"/>
                  </a:cubicBezTo>
                  <a:close/>
                  <a:moveTo>
                    <a:pt x="4800" y="4000"/>
                  </a:moveTo>
                  <a:lnTo>
                    <a:pt x="4800" y="5600"/>
                  </a:lnTo>
                  <a:cubicBezTo>
                    <a:pt x="4800" y="4800"/>
                    <a:pt x="2400" y="4800"/>
                    <a:pt x="2400" y="4800"/>
                  </a:cubicBezTo>
                  <a:lnTo>
                    <a:pt x="2400" y="3200"/>
                  </a:lnTo>
                  <a:cubicBezTo>
                    <a:pt x="4800" y="3200"/>
                    <a:pt x="4800" y="4000"/>
                    <a:pt x="4800" y="4000"/>
                  </a:cubicBezTo>
                  <a:close/>
                  <a:moveTo>
                    <a:pt x="4800" y="7200"/>
                  </a:moveTo>
                  <a:lnTo>
                    <a:pt x="4800" y="8800"/>
                  </a:lnTo>
                  <a:cubicBezTo>
                    <a:pt x="4800" y="8000"/>
                    <a:pt x="2400" y="8000"/>
                    <a:pt x="2400" y="8000"/>
                  </a:cubicBezTo>
                  <a:lnTo>
                    <a:pt x="2400" y="6400"/>
                  </a:lnTo>
                  <a:cubicBezTo>
                    <a:pt x="4800" y="6400"/>
                    <a:pt x="4800" y="7200"/>
                    <a:pt x="4800" y="7200"/>
                  </a:cubicBezTo>
                  <a:close/>
                </a:path>
              </a:pathLst>
            </a:custGeom>
            <a:solidFill>
              <a:srgbClr val="77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69939" y="813148"/>
              <a:ext cx="2636652" cy="0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 userDrawn="1"/>
        </p:nvGrpSpPr>
        <p:grpSpPr>
          <a:xfrm>
            <a:off x="10836728" y="412977"/>
            <a:ext cx="1027118" cy="163286"/>
            <a:chOff x="10813143" y="420914"/>
            <a:chExt cx="707571" cy="112486"/>
          </a:xfrm>
          <a:solidFill>
            <a:srgbClr val="778DD3"/>
          </a:solidFill>
        </p:grpSpPr>
        <p:sp>
          <p:nvSpPr>
            <p:cNvPr id="13" name="椭圆 12"/>
            <p:cNvSpPr/>
            <p:nvPr/>
          </p:nvSpPr>
          <p:spPr>
            <a:xfrm>
              <a:off x="10813143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110686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408228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 descr="图层 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3213735"/>
            <a:ext cx="3568700" cy="330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优干线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 l="263" r="409" b="2357"/>
          <a:stretch>
            <a:fillRect/>
          </a:stretch>
        </p:blipFill>
        <p:spPr>
          <a:xfrm>
            <a:off x="0" y="3512810"/>
            <a:ext cx="12191999" cy="3345190"/>
          </a:xfrm>
          <a:custGeom>
            <a:avLst/>
            <a:gdLst>
              <a:gd name="connsiteX0" fmla="*/ 0 w 12191999"/>
              <a:gd name="connsiteY0" fmla="*/ 0 h 3345190"/>
              <a:gd name="connsiteX1" fmla="*/ 12191999 w 12191999"/>
              <a:gd name="connsiteY1" fmla="*/ 0 h 3345190"/>
              <a:gd name="connsiteX2" fmla="*/ 12191999 w 12191999"/>
              <a:gd name="connsiteY2" fmla="*/ 3345190 h 3345190"/>
              <a:gd name="connsiteX3" fmla="*/ 0 w 12191999"/>
              <a:gd name="connsiteY3" fmla="*/ 3345190 h 33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45190">
                <a:moveTo>
                  <a:pt x="0" y="0"/>
                </a:moveTo>
                <a:lnTo>
                  <a:pt x="12191999" y="0"/>
                </a:lnTo>
                <a:lnTo>
                  <a:pt x="12191999" y="3345190"/>
                </a:lnTo>
                <a:lnTo>
                  <a:pt x="0" y="334519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 userDrawn="1"/>
        </p:nvGrpSpPr>
        <p:grpSpPr>
          <a:xfrm>
            <a:off x="298315" y="671731"/>
            <a:ext cx="3375910" cy="716353"/>
            <a:chOff x="130681" y="134547"/>
            <a:chExt cx="3375910" cy="716353"/>
          </a:xfrm>
        </p:grpSpPr>
        <p:sp>
          <p:nvSpPr>
            <p:cNvPr id="9" name="Oval 44"/>
            <p:cNvSpPr/>
            <p:nvPr/>
          </p:nvSpPr>
          <p:spPr>
            <a:xfrm>
              <a:off x="130681" y="134547"/>
              <a:ext cx="716353" cy="716353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1 h 12800"/>
                <a:gd name="T34" fmla="*/ 1600 w 12800"/>
                <a:gd name="T35" fmla="*/ 9644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1 h 12800"/>
                <a:gd name="T42" fmla="*/ 7200 w 12800"/>
                <a:gd name="T43" fmla="*/ 2507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1 h 12800"/>
                <a:gd name="T50" fmla="*/ 10400 w 12800"/>
                <a:gd name="T51" fmla="*/ 3200 h 12800"/>
                <a:gd name="T52" fmla="*/ 10400 w 12800"/>
                <a:gd name="T53" fmla="*/ 4800 h 12800"/>
                <a:gd name="T54" fmla="*/ 8000 w 12800"/>
                <a:gd name="T55" fmla="*/ 5600 h 12800"/>
                <a:gd name="T56" fmla="*/ 8000 w 12800"/>
                <a:gd name="T57" fmla="*/ 4000 h 12800"/>
                <a:gd name="T58" fmla="*/ 10400 w 12800"/>
                <a:gd name="T59" fmla="*/ 3200 h 12800"/>
                <a:gd name="T60" fmla="*/ 10400 w 12800"/>
                <a:gd name="T61" fmla="*/ 6400 h 12800"/>
                <a:gd name="T62" fmla="*/ 10400 w 12800"/>
                <a:gd name="T63" fmla="*/ 8000 h 12800"/>
                <a:gd name="T64" fmla="*/ 8000 w 12800"/>
                <a:gd name="T65" fmla="*/ 8800 h 12800"/>
                <a:gd name="T66" fmla="*/ 8000 w 12800"/>
                <a:gd name="T67" fmla="*/ 7200 h 12800"/>
                <a:gd name="T68" fmla="*/ 10400 w 12800"/>
                <a:gd name="T69" fmla="*/ 6400 h 12800"/>
                <a:gd name="T70" fmla="*/ 4800 w 12800"/>
                <a:gd name="T71" fmla="*/ 4000 h 12800"/>
                <a:gd name="T72" fmla="*/ 4800 w 12800"/>
                <a:gd name="T73" fmla="*/ 5600 h 12800"/>
                <a:gd name="T74" fmla="*/ 2400 w 12800"/>
                <a:gd name="T75" fmla="*/ 4800 h 12800"/>
                <a:gd name="T76" fmla="*/ 2400 w 12800"/>
                <a:gd name="T77" fmla="*/ 3200 h 12800"/>
                <a:gd name="T78" fmla="*/ 4800 w 12800"/>
                <a:gd name="T79" fmla="*/ 4000 h 12800"/>
                <a:gd name="T80" fmla="*/ 4800 w 12800"/>
                <a:gd name="T81" fmla="*/ 7200 h 12800"/>
                <a:gd name="T82" fmla="*/ 4800 w 12800"/>
                <a:gd name="T83" fmla="*/ 8800 h 12800"/>
                <a:gd name="T84" fmla="*/ 2400 w 12800"/>
                <a:gd name="T85" fmla="*/ 8000 h 12800"/>
                <a:gd name="T86" fmla="*/ 2400 w 12800"/>
                <a:gd name="T87" fmla="*/ 6400 h 12800"/>
                <a:gd name="T88" fmla="*/ 4800 w 12800"/>
                <a:gd name="T89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1" y="12800"/>
                    <a:pt x="5685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1"/>
                  </a:cubicBezTo>
                  <a:lnTo>
                    <a:pt x="1600" y="9644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1"/>
                  </a:moveTo>
                  <a:cubicBezTo>
                    <a:pt x="9939" y="1764"/>
                    <a:pt x="8232" y="1982"/>
                    <a:pt x="7200" y="2507"/>
                  </a:cubicBezTo>
                  <a:lnTo>
                    <a:pt x="7200" y="10400"/>
                  </a:lnTo>
                  <a:cubicBezTo>
                    <a:pt x="7851" y="10074"/>
                    <a:pt x="9053" y="9753"/>
                    <a:pt x="11200" y="9644"/>
                  </a:cubicBezTo>
                  <a:lnTo>
                    <a:pt x="11200" y="1671"/>
                  </a:lnTo>
                  <a:close/>
                  <a:moveTo>
                    <a:pt x="10400" y="3200"/>
                  </a:moveTo>
                  <a:lnTo>
                    <a:pt x="10400" y="4800"/>
                  </a:lnTo>
                  <a:cubicBezTo>
                    <a:pt x="10400" y="4800"/>
                    <a:pt x="8000" y="4800"/>
                    <a:pt x="8000" y="5600"/>
                  </a:cubicBezTo>
                  <a:lnTo>
                    <a:pt x="8000" y="4000"/>
                  </a:lnTo>
                  <a:cubicBezTo>
                    <a:pt x="8000" y="4000"/>
                    <a:pt x="8000" y="3200"/>
                    <a:pt x="10400" y="3200"/>
                  </a:cubicBezTo>
                  <a:close/>
                  <a:moveTo>
                    <a:pt x="10400" y="6400"/>
                  </a:moveTo>
                  <a:lnTo>
                    <a:pt x="10400" y="8000"/>
                  </a:lnTo>
                  <a:cubicBezTo>
                    <a:pt x="10400" y="8000"/>
                    <a:pt x="8000" y="8000"/>
                    <a:pt x="8000" y="8800"/>
                  </a:cubicBezTo>
                  <a:lnTo>
                    <a:pt x="8000" y="7200"/>
                  </a:lnTo>
                  <a:cubicBezTo>
                    <a:pt x="8000" y="7200"/>
                    <a:pt x="8000" y="6400"/>
                    <a:pt x="10400" y="6400"/>
                  </a:cubicBezTo>
                  <a:close/>
                  <a:moveTo>
                    <a:pt x="4800" y="4000"/>
                  </a:moveTo>
                  <a:lnTo>
                    <a:pt x="4800" y="5600"/>
                  </a:lnTo>
                  <a:cubicBezTo>
                    <a:pt x="4800" y="4800"/>
                    <a:pt x="2400" y="4800"/>
                    <a:pt x="2400" y="4800"/>
                  </a:cubicBezTo>
                  <a:lnTo>
                    <a:pt x="2400" y="3200"/>
                  </a:lnTo>
                  <a:cubicBezTo>
                    <a:pt x="4800" y="3200"/>
                    <a:pt x="4800" y="4000"/>
                    <a:pt x="4800" y="4000"/>
                  </a:cubicBezTo>
                  <a:close/>
                  <a:moveTo>
                    <a:pt x="4800" y="7200"/>
                  </a:moveTo>
                  <a:lnTo>
                    <a:pt x="4800" y="8800"/>
                  </a:lnTo>
                  <a:cubicBezTo>
                    <a:pt x="4800" y="8000"/>
                    <a:pt x="2400" y="8000"/>
                    <a:pt x="2400" y="8000"/>
                  </a:cubicBezTo>
                  <a:lnTo>
                    <a:pt x="2400" y="6400"/>
                  </a:lnTo>
                  <a:cubicBezTo>
                    <a:pt x="4800" y="6400"/>
                    <a:pt x="4800" y="7200"/>
                    <a:pt x="4800" y="7200"/>
                  </a:cubicBezTo>
                  <a:close/>
                </a:path>
              </a:pathLst>
            </a:custGeom>
            <a:solidFill>
              <a:srgbClr val="77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69939" y="813148"/>
              <a:ext cx="2636652" cy="0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 userDrawn="1"/>
        </p:nvGrpSpPr>
        <p:grpSpPr>
          <a:xfrm>
            <a:off x="10836728" y="412977"/>
            <a:ext cx="1027118" cy="163286"/>
            <a:chOff x="10813143" y="420914"/>
            <a:chExt cx="707571" cy="112486"/>
          </a:xfrm>
          <a:solidFill>
            <a:srgbClr val="778DD3"/>
          </a:solidFill>
        </p:grpSpPr>
        <p:sp>
          <p:nvSpPr>
            <p:cNvPr id="13" name="椭圆 12"/>
            <p:cNvSpPr/>
            <p:nvPr/>
          </p:nvSpPr>
          <p:spPr>
            <a:xfrm>
              <a:off x="10813143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110686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408228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 descr="图层 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3213735"/>
            <a:ext cx="3568700" cy="330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优干线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40.xml"/><Relationship Id="rId12" Type="http://schemas.openxmlformats.org/officeDocument/2006/relationships/tags" Target="../tags/tag39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930518" y="5820303"/>
            <a:ext cx="5594552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优干线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857" y="6207"/>
              <a:ext cx="451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265701" y="2244777"/>
            <a:ext cx="3840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综合素养提升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6566" y="548057"/>
            <a:ext cx="4450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期末冲刺与</a:t>
            </a:r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评价</a:t>
            </a:r>
            <a:endParaRPr 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045" y="2147570"/>
            <a:ext cx="11725275" cy="256222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434465" y="314960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272405" y="314960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0292080" y="314960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434465" y="401891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5263515" y="401891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9708515" y="401891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0706735" y="401891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00170" y="5068570"/>
            <a:ext cx="46202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（后面</a:t>
            </a:r>
            <a:r>
              <a:rPr lang="en-US" altLang="zh-CN" sz="32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2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个空答案不唯一）</a:t>
            </a:r>
            <a:endParaRPr lang="zh-CN" altLang="en-US" sz="3200" b="1">
              <a:solidFill>
                <a:srgbClr val="E1141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  <p:bldP spid="9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5" y="1395095"/>
            <a:ext cx="11906250" cy="406717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8564880" y="337375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少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0303510" y="334137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＜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8554085" y="402971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多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0303510" y="399732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＞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8564880" y="468566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少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10303510" y="467931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＜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0951845" y="4679315"/>
            <a:ext cx="713105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600" y="1644015"/>
            <a:ext cx="11988800" cy="271589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753235" y="375031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429385" y="2479675"/>
            <a:ext cx="323850" cy="34861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860550" y="2479675"/>
            <a:ext cx="323850" cy="34861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291715" y="2479675"/>
            <a:ext cx="323850" cy="34861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722880" y="2479675"/>
            <a:ext cx="323850" cy="34861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802120" y="2479675"/>
            <a:ext cx="323850" cy="34861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233285" y="2479675"/>
            <a:ext cx="323850" cy="34861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664450" y="2479675"/>
            <a:ext cx="323850" cy="34861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095615" y="2479675"/>
            <a:ext cx="323850" cy="34861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75" y="2042795"/>
            <a:ext cx="11220450" cy="277177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076450" y="416941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705985" y="416941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7449185" y="416941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0192385" y="416941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795" y="1419225"/>
            <a:ext cx="11915775" cy="401955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26490" y="454406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688465" y="455485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2487930" y="454406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3377565" y="454406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8034020" y="459803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8693150" y="460883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9492615" y="459803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0382250" y="459803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830" y="455930"/>
            <a:ext cx="9220200" cy="4086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6860" y="4869180"/>
            <a:ext cx="4448175" cy="101917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4311650" y="505587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938395" y="504507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5791835" y="503428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6778625" y="503428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8575" y="2190750"/>
            <a:ext cx="12249150" cy="247650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5175885" y="369316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824220" y="370395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6569710" y="370395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7534910" y="370395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470" y="1981200"/>
            <a:ext cx="11782425" cy="289560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8154035" y="296735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716010" y="297815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9461500" y="296735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0307955" y="297815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8154035" y="398526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8716010" y="399605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9461500" y="398526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0307955" y="399605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100" y="914400"/>
            <a:ext cx="10591800" cy="502920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5287010" y="513524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6000115" y="514604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6799580" y="513524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7404735" y="514286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8204200" y="513207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9266555" y="514286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" y="584200"/>
            <a:ext cx="12153900" cy="5962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BFCFD">
                  <a:alpha val="100000"/>
                </a:srgbClr>
              </a:clrFrom>
              <a:clrTo>
                <a:srgbClr val="FBFC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8625" y="3175000"/>
            <a:ext cx="5619750" cy="254317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177665" y="571817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（答案不唯一）</a:t>
            </a:r>
            <a:endParaRPr lang="zh-CN" altLang="en-US" sz="3200" b="1">
              <a:solidFill>
                <a:srgbClr val="E1141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5" y="1181100"/>
            <a:ext cx="11563350" cy="449580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979295" y="496697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3195320" y="496697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＜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484370" y="496697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7782560" y="496697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9047480" y="496697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＞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10389235" y="496697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385570"/>
            <a:ext cx="12233275" cy="388429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7374890" y="138557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936625" y="203073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2920365" y="203073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083945" y="267589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3633470" y="267589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9573260" y="267589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9459595" y="332105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6661785" y="396621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0504170" y="396621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2588895" y="4611370"/>
            <a:ext cx="1757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20</a:t>
            </a:r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</a:t>
            </a:r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13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7142480" y="4657090"/>
            <a:ext cx="31978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</a:t>
            </a:r>
            <a:r>
              <a:rPr lang="zh-CN" altLang="en-US" sz="32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</a:t>
            </a:r>
            <a:r>
              <a:rPr lang="en-US" altLang="zh-CN" sz="32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r>
              <a:rPr lang="zh-CN" altLang="en-US" sz="32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</a:t>
            </a:r>
            <a:r>
              <a:rPr lang="en-US" altLang="zh-CN" sz="32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zh-CN" altLang="en-US" sz="32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</a:t>
            </a:r>
            <a:r>
              <a:rPr lang="en-US" altLang="zh-CN" sz="32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11</a:t>
            </a:r>
            <a:endParaRPr lang="en-US" altLang="zh-CN" sz="32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" y="1133475"/>
            <a:ext cx="12188825" cy="439102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392805" y="341820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7621270" y="341820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0189210" y="341820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105910" y="417766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8589645" y="417766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8105" y="1381760"/>
            <a:ext cx="12026265" cy="3834765"/>
            <a:chOff x="-109" y="3524"/>
            <a:chExt cx="18939" cy="603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CFDFE">
                    <a:alpha val="100000"/>
                  </a:srgbClr>
                </a:clrFrom>
                <a:clrTo>
                  <a:srgbClr val="FCFDFE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09" y="3524"/>
              <a:ext cx="17490" cy="289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CFDFE">
                    <a:alpha val="100000"/>
                  </a:srgbClr>
                </a:clrFrom>
                <a:clrTo>
                  <a:srgbClr val="FCFDFE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6619"/>
              <a:ext cx="18830" cy="2945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4013200" y="244729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5979160" y="244729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8019415" y="244729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10059670" y="244729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4161155" y="395986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8563610" y="395986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8100" y="1609725"/>
            <a:ext cx="12268200" cy="36385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610" y="4003675"/>
            <a:ext cx="590550" cy="600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825" y="2545715"/>
            <a:ext cx="552450" cy="6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00250"/>
            <a:ext cx="12202795" cy="27139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0460" y="2082165"/>
            <a:ext cx="514350" cy="58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1750" y="1585595"/>
            <a:ext cx="12223750" cy="35198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095" y="1675765"/>
            <a:ext cx="590550" cy="600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75" y="1346200"/>
            <a:ext cx="12125325" cy="364998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660525" y="305752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664710" y="305752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8008620" y="305752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1352530" y="305752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660525" y="373507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4664710" y="373507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8008620" y="373507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1352530" y="373507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574165" y="441579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4319270" y="441579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8019415" y="441579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11352530" y="441579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90.xml><?xml version="1.0" encoding="utf-8"?>
<p:tagLst xmlns:p="http://schemas.openxmlformats.org/presentationml/2006/main">
  <p:tag name="COMMONDATA" val="eyJoZGlkIjoiYWY3ZTM4MmMxMDZiNWZhZmZhNTcyNzc1ZTRjYTU5MTIifQ=="/>
  <p:tag name="commondata" val="eyJoZGlkIjoiZGJjNGI0NzYwOTg5ZDBhYTMwMThmM2E3ZDk4YTM0Y2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WPS 演示</Application>
  <PresentationFormat>宽屏</PresentationFormat>
  <Paragraphs>190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Arial</vt:lpstr>
      <vt:lpstr>宋体</vt:lpstr>
      <vt:lpstr>Wingdings</vt:lpstr>
      <vt:lpstr>字魂36号-正文宋楷</vt:lpstr>
      <vt:lpstr>楷体</vt:lpstr>
      <vt:lpstr>Calibri</vt:lpstr>
      <vt:lpstr>黑体</vt:lpstr>
      <vt:lpstr>等线</vt:lpstr>
      <vt:lpstr>微软雅黑</vt:lpstr>
      <vt:lpstr>Arial Unicode MS</vt:lpstr>
      <vt:lpstr>等线 Light</vt:lpstr>
      <vt:lpstr>Times New Roman</vt:lpstr>
      <vt:lpstr>Symbol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旧容颜</cp:lastModifiedBy>
  <cp:revision>77</cp:revision>
  <dcterms:created xsi:type="dcterms:W3CDTF">2022-05-04T08:11:00Z</dcterms:created>
  <dcterms:modified xsi:type="dcterms:W3CDTF">2024-08-15T05:43:16Z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B3E699D494D84B5BAAE39DA2AC9A71AF_12</vt:lpwstr>
  </property>
  <property fmtid="{D5CDD505-2E9C-101B-9397-08002B2CF9AE}" pid="3" name="KSOProductBuildVer">
    <vt:lpwstr>2052-12.1.0.17827</vt:lpwstr>
  </property>
</Properties>
</file>