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409C"/>
    <a:srgbClr val="FADCE9"/>
    <a:srgbClr val="33CCFF"/>
    <a:srgbClr val="CCFF99"/>
    <a:srgbClr val="6600CC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0" autoAdjust="0"/>
  </p:normalViewPr>
  <p:slideViewPr>
    <p:cSldViewPr showGuides="1"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S9UAN9b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9m7uyjIoX"/>
</p:tagLst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349</TotalTime>
  <Words>542</Words>
  <Application>Microsoft Office PowerPoint</Application>
  <PresentationFormat>全屏显示(16:9)</PresentationFormat>
  <Paragraphs>70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Gulim</vt:lpstr>
      <vt:lpstr>等线</vt:lpstr>
      <vt:lpstr>黑体</vt:lpstr>
      <vt:lpstr>楷体</vt:lpstr>
      <vt:lpstr>Arial</vt:lpstr>
      <vt:lpstr>Calibri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</cp:lastModifiedBy>
  <cp:revision>610</cp:revision>
  <dcterms:created xsi:type="dcterms:W3CDTF">2008-03-19T06:41:43Z</dcterms:created>
  <dcterms:modified xsi:type="dcterms:W3CDTF">2023-06-03T05:33:15Z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