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33" r:id="rId5"/>
    <p:sldId id="336" r:id="rId6"/>
    <p:sldId id="337" r:id="rId7"/>
    <p:sldId id="356" r:id="rId8"/>
    <p:sldId id="359" r:id="rId9"/>
    <p:sldId id="360" r:id="rId10"/>
    <p:sldId id="365" r:id="rId11"/>
    <p:sldId id="348" r:id="rId12"/>
    <p:sldId id="349" r:id="rId13"/>
    <p:sldId id="366" r:id="rId14"/>
    <p:sldId id="352" r:id="rId15"/>
    <p:sldId id="413" r:id="rId16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FF"/>
    <a:srgbClr val="CCFF99"/>
    <a:srgbClr val="0000FF"/>
    <a:srgbClr val="6600CC"/>
    <a:srgbClr val="009900"/>
    <a:srgbClr val="FFCC66"/>
    <a:srgbClr val="33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0504" autoAdjust="0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3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image" Target="../media/image54.wmf"/><Relationship Id="rId7" Type="http://schemas.openxmlformats.org/officeDocument/2006/relationships/image" Target="../media/image5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5.wmf"/><Relationship Id="rId8" Type="http://schemas.openxmlformats.org/officeDocument/2006/relationships/image" Target="../media/image64.wmf"/><Relationship Id="rId7" Type="http://schemas.openxmlformats.org/officeDocument/2006/relationships/image" Target="../media/image63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0" Type="http://schemas.openxmlformats.org/officeDocument/2006/relationships/image" Target="../media/image67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fld id="{FF1063E2-DA2D-4769-A28C-95043C24B5A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fld id="{E6A79E4E-530B-4CDC-B43F-64C82474987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D06BF41-6C06-4C58-B0D5-131BECC98346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1F8B2E4-9D1F-4641-A2CB-35F4A8E62706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AB86706-4344-4EF6-89E4-71F02AC2930B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E934CF9-2CAC-4247-BAE0-D687249BD13B}" type="slidenum">
              <a:rPr lang="zh-CN" altLang="en-US" sz="1800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 sz="18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9745970-5286-4119-BBA8-0F13A7D0AAE2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ACAC32B-A101-435D-B070-6AF2B45F8DE0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D1675C28-E9CC-473E-833F-E797EE7F6799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F5B9A76-00DD-4D6D-A747-D76A68086A03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79A8B19-30E4-4C3C-8C6A-A525CF5E548E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B445A22-0A0E-4692-B131-D4974C4860D7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96153CD-AF89-4FEE-9094-ED7574D9D31A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4A4F9BC-F813-4CD2-9BA4-C85F6B9533E4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71450"/>
            <a:ext cx="1163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八边形 5"/>
          <p:cNvSpPr/>
          <p:nvPr userDrawn="1"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wmf"/><Relationship Id="rId8" Type="http://schemas.openxmlformats.org/officeDocument/2006/relationships/oleObject" Target="../embeddings/oleObject60.bin"/><Relationship Id="rId7" Type="http://schemas.openxmlformats.org/officeDocument/2006/relationships/image" Target="../media/image70.wmf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8.bin"/><Relationship Id="rId3" Type="http://schemas.openxmlformats.org/officeDocument/2006/relationships/image" Target="../media/image68.wmf"/><Relationship Id="rId2" Type="http://schemas.openxmlformats.org/officeDocument/2006/relationships/oleObject" Target="../embeddings/oleObject57.bin"/><Relationship Id="rId17" Type="http://schemas.openxmlformats.org/officeDocument/2006/relationships/notesSlide" Target="../notesSlides/notesSlide10.xml"/><Relationship Id="rId16" Type="http://schemas.openxmlformats.org/officeDocument/2006/relationships/vmlDrawing" Target="../drawings/vmlDrawing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72.wmf"/><Relationship Id="rId13" Type="http://schemas.openxmlformats.org/officeDocument/2006/relationships/oleObject" Target="../embeddings/oleObject61.bin"/><Relationship Id="rId12" Type="http://schemas.openxmlformats.org/officeDocument/2006/relationships/image" Target="../media/image21.png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" Type="http://schemas.openxmlformats.org/officeDocument/2006/relationships/image" Target="../media/image76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73.wmf"/><Relationship Id="rId15" Type="http://schemas.openxmlformats.org/officeDocument/2006/relationships/notesSlide" Target="../notesSlides/notesSlide11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8.wmf"/><Relationship Id="rId11" Type="http://schemas.openxmlformats.org/officeDocument/2006/relationships/oleObject" Target="../embeddings/oleObject67.bin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2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0.png"/><Relationship Id="rId3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3" Type="http://schemas.openxmlformats.org/officeDocument/2006/relationships/notesSlide" Target="../notesSlides/notesSlide2.xml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2" Type="http://schemas.openxmlformats.org/officeDocument/2006/relationships/oleObject" Target="../embeddings/oleObject1.bin"/><Relationship Id="rId19" Type="http://schemas.openxmlformats.org/officeDocument/2006/relationships/tags" Target="../tags/tag2.xml"/><Relationship Id="rId18" Type="http://schemas.openxmlformats.org/officeDocument/2006/relationships/tags" Target="../tags/tag1.xml"/><Relationship Id="rId17" Type="http://schemas.openxmlformats.org/officeDocument/2006/relationships/image" Target="../media/image20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9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21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2.png"/><Relationship Id="rId13" Type="http://schemas.openxmlformats.org/officeDocument/2006/relationships/notesSlide" Target="../notesSlides/notesSlide3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5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6.xml"/><Relationship Id="rId25" Type="http://schemas.openxmlformats.org/officeDocument/2006/relationships/notesSlide" Target="../notesSlides/notesSlide4.xml"/><Relationship Id="rId24" Type="http://schemas.openxmlformats.org/officeDocument/2006/relationships/vmlDrawing" Target="../drawings/vmlDrawing3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30.wmf"/><Relationship Id="rId21" Type="http://schemas.openxmlformats.org/officeDocument/2006/relationships/oleObject" Target="../embeddings/oleObject20.bin"/><Relationship Id="rId20" Type="http://schemas.openxmlformats.org/officeDocument/2006/relationships/oleObject" Target="../embeddings/oleObject19.bin"/><Relationship Id="rId2" Type="http://schemas.openxmlformats.org/officeDocument/2006/relationships/tags" Target="../tags/tag5.xml"/><Relationship Id="rId19" Type="http://schemas.openxmlformats.org/officeDocument/2006/relationships/oleObject" Target="../embeddings/oleObject18.bin"/><Relationship Id="rId18" Type="http://schemas.openxmlformats.org/officeDocument/2006/relationships/oleObject" Target="../embeddings/oleObject17.bin"/><Relationship Id="rId17" Type="http://schemas.openxmlformats.org/officeDocument/2006/relationships/image" Target="../media/image29.wmf"/><Relationship Id="rId16" Type="http://schemas.openxmlformats.org/officeDocument/2006/relationships/oleObject" Target="../embeddings/oleObject16.bin"/><Relationship Id="rId15" Type="http://schemas.openxmlformats.org/officeDocument/2006/relationships/image" Target="../media/image28.wmf"/><Relationship Id="rId14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12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32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24" Type="http://schemas.openxmlformats.org/officeDocument/2006/relationships/notesSlide" Target="../notesSlides/notesSlide5.xml"/><Relationship Id="rId23" Type="http://schemas.openxmlformats.org/officeDocument/2006/relationships/vmlDrawing" Target="../drawings/vmlDrawing4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20" Type="http://schemas.openxmlformats.org/officeDocument/2006/relationships/tags" Target="../tags/tag8.xml"/><Relationship Id="rId2" Type="http://schemas.openxmlformats.org/officeDocument/2006/relationships/image" Target="../media/image22.png"/><Relationship Id="rId19" Type="http://schemas.openxmlformats.org/officeDocument/2006/relationships/tags" Target="../tags/tag7.xml"/><Relationship Id="rId18" Type="http://schemas.openxmlformats.org/officeDocument/2006/relationships/oleObject" Target="../embeddings/oleObject29.bin"/><Relationship Id="rId17" Type="http://schemas.openxmlformats.org/officeDocument/2006/relationships/oleObject" Target="../embeddings/oleObject28.bin"/><Relationship Id="rId16" Type="http://schemas.openxmlformats.org/officeDocument/2006/relationships/image" Target="../media/image36.wmf"/><Relationship Id="rId15" Type="http://schemas.openxmlformats.org/officeDocument/2006/relationships/oleObject" Target="../embeddings/oleObject27.bin"/><Relationship Id="rId14" Type="http://schemas.openxmlformats.org/officeDocument/2006/relationships/image" Target="../media/image35.wmf"/><Relationship Id="rId13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11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w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42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40.wmf"/><Relationship Id="rId20" Type="http://schemas.openxmlformats.org/officeDocument/2006/relationships/notesSlide" Target="../notesSlides/notesSlide7.xml"/><Relationship Id="rId2" Type="http://schemas.openxmlformats.org/officeDocument/2006/relationships/oleObject" Target="../embeddings/oleObject31.bin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6.png"/><Relationship Id="rId16" Type="http://schemas.openxmlformats.org/officeDocument/2006/relationships/image" Target="../media/image21.png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image" Target="../media/image45.wmf"/><Relationship Id="rId12" Type="http://schemas.openxmlformats.org/officeDocument/2006/relationships/oleObject" Target="../embeddings/oleObject36.bin"/><Relationship Id="rId11" Type="http://schemas.openxmlformats.org/officeDocument/2006/relationships/image" Target="../media/image44.wmf"/><Relationship Id="rId10" Type="http://schemas.openxmlformats.org/officeDocument/2006/relationships/oleObject" Target="../embeddings/oleObject35.bin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50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8.wmf"/><Relationship Id="rId3" Type="http://schemas.openxmlformats.org/officeDocument/2006/relationships/oleObject" Target="../embeddings/oleObject38.bin"/><Relationship Id="rId23" Type="http://schemas.openxmlformats.org/officeDocument/2006/relationships/notesSlide" Target="../notesSlides/notesSlide8.xml"/><Relationship Id="rId22" Type="http://schemas.openxmlformats.org/officeDocument/2006/relationships/vmlDrawing" Target="../drawings/vmlDrawing7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56.png"/><Relationship Id="rId2" Type="http://schemas.openxmlformats.org/officeDocument/2006/relationships/image" Target="../media/image47.wmf"/><Relationship Id="rId19" Type="http://schemas.openxmlformats.org/officeDocument/2006/relationships/image" Target="../media/image46.png"/><Relationship Id="rId18" Type="http://schemas.openxmlformats.org/officeDocument/2006/relationships/image" Target="../media/image55.wmf"/><Relationship Id="rId17" Type="http://schemas.openxmlformats.org/officeDocument/2006/relationships/oleObject" Target="../embeddings/oleObject45.bin"/><Relationship Id="rId16" Type="http://schemas.openxmlformats.org/officeDocument/2006/relationships/image" Target="../media/image54.wmf"/><Relationship Id="rId15" Type="http://schemas.openxmlformats.org/officeDocument/2006/relationships/oleObject" Target="../embeddings/oleObject44.bin"/><Relationship Id="rId14" Type="http://schemas.openxmlformats.org/officeDocument/2006/relationships/image" Target="../media/image53.wmf"/><Relationship Id="rId13" Type="http://schemas.openxmlformats.org/officeDocument/2006/relationships/oleObject" Target="../embeddings/oleObject43.bin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51.wmf"/><Relationship Id="rId1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1.png"/><Relationship Id="rId3" Type="http://schemas.openxmlformats.org/officeDocument/2006/relationships/tags" Target="../tags/tag12.xml"/><Relationship Id="rId29" Type="http://schemas.openxmlformats.org/officeDocument/2006/relationships/notesSlide" Target="../notesSlides/notesSlide9.xml"/><Relationship Id="rId28" Type="http://schemas.openxmlformats.org/officeDocument/2006/relationships/vmlDrawing" Target="../drawings/vmlDrawing8.vml"/><Relationship Id="rId27" Type="http://schemas.openxmlformats.org/officeDocument/2006/relationships/slideLayout" Target="../slideLayouts/slideLayout2.xml"/><Relationship Id="rId26" Type="http://schemas.openxmlformats.org/officeDocument/2006/relationships/oleObject" Target="../embeddings/oleObject56.bin"/><Relationship Id="rId25" Type="http://schemas.openxmlformats.org/officeDocument/2006/relationships/image" Target="../media/image67.wmf"/><Relationship Id="rId24" Type="http://schemas.openxmlformats.org/officeDocument/2006/relationships/oleObject" Target="../embeddings/oleObject55.bin"/><Relationship Id="rId23" Type="http://schemas.openxmlformats.org/officeDocument/2006/relationships/image" Target="../media/image66.png"/><Relationship Id="rId22" Type="http://schemas.openxmlformats.org/officeDocument/2006/relationships/image" Target="../media/image65.wmf"/><Relationship Id="rId21" Type="http://schemas.openxmlformats.org/officeDocument/2006/relationships/oleObject" Target="../embeddings/oleObject54.bin"/><Relationship Id="rId20" Type="http://schemas.openxmlformats.org/officeDocument/2006/relationships/image" Target="../media/image64.wmf"/><Relationship Id="rId2" Type="http://schemas.openxmlformats.org/officeDocument/2006/relationships/tags" Target="../tags/tag11.xml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63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62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61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59.wmf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组合 4"/>
          <p:cNvGrpSpPr/>
          <p:nvPr/>
        </p:nvGrpSpPr>
        <p:grpSpPr bwMode="auto">
          <a:xfrm>
            <a:off x="1790700" y="1774825"/>
            <a:ext cx="5929313" cy="925513"/>
            <a:chOff x="5064094" y="2420307"/>
            <a:chExt cx="7906647" cy="1235086"/>
          </a:xfrm>
        </p:grpSpPr>
        <p:sp>
          <p:nvSpPr>
            <p:cNvPr id="8199" name="文本框 197"/>
            <p:cNvSpPr txBox="1">
              <a:spLocks noChangeArrowheads="1"/>
            </p:cNvSpPr>
            <p:nvPr/>
          </p:nvSpPr>
          <p:spPr bwMode="auto">
            <a:xfrm>
              <a:off x="5064094" y="2420307"/>
              <a:ext cx="7906647" cy="86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分数乘分数（</a:t>
              </a:r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88" y="3655393"/>
              <a:ext cx="7394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2000" b="1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11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184872" y="2645073"/>
          <a:ext cx="13938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" r:id="rId2" imgW="609600" imgH="393700" progId="Equation.DSMT4">
                  <p:embed/>
                </p:oleObj>
              </mc:Choice>
              <mc:Fallback>
                <p:oleObj name="" r:id="rId2" imgW="6096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872" y="2645073"/>
                        <a:ext cx="13938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组合 51"/>
          <p:cNvGrpSpPr/>
          <p:nvPr/>
        </p:nvGrpSpPr>
        <p:grpSpPr bwMode="auto">
          <a:xfrm>
            <a:off x="2411760" y="4011910"/>
            <a:ext cx="3409950" cy="647700"/>
            <a:chOff x="1447800" y="4121919"/>
            <a:chExt cx="3409766" cy="648000"/>
          </a:xfrm>
        </p:grpSpPr>
        <p:sp>
          <p:nvSpPr>
            <p:cNvPr id="26640" name="TextBox 12"/>
            <p:cNvSpPr txBox="1">
              <a:spLocks noChangeArrowheads="1"/>
            </p:cNvSpPr>
            <p:nvPr/>
          </p:nvSpPr>
          <p:spPr bwMode="auto">
            <a:xfrm>
              <a:off x="1447800" y="4213483"/>
              <a:ext cx="3409766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答：这个人身高    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。</a:t>
              </a:r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6641" name="对象 19"/>
            <p:cNvGraphicFramePr>
              <a:graphicFrameLocks noChangeAspect="1"/>
            </p:cNvGraphicFramePr>
            <p:nvPr/>
          </p:nvGraphicFramePr>
          <p:xfrm>
            <a:off x="3698630" y="4121919"/>
            <a:ext cx="244902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" name="" r:id="rId4" imgW="177800" imgH="431165" progId="Equation.DSMT4">
                    <p:embed/>
                  </p:oleObj>
                </mc:Choice>
                <mc:Fallback>
                  <p:oleObj name="" r:id="rId4" imgW="177800" imgH="431165" progId="Equation.DSMT4">
                    <p:embed/>
                    <p:pic>
                      <p:nvPicPr>
                        <p:cNvPr id="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630" y="4121919"/>
                          <a:ext cx="244902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2118072" y="2645073"/>
          <a:ext cx="11318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" r:id="rId6" imgW="495300" imgH="393700" progId="Equation.DSMT4">
                  <p:embed/>
                </p:oleObj>
              </mc:Choice>
              <mc:Fallback>
                <p:oleObj name="" r:id="rId6" imgW="495300" imgH="393700" progId="Equation.DSMT4">
                  <p:embed/>
                  <p:pic>
                    <p:nvPicPr>
                      <p:cNvPr id="0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072" y="2645073"/>
                        <a:ext cx="11318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4521547" y="2645073"/>
          <a:ext cx="12795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" r:id="rId8" imgW="558800" imgH="393700" progId="Equation.DSMT4">
                  <p:embed/>
                </p:oleObj>
              </mc:Choice>
              <mc:Fallback>
                <p:oleObj name="" r:id="rId8" imgW="558800" imgH="393700" progId="Equation.DSMT4">
                  <p:embed/>
                  <p:pic>
                    <p:nvPicPr>
                      <p:cNvPr id="0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547" y="2645073"/>
                        <a:ext cx="12795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接连接符 33"/>
          <p:cNvCxnSpPr>
            <a:cxnSpLocks noChangeShapeType="1"/>
          </p:cNvCxnSpPr>
          <p:nvPr/>
        </p:nvCxnSpPr>
        <p:spPr bwMode="auto">
          <a:xfrm>
            <a:off x="4194522" y="3184823"/>
            <a:ext cx="31591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/>
          <p:cNvCxnSpPr>
            <a:cxnSpLocks noChangeShapeType="1"/>
          </p:cNvCxnSpPr>
          <p:nvPr/>
        </p:nvCxnSpPr>
        <p:spPr bwMode="auto">
          <a:xfrm>
            <a:off x="3527772" y="2914948"/>
            <a:ext cx="31591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89760" y="348168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27772" y="2478385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44" name="云形标注 43"/>
          <p:cNvSpPr/>
          <p:nvPr/>
        </p:nvSpPr>
        <p:spPr>
          <a:xfrm>
            <a:off x="5724128" y="1995686"/>
            <a:ext cx="3041650" cy="739775"/>
          </a:xfrm>
          <a:prstGeom prst="cloudCallout">
            <a:avLst>
              <a:gd name="adj1" fmla="val -73528"/>
              <a:gd name="adj2" fmla="val -57640"/>
            </a:avLst>
          </a:prstGeom>
          <a:solidFill>
            <a:srgbClr val="F5C040">
              <a:lumMod val="20000"/>
              <a:lumOff val="80000"/>
            </a:srgbClr>
          </a:solidFill>
          <a:ln w="15875" cap="flat" cmpd="sng" algn="ctr">
            <a:solidFill>
              <a:srgbClr val="5BD078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用乘法计算。</a:t>
            </a:r>
            <a:endParaRPr lang="zh-CN" alt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637" name="文本框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38" name="图片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文本框 1"/>
          <p:cNvSpPr txBox="1"/>
          <p:nvPr/>
        </p:nvSpPr>
        <p:spPr>
          <a:xfrm>
            <a:off x="1306195" y="663575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3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0" name="组合 4"/>
          <p:cNvGrpSpPr/>
          <p:nvPr/>
        </p:nvGrpSpPr>
        <p:grpSpPr bwMode="auto">
          <a:xfrm>
            <a:off x="1043608" y="987574"/>
            <a:ext cx="6905997" cy="1035808"/>
            <a:chOff x="328286" y="822105"/>
            <a:chExt cx="6841708" cy="1036663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328286" y="921530"/>
              <a:ext cx="6841708" cy="93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3.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一头鲸体长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28m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，一个人的身高是鲸体长的     。这个人身高多少米？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对象 3"/>
            <p:cNvGraphicFramePr>
              <a:graphicFrameLocks noChangeAspect="1"/>
            </p:cNvGraphicFramePr>
            <p:nvPr/>
          </p:nvGraphicFramePr>
          <p:xfrm>
            <a:off x="6405486" y="822105"/>
            <a:ext cx="385583" cy="648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" r:id="rId13" imgW="241300" imgH="406400" progId="Equation.DSMT4">
                    <p:embed/>
                  </p:oleObj>
                </mc:Choice>
                <mc:Fallback>
                  <p:oleObj name="" r:id="rId13" imgW="241300" imgH="4064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5486" y="822105"/>
                          <a:ext cx="385583" cy="648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21"/>
          <p:cNvGraphicFramePr>
            <a:graphicFrameLocks noChangeAspect="1"/>
          </p:cNvGraphicFramePr>
          <p:nvPr/>
        </p:nvGraphicFramePr>
        <p:xfrm>
          <a:off x="4811713" y="1898650"/>
          <a:ext cx="25749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" r:id="rId1" imgW="1409065" imgH="393700" progId="Equation.DSMT4">
                  <p:embed/>
                </p:oleObj>
              </mc:Choice>
              <mc:Fallback>
                <p:oleObj name="" r:id="rId1" imgW="1409065" imgH="3937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898650"/>
                        <a:ext cx="25749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208088" y="1103313"/>
            <a:ext cx="6257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下面各题算得对吗？把不对的改正过来。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8676" name="直接连接符 7"/>
          <p:cNvCxnSpPr>
            <a:cxnSpLocks noChangeShapeType="1"/>
          </p:cNvCxnSpPr>
          <p:nvPr/>
        </p:nvCxnSpPr>
        <p:spPr bwMode="auto">
          <a:xfrm>
            <a:off x="1993900" y="2078038"/>
            <a:ext cx="315913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TextBox 59"/>
          <p:cNvSpPr txBox="1">
            <a:spLocks noChangeArrowheads="1"/>
          </p:cNvSpPr>
          <p:nvPr/>
        </p:nvSpPr>
        <p:spPr bwMode="auto">
          <a:xfrm>
            <a:off x="1970088" y="1819275"/>
            <a:ext cx="363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8678" name="直接连接符 9"/>
          <p:cNvCxnSpPr>
            <a:cxnSpLocks noChangeShapeType="1"/>
          </p:cNvCxnSpPr>
          <p:nvPr/>
        </p:nvCxnSpPr>
        <p:spPr bwMode="auto">
          <a:xfrm>
            <a:off x="2327275" y="1898650"/>
            <a:ext cx="315913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61"/>
          <p:cNvSpPr txBox="1">
            <a:spLocks noChangeArrowheads="1"/>
          </p:cNvSpPr>
          <p:nvPr/>
        </p:nvSpPr>
        <p:spPr bwMode="auto">
          <a:xfrm>
            <a:off x="2393950" y="1649413"/>
            <a:ext cx="409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8680" name="对象 12"/>
          <p:cNvGraphicFramePr>
            <a:graphicFrameLocks noChangeAspect="1"/>
          </p:cNvGraphicFramePr>
          <p:nvPr/>
        </p:nvGraphicFramePr>
        <p:xfrm>
          <a:off x="1258888" y="1898650"/>
          <a:ext cx="17859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" r:id="rId3" imgW="977265" imgH="393700" progId="Equation.DSMT4">
                  <p:embed/>
                </p:oleObj>
              </mc:Choice>
              <mc:Fallback>
                <p:oleObj name="" r:id="rId3" imgW="977265" imgH="3937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98650"/>
                        <a:ext cx="178593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5762625" y="3579813"/>
            <a:ext cx="315913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59"/>
          <p:cNvSpPr txBox="1">
            <a:spLocks noChangeArrowheads="1"/>
          </p:cNvSpPr>
          <p:nvPr/>
        </p:nvSpPr>
        <p:spPr bwMode="auto">
          <a:xfrm>
            <a:off x="5834063" y="3867150"/>
            <a:ext cx="363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6216650" y="3182938"/>
            <a:ext cx="315913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61"/>
          <p:cNvSpPr txBox="1">
            <a:spLocks noChangeArrowheads="1"/>
          </p:cNvSpPr>
          <p:nvPr/>
        </p:nvSpPr>
        <p:spPr bwMode="auto">
          <a:xfrm>
            <a:off x="6265863" y="2927350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8685" name="直接连接符 17"/>
          <p:cNvCxnSpPr>
            <a:cxnSpLocks noChangeShapeType="1"/>
          </p:cNvCxnSpPr>
          <p:nvPr/>
        </p:nvCxnSpPr>
        <p:spPr bwMode="auto">
          <a:xfrm>
            <a:off x="5783263" y="2293938"/>
            <a:ext cx="315912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6" name="TextBox 59"/>
          <p:cNvSpPr txBox="1">
            <a:spLocks noChangeArrowheads="1"/>
          </p:cNvSpPr>
          <p:nvPr/>
        </p:nvSpPr>
        <p:spPr bwMode="auto">
          <a:xfrm>
            <a:off x="5786438" y="2617788"/>
            <a:ext cx="363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8687" name="直接连接符 19"/>
          <p:cNvCxnSpPr>
            <a:cxnSpLocks noChangeShapeType="1"/>
          </p:cNvCxnSpPr>
          <p:nvPr/>
        </p:nvCxnSpPr>
        <p:spPr bwMode="auto">
          <a:xfrm>
            <a:off x="6265863" y="1925638"/>
            <a:ext cx="315912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8" name="TextBox 61"/>
          <p:cNvSpPr txBox="1">
            <a:spLocks noChangeArrowheads="1"/>
          </p:cNvSpPr>
          <p:nvPr/>
        </p:nvSpPr>
        <p:spPr bwMode="auto">
          <a:xfrm>
            <a:off x="6340475" y="1649413"/>
            <a:ext cx="409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3032125" y="1987550"/>
            <a:ext cx="1016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不对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258888" y="3097213"/>
          <a:ext cx="1924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" r:id="rId5" imgW="1053465" imgH="393700" progId="Equation.DSMT4">
                  <p:embed/>
                </p:oleObj>
              </mc:Choice>
              <mc:Fallback>
                <p:oleObj name="" r:id="rId5" imgW="1053465" imgH="39370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97213"/>
                        <a:ext cx="19240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7461250" y="1987550"/>
            <a:ext cx="101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不对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811713" y="3209925"/>
          <a:ext cx="788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" r:id="rId7" imgW="431800" imgH="393700" progId="Equation.DSMT4">
                  <p:embed/>
                </p:oleObj>
              </mc:Choice>
              <mc:Fallback>
                <p:oleObj name="" r:id="rId7" imgW="431800" imgH="3937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209925"/>
                        <a:ext cx="78898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38788" y="3209925"/>
          <a:ext cx="9969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" r:id="rId9" imgW="546100" imgH="393700" progId="Equation.DSMT4">
                  <p:embed/>
                </p:oleObj>
              </mc:Choice>
              <mc:Fallback>
                <p:oleObj name="" r:id="rId9" imgW="546100" imgH="393700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3209925"/>
                        <a:ext cx="9969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594475" y="3209925"/>
          <a:ext cx="6032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" r:id="rId11" imgW="330200" imgH="393700" progId="Equation.DSMT4">
                  <p:embed/>
                </p:oleObj>
              </mc:Choice>
              <mc:Fallback>
                <p:oleObj name="" r:id="rId11" imgW="330200" imgH="393700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3209925"/>
                        <a:ext cx="6032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59205" y="63373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P6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练习一第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6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1763713" y="2859088"/>
            <a:ext cx="5294312" cy="1465262"/>
            <a:chOff x="1924843" y="2687938"/>
            <a:chExt cx="5294313" cy="1464504"/>
          </a:xfrm>
        </p:grpSpPr>
        <p:sp>
          <p:nvSpPr>
            <p:cNvPr id="6" name="矩形: 圆角 5"/>
            <p:cNvSpPr/>
            <p:nvPr/>
          </p:nvSpPr>
          <p:spPr>
            <a:xfrm>
              <a:off x="1924843" y="2687938"/>
              <a:ext cx="5294313" cy="1464504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32" name="Rectangle 2"/>
            <p:cNvSpPr>
              <a:spLocks noChangeArrowheads="1"/>
            </p:cNvSpPr>
            <p:nvPr/>
          </p:nvSpPr>
          <p:spPr bwMode="auto">
            <a:xfrm>
              <a:off x="1924843" y="2687938"/>
              <a:ext cx="52943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分数乘分数，用分子相乘的积作分子,用分母相乘的积作分母。为了计算简便,可以先约分再乘。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0723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4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四、课堂小结</a:t>
            </a:r>
            <a:endParaRPr lang="zh-CN" altLang="en-US" sz="3200" b="1">
              <a:latin typeface="Batang" panose="020B0503020000020004" pitchFamily="18" charset="-127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2123728" y="843558"/>
            <a:ext cx="5055606" cy="1814450"/>
            <a:chOff x="2051184" y="491340"/>
            <a:chExt cx="5056006" cy="1814814"/>
          </a:xfrm>
        </p:grpSpPr>
        <p:pic>
          <p:nvPicPr>
            <p:cNvPr id="14" name="图片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" r="15728" b="57305"/>
            <a:stretch>
              <a:fillRect/>
            </a:stretch>
          </p:blipFill>
          <p:spPr bwMode="auto">
            <a:xfrm>
              <a:off x="5867910" y="491340"/>
              <a:ext cx="1239280" cy="181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组合 3"/>
            <p:cNvGrpSpPr/>
            <p:nvPr/>
          </p:nvGrpSpPr>
          <p:grpSpPr bwMode="auto">
            <a:xfrm>
              <a:off x="2051184" y="900863"/>
              <a:ext cx="3451984" cy="703611"/>
              <a:chOff x="4038553" y="1069294"/>
              <a:chExt cx="3451984" cy="703611"/>
            </a:xfrm>
          </p:grpSpPr>
          <p:sp>
            <p:nvSpPr>
              <p:cNvPr id="16" name="圆角矩形标注 25"/>
              <p:cNvSpPr>
                <a:spLocks noChangeArrowheads="1"/>
              </p:cNvSpPr>
              <p:nvPr/>
            </p:nvSpPr>
            <p:spPr bwMode="auto">
              <a:xfrm>
                <a:off x="4038553" y="1069294"/>
                <a:ext cx="3360868" cy="703611"/>
              </a:xfrm>
              <a:prstGeom prst="wedgeRoundRectCallout">
                <a:avLst>
                  <a:gd name="adj1" fmla="val 39764"/>
                  <a:gd name="adj2" fmla="val 72977"/>
                  <a:gd name="adj3" fmla="val 16667"/>
                </a:avLst>
              </a:prstGeom>
              <a:solidFill>
                <a:srgbClr val="ADDADD"/>
              </a:solidFill>
              <a:ln w="9525">
                <a:solidFill>
                  <a:srgbClr val="1F7A77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endParaRPr lang="zh-CN" altLang="en-US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4106161" y="1159489"/>
                <a:ext cx="33843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分数乘法怎样计算？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" name="任意多边形: 形状 1"/>
          <p:cNvSpPr/>
          <p:nvPr/>
        </p:nvSpPr>
        <p:spPr>
          <a:xfrm>
            <a:off x="5805714" y="972457"/>
            <a:ext cx="319315" cy="435429"/>
          </a:xfrm>
          <a:custGeom>
            <a:avLst/>
            <a:gdLst>
              <a:gd name="connsiteX0" fmla="*/ 0 w 319315"/>
              <a:gd name="connsiteY0" fmla="*/ 203200 h 435429"/>
              <a:gd name="connsiteX1" fmla="*/ 14515 w 319315"/>
              <a:gd name="connsiteY1" fmla="*/ 435429 h 435429"/>
              <a:gd name="connsiteX2" fmla="*/ 246743 w 319315"/>
              <a:gd name="connsiteY2" fmla="*/ 290286 h 435429"/>
              <a:gd name="connsiteX3" fmla="*/ 319315 w 319315"/>
              <a:gd name="connsiteY3" fmla="*/ 203200 h 435429"/>
              <a:gd name="connsiteX4" fmla="*/ 246743 w 319315"/>
              <a:gd name="connsiteY4" fmla="*/ 14514 h 435429"/>
              <a:gd name="connsiteX5" fmla="*/ 101600 w 319315"/>
              <a:gd name="connsiteY5" fmla="*/ 0 h 435429"/>
              <a:gd name="connsiteX6" fmla="*/ 0 w 319315"/>
              <a:gd name="connsiteY6" fmla="*/ 29029 h 435429"/>
              <a:gd name="connsiteX7" fmla="*/ 0 w 319315"/>
              <a:gd name="connsiteY7" fmla="*/ 20320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315" h="435429">
                <a:moveTo>
                  <a:pt x="0" y="203200"/>
                </a:moveTo>
                <a:lnTo>
                  <a:pt x="14515" y="435429"/>
                </a:lnTo>
                <a:lnTo>
                  <a:pt x="246743" y="290286"/>
                </a:lnTo>
                <a:lnTo>
                  <a:pt x="319315" y="203200"/>
                </a:lnTo>
                <a:lnTo>
                  <a:pt x="246743" y="14514"/>
                </a:lnTo>
                <a:lnTo>
                  <a:pt x="101600" y="0"/>
                </a:lnTo>
                <a:lnTo>
                  <a:pt x="0" y="29029"/>
                </a:lnTo>
                <a:lnTo>
                  <a:pt x="0" y="203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867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38188" y="1090613"/>
            <a:ext cx="761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说一说下面算式的意义，并计算出结果。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00113" y="1922463"/>
          <a:ext cx="15462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" r:id="rId2" imgW="609600" imgH="393700" progId="Equation.DSMT4">
                  <p:embed/>
                </p:oleObj>
              </mc:Choice>
              <mc:Fallback>
                <p:oleObj name="" r:id="rId2" imgW="6096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22463"/>
                        <a:ext cx="154622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00113" y="3389313"/>
          <a:ext cx="1352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" r:id="rId4" imgW="533400" imgH="393700" progId="Equation.DSMT4">
                  <p:embed/>
                </p:oleObj>
              </mc:Choice>
              <mc:Fallback>
                <p:oleObj name="" r:id="rId4" imgW="5334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89313"/>
                        <a:ext cx="13525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411413" y="1922463"/>
          <a:ext cx="11922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" r:id="rId6" imgW="469900" imgH="393700" progId="Equation.DSMT4">
                  <p:embed/>
                </p:oleObj>
              </mc:Choice>
              <mc:Fallback>
                <p:oleObj name="" r:id="rId6" imgW="4699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922463"/>
                        <a:ext cx="11922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573463" y="1951038"/>
          <a:ext cx="10271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" r:id="rId8" imgW="405765" imgH="393065" progId="Equation.DSMT4">
                  <p:embed/>
                </p:oleObj>
              </mc:Choice>
              <mc:Fallback>
                <p:oleObj name="" r:id="rId8" imgW="405765" imgH="3930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951038"/>
                        <a:ext cx="10271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195513" y="3406775"/>
          <a:ext cx="10302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" r:id="rId10" imgW="405765" imgH="393065" progId="Equation.DSMT4">
                  <p:embed/>
                </p:oleObj>
              </mc:Choice>
              <mc:Fallback>
                <p:oleObj name="" r:id="rId10" imgW="405765" imgH="393065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406775"/>
                        <a:ext cx="1030287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256088" y="3649663"/>
          <a:ext cx="7413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" r:id="rId12" imgW="292100" imgH="177800" progId="Equation.DSMT4">
                  <p:embed/>
                </p:oleObj>
              </mc:Choice>
              <mc:Fallback>
                <p:oleObj name="" r:id="rId12" imgW="292100" imgH="1778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3649663"/>
                        <a:ext cx="7413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 bwMode="auto">
          <a:xfrm>
            <a:off x="5651500" y="2020888"/>
            <a:ext cx="3168650" cy="1990725"/>
            <a:chOff x="5385073" y="1790254"/>
            <a:chExt cx="3168353" cy="1990774"/>
          </a:xfrm>
        </p:grpSpPr>
        <p:sp>
          <p:nvSpPr>
            <p:cNvPr id="10255" name="圆角矩形 17"/>
            <p:cNvSpPr>
              <a:spLocks noChangeArrowheads="1"/>
            </p:cNvSpPr>
            <p:nvPr/>
          </p:nvSpPr>
          <p:spPr bwMode="auto">
            <a:xfrm>
              <a:off x="5385073" y="1790254"/>
              <a:ext cx="3168352" cy="199077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28575">
              <a:solidFill>
                <a:srgbClr val="0000FF"/>
              </a:solidFill>
              <a:prstDash val="dash"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5385073" y="1923607"/>
              <a:ext cx="3168353" cy="178439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0000FF"/>
                  </a:solidFill>
                  <a:latin typeface="+mj-lt"/>
                  <a:ea typeface="黑体" panose="02010609060101010101" pitchFamily="49" charset="-122"/>
                </a:rPr>
                <a:t>分数乘分数的意义：</a:t>
              </a:r>
              <a:endParaRPr lang="en-US" altLang="zh-CN" sz="28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endParaRPr>
            </a:p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0000FF"/>
                  </a:solidFill>
                  <a:latin typeface="+mj-lt"/>
                  <a:ea typeface="黑体" panose="02010609060101010101" pitchFamily="49" charset="-122"/>
                </a:rPr>
                <a:t>求一个分数的几分之几是多少。</a:t>
              </a:r>
              <a:endParaRPr lang="en-US" altLang="zh-CN" sz="28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643438" y="1949450"/>
          <a:ext cx="8667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" r:id="rId14" imgW="342900" imgH="393700" progId="Equation.DSMT4">
                  <p:embed/>
                </p:oleObj>
              </mc:Choice>
              <mc:Fallback>
                <p:oleObj name="" r:id="rId14" imgW="342900" imgH="3937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49450"/>
                        <a:ext cx="8667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309938" y="3405188"/>
          <a:ext cx="8683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" r:id="rId16" imgW="342900" imgH="393700" progId="Equation.DSMT4">
                  <p:embed/>
                </p:oleObj>
              </mc:Choice>
              <mc:Fallback>
                <p:oleObj name="" r:id="rId16" imgW="342900" imgH="393700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3405188"/>
                        <a:ext cx="8683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文本框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53" name="图片 15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一、复习导入</a:t>
            </a:r>
            <a:endParaRPr lang="zh-CN" altLang="en-US" sz="3200" b="1">
              <a:latin typeface="Batang" panose="020B0503020000020004" pitchFamily="18" charset="-127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9622"/>
            <a:ext cx="24780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899592" y="2859782"/>
            <a:ext cx="6807200" cy="1465263"/>
            <a:chOff x="830486" y="3201144"/>
            <a:chExt cx="6806753" cy="1466659"/>
          </a:xfrm>
        </p:grpSpPr>
        <p:sp>
          <p:nvSpPr>
            <p:cNvPr id="4106" name="Rectangle 2"/>
            <p:cNvSpPr>
              <a:spLocks noChangeArrowheads="1"/>
            </p:cNvSpPr>
            <p:nvPr/>
          </p:nvSpPr>
          <p:spPr bwMode="auto">
            <a:xfrm>
              <a:off x="830486" y="3201144"/>
              <a:ext cx="6806753" cy="13045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latin typeface="+mn-lt"/>
                  <a:ea typeface="+mj-ea"/>
                  <a:cs typeface="Times New Roman" panose="02020603050405020304" pitchFamily="18" charset="0"/>
                </a:rPr>
                <a:t>（1）李叔叔每分钟游的距离是乌贼的      ，李叔叔每分钟游多少千米？               </a:t>
              </a:r>
              <a:endParaRPr lang="zh-CN" altLang="en-US" sz="3200" b="1" dirty="0"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300" name="Object 12"/>
            <p:cNvGraphicFramePr>
              <a:graphicFrameLocks noChangeAspect="1"/>
            </p:cNvGraphicFramePr>
            <p:nvPr/>
          </p:nvGraphicFramePr>
          <p:xfrm>
            <a:off x="1381610" y="3747100"/>
            <a:ext cx="504056" cy="920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" r:id="rId3" imgW="215900" imgH="393065" progId="Equation.DSMT4">
                    <p:embed/>
                  </p:oleObj>
                </mc:Choice>
                <mc:Fallback>
                  <p:oleObj name="" r:id="rId3" imgW="215900" imgH="39306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1610" y="3747100"/>
                          <a:ext cx="504056" cy="920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3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4" name="图片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二、探索新知</a:t>
            </a:r>
            <a:endParaRPr lang="zh-CN" altLang="en-US" sz="3200" b="1">
              <a:latin typeface="Batang" panose="020B0503020000020004" pitchFamily="18" charset="-127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1090786" y="1131590"/>
            <a:ext cx="7135813" cy="1003884"/>
            <a:chOff x="1035844" y="1106087"/>
            <a:chExt cx="7136556" cy="1003300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35844" y="1245631"/>
              <a:ext cx="7136556" cy="6632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3200" b="1" dirty="0">
                  <a:latin typeface="+mn-lt"/>
                  <a:ea typeface="+mj-ea"/>
                  <a:cs typeface="Times New Roman" panose="02020603050405020304" pitchFamily="18" charset="0"/>
                </a:rPr>
                <a:t>   km</a:t>
              </a:r>
              <a:r>
                <a:rPr lang="zh-CN" altLang="en-US" sz="3200" b="1" dirty="0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endParaRPr lang="zh-CN" altLang="en-US" sz="3200" b="1" dirty="0"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4013312" y="1106087"/>
            <a:ext cx="54927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" r:id="rId8" imgW="215900" imgH="393065" progId="Equation.DSMT4">
                    <p:embed/>
                  </p:oleObj>
                </mc:Choice>
                <mc:Fallback>
                  <p:oleObj name="" r:id="rId8" imgW="215900" imgH="39306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312" y="1106087"/>
                          <a:ext cx="54927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518" y="1347614"/>
            <a:ext cx="660965" cy="6543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5580063" y="4914900"/>
            <a:ext cx="234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414141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 </a:t>
            </a:r>
            <a:endParaRPr lang="ko-KR" altLang="en-US" sz="1100">
              <a:solidFill>
                <a:srgbClr val="414141"/>
              </a:solidFill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331913" y="1639888"/>
            <a:ext cx="3455987" cy="1655762"/>
            <a:chOff x="3520082" y="2892152"/>
            <a:chExt cx="3455962" cy="1656184"/>
          </a:xfrm>
        </p:grpSpPr>
        <p:sp>
          <p:nvSpPr>
            <p:cNvPr id="16" name="云形 15"/>
            <p:cNvSpPr/>
            <p:nvPr/>
          </p:nvSpPr>
          <p:spPr bwMode="auto">
            <a:xfrm>
              <a:off x="3520082" y="2892152"/>
              <a:ext cx="3455962" cy="1656184"/>
            </a:xfrm>
            <a:prstGeom prst="cloud">
              <a:avLst/>
            </a:prstGeom>
            <a:solidFill>
              <a:srgbClr val="CC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14373" name="Rectangle 2"/>
            <p:cNvSpPr>
              <a:spLocks noChangeArrowheads="1"/>
            </p:cNvSpPr>
            <p:nvPr/>
          </p:nvSpPr>
          <p:spPr bwMode="auto">
            <a:xfrm>
              <a:off x="4042419" y="3096753"/>
              <a:ext cx="2664295" cy="113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怎样计算呢？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340" name="文本框 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图片 1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5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866775"/>
            <a:ext cx="17811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组合 20"/>
          <p:cNvGrpSpPr/>
          <p:nvPr/>
        </p:nvGrpSpPr>
        <p:grpSpPr bwMode="auto">
          <a:xfrm>
            <a:off x="1042988" y="173038"/>
            <a:ext cx="6265316" cy="1035050"/>
            <a:chOff x="830486" y="3167599"/>
            <a:chExt cx="6264905" cy="1034967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830486" y="3200933"/>
              <a:ext cx="6264905" cy="1001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+mn-lt"/>
                  <a:ea typeface="+mj-ea"/>
                  <a:cs typeface="Times New Roman" panose="02020603050405020304" pitchFamily="18" charset="0"/>
                </a:rPr>
                <a:t>（1）李叔叔每分钟游的距离是乌贼的      ，李叔叔每分钟游多少千米？               </a:t>
              </a:r>
              <a:endParaRPr lang="zh-CN" altLang="en-US" sz="2400" b="1" dirty="0"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371" name="Object 12"/>
            <p:cNvGraphicFramePr>
              <a:graphicFrameLocks noChangeAspect="1"/>
            </p:cNvGraphicFramePr>
            <p:nvPr/>
          </p:nvGraphicFramePr>
          <p:xfrm>
            <a:off x="6000192" y="3167599"/>
            <a:ext cx="312979" cy="571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4" name="" r:id="rId6" imgW="215900" imgH="393065" progId="Equation.DSMT4">
                    <p:embed/>
                  </p:oleObj>
                </mc:Choice>
                <mc:Fallback>
                  <p:oleObj name="" r:id="rId6" imgW="215900" imgH="39306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192" y="3167599"/>
                          <a:ext cx="312979" cy="571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4" name="组合 24"/>
          <p:cNvGrpSpPr/>
          <p:nvPr/>
        </p:nvGrpSpPr>
        <p:grpSpPr bwMode="auto">
          <a:xfrm>
            <a:off x="6207125" y="1739900"/>
            <a:ext cx="2771775" cy="471488"/>
            <a:chOff x="1035844" y="1245631"/>
            <a:chExt cx="2773381" cy="472082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035844" y="1245631"/>
              <a:ext cx="2773381" cy="4498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2000" b="1">
                  <a:latin typeface="+mn-lt"/>
                  <a:ea typeface="+mj-ea"/>
                  <a:cs typeface="Times New Roman" panose="02020603050405020304" pitchFamily="18" charset="0"/>
                </a:rPr>
                <a:t> km</a:t>
              </a: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endParaRPr lang="zh-CN" altLang="en-US" sz="2000" b="1"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369" name="Object 12"/>
            <p:cNvGraphicFramePr>
              <a:graphicFrameLocks noChangeAspect="1"/>
            </p:cNvGraphicFramePr>
            <p:nvPr/>
          </p:nvGraphicFramePr>
          <p:xfrm>
            <a:off x="2945200" y="1249664"/>
            <a:ext cx="256241" cy="46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" name="" r:id="rId8" imgW="215900" imgH="393065" progId="Equation.DSMT4">
                    <p:embed/>
                  </p:oleObj>
                </mc:Choice>
                <mc:Fallback>
                  <p:oleObj name="" r:id="rId8" imgW="215900" imgH="39306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200" y="1249664"/>
                          <a:ext cx="256241" cy="468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085850" y="1758950"/>
            <a:ext cx="1279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2330450" y="1784350"/>
          <a:ext cx="928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" r:id="rId10" imgW="508000" imgH="393700" progId="Equation.DSMT4">
                  <p:embed/>
                </p:oleObj>
              </mc:Choice>
              <mc:Fallback>
                <p:oleObj name="" r:id="rId10" imgW="508000" imgH="393700" progId="Equation.DSMT4">
                  <p:embed/>
                  <p:pic>
                    <p:nvPicPr>
                      <p:cNvPr id="0" name="对象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1784350"/>
                        <a:ext cx="9286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/>
        </p:nvGraphicFramePr>
        <p:xfrm>
          <a:off x="3232150" y="1819275"/>
          <a:ext cx="1090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" r:id="rId12" imgW="596900" imgH="393700" progId="Equation.DSMT4">
                  <p:embed/>
                </p:oleObj>
              </mc:Choice>
              <mc:Fallback>
                <p:oleObj name="" r:id="rId12" imgW="596900" imgH="393700" progId="Equation.DSMT4">
                  <p:embed/>
                  <p:pic>
                    <p:nvPicPr>
                      <p:cNvPr id="0" name="对象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819275"/>
                        <a:ext cx="10906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/>
        </p:nvGraphicFramePr>
        <p:xfrm>
          <a:off x="5053013" y="1819275"/>
          <a:ext cx="1301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" r:id="rId14" imgW="711200" imgH="393700" progId="Equation.DSMT4">
                  <p:embed/>
                </p:oleObj>
              </mc:Choice>
              <mc:Fallback>
                <p:oleObj name="" r:id="rId14" imgW="711200" imgH="393700" progId="Equation.DSMT4">
                  <p:embed/>
                  <p:pic>
                    <p:nvPicPr>
                      <p:cNvPr id="0" name="对象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1819275"/>
                        <a:ext cx="13017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4330700" y="1819275"/>
          <a:ext cx="7667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" r:id="rId16" imgW="419100" imgH="393700" progId="Equation.DSMT4">
                  <p:embed/>
                </p:oleObj>
              </mc:Choice>
              <mc:Fallback>
                <p:oleObj name="" r:id="rId16" imgW="419100" imgH="393700" progId="Equation.DSMT4">
                  <p:embed/>
                  <p:pic>
                    <p:nvPicPr>
                      <p:cNvPr id="0" name="对象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819275"/>
                        <a:ext cx="7667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直接连接符 54"/>
          <p:cNvCxnSpPr>
            <a:cxnSpLocks noChangeShapeType="1"/>
          </p:cNvCxnSpPr>
          <p:nvPr/>
        </p:nvCxnSpPr>
        <p:spPr bwMode="auto">
          <a:xfrm>
            <a:off x="4570413" y="1858963"/>
            <a:ext cx="433387" cy="292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/>
          <p:cNvCxnSpPr>
            <a:cxnSpLocks noChangeShapeType="1"/>
          </p:cNvCxnSpPr>
          <p:nvPr/>
        </p:nvCxnSpPr>
        <p:spPr bwMode="auto">
          <a:xfrm>
            <a:off x="4589463" y="2305050"/>
            <a:ext cx="463550" cy="200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25"/>
          <p:cNvSpPr txBox="1">
            <a:spLocks noChangeArrowheads="1"/>
          </p:cNvSpPr>
          <p:nvPr/>
        </p:nvSpPr>
        <p:spPr bwMode="auto">
          <a:xfrm>
            <a:off x="4662488" y="1546225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58" name="TextBox 26"/>
          <p:cNvSpPr txBox="1">
            <a:spLocks noChangeArrowheads="1"/>
          </p:cNvSpPr>
          <p:nvPr/>
        </p:nvSpPr>
        <p:spPr bwMode="auto">
          <a:xfrm>
            <a:off x="4589463" y="2446338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0" name="对象 59"/>
          <p:cNvGraphicFramePr>
            <a:graphicFrameLocks noChangeAspect="1"/>
          </p:cNvGraphicFramePr>
          <p:nvPr/>
        </p:nvGraphicFramePr>
        <p:xfrm>
          <a:off x="2273300" y="3109913"/>
          <a:ext cx="928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" r:id="rId18" imgW="508000" imgH="393700" progId="Equation.DSMT4">
                  <p:embed/>
                </p:oleObj>
              </mc:Choice>
              <mc:Fallback>
                <p:oleObj name="" r:id="rId18" imgW="508000" imgH="393700" progId="Equation.DSMT4">
                  <p:embed/>
                  <p:pic>
                    <p:nvPicPr>
                      <p:cNvPr id="0" name="对象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109913"/>
                        <a:ext cx="9286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/>
        </p:nvGraphicFramePr>
        <p:xfrm>
          <a:off x="3198813" y="3109913"/>
          <a:ext cx="1090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" r:id="rId19" imgW="596900" imgH="393700" progId="Equation.DSMT4">
                  <p:embed/>
                </p:oleObj>
              </mc:Choice>
              <mc:Fallback>
                <p:oleObj name="" r:id="rId19" imgW="596900" imgH="393700" progId="Equation.DSMT4">
                  <p:embed/>
                  <p:pic>
                    <p:nvPicPr>
                      <p:cNvPr id="0" name="对象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3109913"/>
                        <a:ext cx="1090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/>
        </p:nvGraphicFramePr>
        <p:xfrm>
          <a:off x="4278313" y="3109913"/>
          <a:ext cx="13001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" r:id="rId20" imgW="711200" imgH="393700" progId="Equation.DSMT4">
                  <p:embed/>
                </p:oleObj>
              </mc:Choice>
              <mc:Fallback>
                <p:oleObj name="" r:id="rId20" imgW="711200" imgH="393700" progId="Equation.DSMT4">
                  <p:embed/>
                  <p:pic>
                    <p:nvPicPr>
                      <p:cNvPr id="0" name="对象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3109913"/>
                        <a:ext cx="13001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直接连接符 62"/>
          <p:cNvCxnSpPr>
            <a:cxnSpLocks noChangeShapeType="1"/>
          </p:cNvCxnSpPr>
          <p:nvPr/>
        </p:nvCxnSpPr>
        <p:spPr bwMode="auto">
          <a:xfrm>
            <a:off x="3498850" y="3101975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>
            <a:off x="3957638" y="3543300"/>
            <a:ext cx="315912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64"/>
          <p:cNvCxnSpPr>
            <a:cxnSpLocks noChangeShapeType="1"/>
          </p:cNvCxnSpPr>
          <p:nvPr/>
        </p:nvCxnSpPr>
        <p:spPr bwMode="auto">
          <a:xfrm>
            <a:off x="3871913" y="3103563"/>
            <a:ext cx="315912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65"/>
          <p:cNvCxnSpPr>
            <a:cxnSpLocks noChangeShapeType="1"/>
          </p:cNvCxnSpPr>
          <p:nvPr/>
        </p:nvCxnSpPr>
        <p:spPr bwMode="auto">
          <a:xfrm>
            <a:off x="3498850" y="3505200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8"/>
          <p:cNvSpPr txBox="1">
            <a:spLocks noChangeArrowheads="1"/>
          </p:cNvSpPr>
          <p:nvPr/>
        </p:nvSpPr>
        <p:spPr bwMode="auto">
          <a:xfrm>
            <a:off x="3511550" y="28241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3975100" y="383540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69" name="TextBox 10"/>
          <p:cNvSpPr txBox="1">
            <a:spLocks noChangeArrowheads="1"/>
          </p:cNvSpPr>
          <p:nvPr/>
        </p:nvSpPr>
        <p:spPr bwMode="auto">
          <a:xfrm>
            <a:off x="3894138" y="2809875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>
            <a:off x="3511550" y="3817938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1068388" y="3146425"/>
            <a:ext cx="1262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1353144" y="4194026"/>
            <a:ext cx="5438700" cy="645431"/>
            <a:chOff x="5385073" y="1738862"/>
            <a:chExt cx="3190705" cy="1784395"/>
          </a:xfrm>
          <a:solidFill>
            <a:srgbClr val="FFFFFF">
              <a:lumMod val="40000"/>
              <a:lumOff val="60000"/>
            </a:srgbClr>
          </a:solidFill>
        </p:grpSpPr>
        <p:sp>
          <p:nvSpPr>
            <p:cNvPr id="76" name="圆角矩形 17"/>
            <p:cNvSpPr>
              <a:spLocks noChangeArrowheads="1"/>
            </p:cNvSpPr>
            <p:nvPr/>
          </p:nvSpPr>
          <p:spPr bwMode="auto">
            <a:xfrm>
              <a:off x="5385073" y="1790254"/>
              <a:ext cx="3168353" cy="1487924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40000"/>
                <a:lumOff val="60000"/>
              </a:srgbClr>
            </a:solidFill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5407425" y="1738862"/>
              <a:ext cx="3168353" cy="1784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indent="0" eaLnBrk="1" fontAlgn="auto" latinLnBrk="1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rgbClr val="FF00FF"/>
                  </a:solidFill>
                  <a:latin typeface="Calibri" panose="020F0502020204030204"/>
                  <a:ea typeface="黑体" panose="02010609060101010101" pitchFamily="49" charset="-122"/>
                </a:rPr>
                <a:t>为了计算简便，可以先约分再乘。</a:t>
              </a:r>
              <a:endParaRPr lang="en-US" altLang="zh-CN" sz="2800" b="1" kern="0" dirty="0">
                <a:solidFill>
                  <a:srgbClr val="FF00FF"/>
                </a:solidFill>
                <a:latin typeface="Calibri" panose="020F0502020204030204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78" name="对象 77"/>
          <p:cNvGraphicFramePr>
            <a:graphicFrameLocks noChangeAspect="1"/>
          </p:cNvGraphicFramePr>
          <p:nvPr/>
        </p:nvGraphicFramePr>
        <p:xfrm>
          <a:off x="1962150" y="1150938"/>
          <a:ext cx="8794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" r:id="rId21" imgW="508000" imgH="393700" progId="Equation.DSMT4">
                  <p:embed/>
                </p:oleObj>
              </mc:Choice>
              <mc:Fallback>
                <p:oleObj name="" r:id="rId21" imgW="508000" imgH="393700" progId="Equation.DSMT4">
                  <p:embed/>
                  <p:pic>
                    <p:nvPicPr>
                      <p:cNvPr id="0" name="对象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150938"/>
                        <a:ext cx="8794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58" grpId="0"/>
      <p:bldP spid="67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866775"/>
            <a:ext cx="17811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组合 29"/>
          <p:cNvGrpSpPr/>
          <p:nvPr/>
        </p:nvGrpSpPr>
        <p:grpSpPr bwMode="auto">
          <a:xfrm>
            <a:off x="6207125" y="1739900"/>
            <a:ext cx="2771775" cy="471488"/>
            <a:chOff x="1035844" y="1245631"/>
            <a:chExt cx="2773381" cy="472082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1035844" y="1245631"/>
              <a:ext cx="2773381" cy="4498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2000" b="1">
                  <a:latin typeface="+mn-lt"/>
                  <a:ea typeface="+mj-ea"/>
                  <a:cs typeface="Times New Roman" panose="02020603050405020304" pitchFamily="18" charset="0"/>
                </a:rPr>
                <a:t> km</a:t>
              </a: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endParaRPr lang="zh-CN" altLang="en-US" sz="2000" b="1"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411" name="Object 12"/>
            <p:cNvGraphicFramePr>
              <a:graphicFrameLocks noChangeAspect="1"/>
            </p:cNvGraphicFramePr>
            <p:nvPr/>
          </p:nvGraphicFramePr>
          <p:xfrm>
            <a:off x="2945200" y="1249664"/>
            <a:ext cx="256241" cy="46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2" name="" r:id="rId3" imgW="215900" imgH="393065" progId="Equation.DSMT4">
                    <p:embed/>
                  </p:oleObj>
                </mc:Choice>
                <mc:Fallback>
                  <p:oleObj name="" r:id="rId3" imgW="215900" imgH="39306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200" y="1249664"/>
                          <a:ext cx="256241" cy="468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859213" y="2298700"/>
          <a:ext cx="7667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" r:id="rId5" imgW="419100" imgH="393700" progId="Equation.DSMT4">
                  <p:embed/>
                </p:oleObj>
              </mc:Choice>
              <mc:Fallback>
                <p:oleObj name="" r:id="rId5" imgW="419100" imgH="393700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2298700"/>
                        <a:ext cx="7667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946400" y="3365500"/>
          <a:ext cx="1114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" r:id="rId7" imgW="609600" imgH="393700" progId="Equation.DSMT4">
                  <p:embed/>
                </p:oleObj>
              </mc:Choice>
              <mc:Fallback>
                <p:oleObj name="" r:id="rId7" imgW="609600" imgH="3937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365500"/>
                        <a:ext cx="1114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855663" y="333375"/>
            <a:ext cx="6807200" cy="592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+mn-lt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</a:rPr>
              <a:t>）乌贼30分钟可以游多少千米？ </a:t>
            </a:r>
            <a:endParaRPr lang="zh-CN" altLang="en-US" sz="2800" b="1"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997075" y="962025"/>
          <a:ext cx="11128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" r:id="rId9" imgW="482600" imgH="393700" progId="Equation.DSMT4">
                  <p:embed/>
                </p:oleObj>
              </mc:Choice>
              <mc:Fallback>
                <p:oleObj name="" r:id="rId9" imgW="4826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962025"/>
                        <a:ext cx="11128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013200" y="3544888"/>
          <a:ext cx="13636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" r:id="rId11" imgW="672465" imgH="177800" progId="Equation.DSMT4">
                  <p:embed/>
                </p:oleObj>
              </mc:Choice>
              <mc:Fallback>
                <p:oleObj name="" r:id="rId11" imgW="672465" imgH="1778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544888"/>
                        <a:ext cx="13636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3714750" y="3556000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3192463" y="3822700"/>
            <a:ext cx="311150" cy="263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03638" y="317341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73413" y="3968750"/>
            <a:ext cx="35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430723" y="4289290"/>
            <a:ext cx="5263172" cy="554941"/>
            <a:chOff x="5385073" y="1678588"/>
            <a:chExt cx="3214897" cy="178439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8" name="圆角矩形 17"/>
            <p:cNvSpPr>
              <a:spLocks noChangeArrowheads="1"/>
            </p:cNvSpPr>
            <p:nvPr/>
          </p:nvSpPr>
          <p:spPr bwMode="auto">
            <a:xfrm>
              <a:off x="5385073" y="1790254"/>
              <a:ext cx="3168352" cy="160349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5431617" y="1678588"/>
              <a:ext cx="3168353" cy="1784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FF00FF"/>
                  </a:solidFill>
                  <a:latin typeface="+mj-lt"/>
                  <a:ea typeface="黑体" panose="02010609060101010101" pitchFamily="49" charset="-122"/>
                </a:rPr>
                <a:t>分数乘法也可以这样直接约分。</a:t>
              </a:r>
              <a:endParaRPr lang="en-US" altLang="zh-CN" sz="2800" b="1" dirty="0">
                <a:solidFill>
                  <a:srgbClr val="FF00FF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066925" y="3365500"/>
          <a:ext cx="882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" r:id="rId13" imgW="482600" imgH="393700" progId="Equation.DSMT4">
                  <p:embed/>
                </p:oleObj>
              </mc:Choice>
              <mc:Fallback>
                <p:oleObj name="" r:id="rId13" imgW="482600" imgH="39370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365500"/>
                        <a:ext cx="8826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2919413" y="2298700"/>
          <a:ext cx="9747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" r:id="rId15" imgW="533400" imgH="393700" progId="Equation.DSMT4">
                  <p:embed/>
                </p:oleObj>
              </mc:Choice>
              <mc:Fallback>
                <p:oleObj name="" r:id="rId15" imgW="533400" imgH="3937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2298700"/>
                        <a:ext cx="9747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648200" y="2500313"/>
          <a:ext cx="13636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" r:id="rId17" imgW="672465" imgH="177800" progId="Equation.DSMT4">
                  <p:embed/>
                </p:oleObj>
              </mc:Choice>
              <mc:Fallback>
                <p:oleObj name="" r:id="rId17" imgW="672465" imgH="1778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00313"/>
                        <a:ext cx="13636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4033838" y="2317750"/>
            <a:ext cx="60960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4152900" y="2716213"/>
            <a:ext cx="401638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98925" y="19605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27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08463" y="2879725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2087563" y="2298700"/>
          <a:ext cx="8826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" r:id="rId18" imgW="482600" imgH="393700" progId="Equation.DSMT4">
                  <p:embed/>
                </p:oleObj>
              </mc:Choice>
              <mc:Fallback>
                <p:oleObj name="" r:id="rId18" imgW="482600" imgH="393700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298700"/>
                        <a:ext cx="8826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900113" y="2333625"/>
            <a:ext cx="1384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874713" y="3402013"/>
            <a:ext cx="1398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408" name="文本框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409" name="图片 29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  <p:bldP spid="26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538288"/>
            <a:ext cx="17811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合 8"/>
          <p:cNvGrpSpPr/>
          <p:nvPr/>
        </p:nvGrpSpPr>
        <p:grpSpPr bwMode="auto">
          <a:xfrm>
            <a:off x="6207125" y="2409825"/>
            <a:ext cx="2771775" cy="473075"/>
            <a:chOff x="1035844" y="1245631"/>
            <a:chExt cx="2773381" cy="472082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35844" y="1245631"/>
              <a:ext cx="2773381" cy="4499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2000" b="1">
                  <a:latin typeface="+mn-lt"/>
                  <a:ea typeface="+mj-ea"/>
                  <a:cs typeface="Times New Roman" panose="02020603050405020304" pitchFamily="18" charset="0"/>
                </a:rPr>
                <a:t> km</a:t>
              </a: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endParaRPr lang="zh-CN" altLang="en-US" sz="2000" b="1"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441" name="Object 12"/>
            <p:cNvGraphicFramePr>
              <a:graphicFrameLocks noChangeAspect="1"/>
            </p:cNvGraphicFramePr>
            <p:nvPr/>
          </p:nvGraphicFramePr>
          <p:xfrm>
            <a:off x="2945200" y="1249664"/>
            <a:ext cx="256241" cy="46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" r:id="rId3" imgW="215900" imgH="393065" progId="Equation.DSMT4">
                    <p:embed/>
                  </p:oleObj>
                </mc:Choice>
                <mc:Fallback>
                  <p:oleObj name="" r:id="rId3" imgW="215900" imgH="39306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200" y="1249664"/>
                          <a:ext cx="256241" cy="468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436" name="图片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3" b="1"/>
          <a:stretch>
            <a:fillRect/>
          </a:stretch>
        </p:blipFill>
        <p:spPr bwMode="auto">
          <a:xfrm>
            <a:off x="1258888" y="1202834"/>
            <a:ext cx="5611812" cy="11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 bwMode="auto">
          <a:xfrm>
            <a:off x="1403648" y="2209380"/>
            <a:ext cx="4914444" cy="554937"/>
            <a:chOff x="5385073" y="1678588"/>
            <a:chExt cx="3001884" cy="178439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5" name="圆角矩形 17"/>
            <p:cNvSpPr>
              <a:spLocks noChangeArrowheads="1"/>
            </p:cNvSpPr>
            <p:nvPr/>
          </p:nvSpPr>
          <p:spPr bwMode="auto">
            <a:xfrm>
              <a:off x="5385073" y="1790255"/>
              <a:ext cx="2913914" cy="160349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5431617" y="1678588"/>
              <a:ext cx="2955340" cy="1784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400" b="1">
                  <a:solidFill>
                    <a:srgbClr val="FF00FF"/>
                  </a:solidFill>
                  <a:latin typeface="+mj-lt"/>
                  <a:ea typeface="黑体" panose="02010609060101010101" pitchFamily="49" charset="-122"/>
                </a:rPr>
                <a:t>为了计算简便，可以先约分再乘。</a:t>
              </a:r>
              <a:endParaRPr lang="zh-CN" altLang="en-US" sz="2400" b="1" dirty="0">
                <a:solidFill>
                  <a:srgbClr val="FF00FF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1403648" y="4022931"/>
            <a:ext cx="4914444" cy="554941"/>
            <a:chOff x="5385073" y="1678588"/>
            <a:chExt cx="3001884" cy="178439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8" name="圆角矩形 17"/>
            <p:cNvSpPr>
              <a:spLocks noChangeArrowheads="1"/>
            </p:cNvSpPr>
            <p:nvPr/>
          </p:nvSpPr>
          <p:spPr bwMode="auto">
            <a:xfrm>
              <a:off x="5385073" y="1790255"/>
              <a:ext cx="2913914" cy="160349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5431617" y="1678588"/>
              <a:ext cx="2955340" cy="1784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400" b="1">
                  <a:solidFill>
                    <a:srgbClr val="FF00FF"/>
                  </a:solidFill>
                  <a:latin typeface="+mj-lt"/>
                  <a:ea typeface="黑体" panose="02010609060101010101" pitchFamily="49" charset="-122"/>
                </a:rPr>
                <a:t>分数乘法也可以这样直接约分。</a:t>
              </a:r>
              <a:endParaRPr lang="zh-CN" altLang="en-US" sz="2400" b="1">
                <a:solidFill>
                  <a:srgbClr val="FF00FF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719388"/>
            <a:ext cx="5540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67494"/>
            <a:ext cx="4692318" cy="80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1"/>
          <p:cNvSpPr txBox="1">
            <a:spLocks noChangeArrowheads="1"/>
          </p:cNvSpPr>
          <p:nvPr/>
        </p:nvSpPr>
        <p:spPr bwMode="auto">
          <a:xfrm>
            <a:off x="1016000" y="325438"/>
            <a:ext cx="3060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98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68388" y="1492250"/>
          <a:ext cx="1384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" r:id="rId2" imgW="546100" imgH="393700" progId="Equation.DSMT4">
                  <p:embed/>
                </p:oleObj>
              </mc:Choice>
              <mc:Fallback>
                <p:oleObj name="" r:id="rId2" imgW="5461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92250"/>
                        <a:ext cx="1384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81088" y="3003550"/>
          <a:ext cx="15128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" r:id="rId4" imgW="596900" imgH="393700" progId="Equation.DSMT4">
                  <p:embed/>
                </p:oleObj>
              </mc:Choice>
              <mc:Fallback>
                <p:oleObj name="" r:id="rId4" imgW="5969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003550"/>
                        <a:ext cx="1512887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555875" y="1492250"/>
          <a:ext cx="10302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" r:id="rId6" imgW="405765" imgH="393065" progId="Equation.DSMT4">
                  <p:embed/>
                </p:oleObj>
              </mc:Choice>
              <mc:Fallback>
                <p:oleObj name="" r:id="rId6" imgW="405765" imgH="3930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92250"/>
                        <a:ext cx="103028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2627313" y="1563688"/>
            <a:ext cx="31591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8738" y="109537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236913" y="2109788"/>
            <a:ext cx="315912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21038" y="2351088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3157538" y="1563688"/>
            <a:ext cx="31591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09913" y="1101725"/>
            <a:ext cx="50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2668588" y="2078038"/>
            <a:ext cx="31591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47950" y="2360613"/>
            <a:ext cx="5032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4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602038" y="1506538"/>
          <a:ext cx="6778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" r:id="rId8" imgW="266700" imgH="393065" progId="Equation.DSMT4">
                  <p:embed/>
                </p:oleObj>
              </mc:Choice>
              <mc:Fallback>
                <p:oleObj name="" r:id="rId8" imgW="266700" imgH="393065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506538"/>
                        <a:ext cx="6778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609850" y="3003550"/>
          <a:ext cx="12239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" r:id="rId10" imgW="482600" imgH="393700" progId="Equation.DSMT4">
                  <p:embed/>
                </p:oleObj>
              </mc:Choice>
              <mc:Fallback>
                <p:oleObj name="" r:id="rId10" imgW="482600" imgH="3937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003550"/>
                        <a:ext cx="12239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3354388" y="3309938"/>
            <a:ext cx="403225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36938" y="284797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2692400" y="3625850"/>
            <a:ext cx="315913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30500" y="386715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890963" y="3243263"/>
          <a:ext cx="612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" r:id="rId12" imgW="241300" imgH="177800" progId="Equation.DSMT4">
                  <p:embed/>
                </p:oleObj>
              </mc:Choice>
              <mc:Fallback>
                <p:oleObj name="" r:id="rId12" imgW="241300" imgH="1778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3243263"/>
                        <a:ext cx="612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文本框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3" name="图片 2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4643438" y="1058863"/>
            <a:ext cx="3833085" cy="2487173"/>
            <a:chOff x="4643438" y="1058863"/>
            <a:chExt cx="3833085" cy="2487173"/>
          </a:xfrm>
        </p:grpSpPr>
        <p:grpSp>
          <p:nvGrpSpPr>
            <p:cNvPr id="29" name="组合 24"/>
            <p:cNvGrpSpPr/>
            <p:nvPr/>
          </p:nvGrpSpPr>
          <p:grpSpPr bwMode="auto">
            <a:xfrm>
              <a:off x="4643438" y="1058863"/>
              <a:ext cx="3097762" cy="1119543"/>
              <a:chOff x="539974" y="1606514"/>
              <a:chExt cx="3098964" cy="1118309"/>
            </a:xfrm>
          </p:grpSpPr>
          <p:sp>
            <p:nvSpPr>
              <p:cNvPr id="31" name="圆角矩形标注 25"/>
              <p:cNvSpPr>
                <a:spLocks noChangeArrowheads="1"/>
              </p:cNvSpPr>
              <p:nvPr/>
            </p:nvSpPr>
            <p:spPr bwMode="auto">
              <a:xfrm>
                <a:off x="539974" y="1606514"/>
                <a:ext cx="2853844" cy="1108439"/>
              </a:xfrm>
              <a:prstGeom prst="wedgeRoundRectCallout">
                <a:avLst>
                  <a:gd name="adj1" fmla="val 39764"/>
                  <a:gd name="adj2" fmla="val 72977"/>
                  <a:gd name="adj3" fmla="val 16667"/>
                </a:avLst>
              </a:prstGeom>
              <a:solidFill>
                <a:srgbClr val="AD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endParaRPr lang="zh-CN" altLang="en-US"/>
              </a:p>
            </p:txBody>
          </p:sp>
          <p:sp>
            <p:nvSpPr>
              <p:cNvPr id="32" name="Rectangle 2"/>
              <p:cNvSpPr>
                <a:spLocks noChangeArrowheads="1"/>
              </p:cNvSpPr>
              <p:nvPr/>
            </p:nvSpPr>
            <p:spPr bwMode="auto">
              <a:xfrm>
                <a:off x="614602" y="1616032"/>
                <a:ext cx="3024336" cy="1108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先约分，再计算，真简便！</a:t>
                </a:r>
                <a:endPara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65"/>
            <a:stretch>
              <a:fillRect/>
            </a:stretch>
          </p:blipFill>
          <p:spPr>
            <a:xfrm>
              <a:off x="7092280" y="2139702"/>
              <a:ext cx="1384243" cy="14063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三、巩固提高</a:t>
            </a:r>
            <a:endParaRPr lang="zh-CN" altLang="en-US" sz="3200" b="1">
              <a:latin typeface="Batang" panose="020B0503020000020004" pitchFamily="18" charset="-127"/>
              <a:ea typeface="黑体" panose="02010609060101010101" pitchFamily="49" charset="-122"/>
            </a:endParaRPr>
          </a:p>
        </p:txBody>
      </p:sp>
      <p:sp>
        <p:nvSpPr>
          <p:cNvPr id="22531" name="文本框 36"/>
          <p:cNvSpPr txBox="1">
            <a:spLocks noChangeArrowheads="1"/>
          </p:cNvSpPr>
          <p:nvPr/>
        </p:nvSpPr>
        <p:spPr bwMode="auto">
          <a:xfrm rot="1920000">
            <a:off x="674688" y="1054100"/>
            <a:ext cx="858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800">
                <a:solidFill>
                  <a:srgbClr val="CCCC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800">
              <a:solidFill>
                <a:srgbClr val="CCCC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043608" y="1851670"/>
          <a:ext cx="9334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" r:id="rId1" imgW="368300" imgH="393700" progId="Equation.DSMT4">
                  <p:embed/>
                </p:oleObj>
              </mc:Choice>
              <mc:Fallback>
                <p:oleObj name="" r:id="rId1" imgW="368300" imgH="3937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51670"/>
                        <a:ext cx="9334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051172" y="3485852"/>
          <a:ext cx="10937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" r:id="rId3" imgW="431800" imgH="393700" progId="Equation.DSMT4">
                  <p:embed/>
                </p:oleObj>
              </mc:Choice>
              <mc:Fallback>
                <p:oleObj name="" r:id="rId3" imgW="431800" imgH="3937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172" y="3485852"/>
                        <a:ext cx="109378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918868" y="3550444"/>
          <a:ext cx="103028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" r:id="rId5" imgW="405765" imgH="393065" progId="Equation.DSMT4">
                  <p:embed/>
                </p:oleObj>
              </mc:Choice>
              <mc:Fallback>
                <p:oleObj name="" r:id="rId5" imgW="405765" imgH="393065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868" y="3550444"/>
                        <a:ext cx="103028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034208" y="1865958"/>
          <a:ext cx="11271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" r:id="rId7" imgW="444500" imgH="393700" progId="Equation.DSMT4">
                  <p:embed/>
                </p:oleObj>
              </mc:Choice>
              <mc:Fallback>
                <p:oleObj name="" r:id="rId7" imgW="444500" imgH="3937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208" y="1865958"/>
                        <a:ext cx="112712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2381870" y="1908820"/>
            <a:ext cx="315913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396158" y="1599258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2851770" y="2493020"/>
            <a:ext cx="315913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2851770" y="2718445"/>
            <a:ext cx="30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201020" y="1870720"/>
          <a:ext cx="6445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" r:id="rId9" imgW="254000" imgH="393700" progId="Equation.DSMT4">
                  <p:embed/>
                </p:oleObj>
              </mc:Choice>
              <mc:Fallback>
                <p:oleObj name="" r:id="rId9" imgW="254000" imgH="39370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020" y="1870720"/>
                        <a:ext cx="64452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2124322" y="3514427"/>
          <a:ext cx="13208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" r:id="rId11" imgW="520700" imgH="393700" progId="Equation.DSMT4">
                  <p:embed/>
                </p:oleObj>
              </mc:Choice>
              <mc:Fallback>
                <p:oleObj name="" r:id="rId11" imgW="520700" imgH="3937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322" y="3514427"/>
                        <a:ext cx="13208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456235" y="3509665"/>
          <a:ext cx="8048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" r:id="rId13" imgW="317500" imgH="393065" progId="Equation.DSMT4">
                  <p:embed/>
                </p:oleObj>
              </mc:Choice>
              <mc:Fallback>
                <p:oleObj name="" r:id="rId13" imgW="317500" imgH="393065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235" y="3509665"/>
                        <a:ext cx="8048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2511672" y="3589040"/>
            <a:ext cx="315913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50"/>
          <p:cNvSpPr txBox="1">
            <a:spLocks noChangeArrowheads="1"/>
          </p:cNvSpPr>
          <p:nvPr/>
        </p:nvSpPr>
        <p:spPr bwMode="auto">
          <a:xfrm>
            <a:off x="2483097" y="3254077"/>
            <a:ext cx="3444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4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>
            <a:off x="3000622" y="4125615"/>
            <a:ext cx="315913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52"/>
          <p:cNvSpPr txBox="1">
            <a:spLocks noChangeArrowheads="1"/>
          </p:cNvSpPr>
          <p:nvPr/>
        </p:nvSpPr>
        <p:spPr bwMode="auto">
          <a:xfrm>
            <a:off x="3046660" y="441454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>
            <a:off x="3016497" y="3565227"/>
            <a:ext cx="315913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54"/>
          <p:cNvSpPr txBox="1">
            <a:spLocks noChangeArrowheads="1"/>
          </p:cNvSpPr>
          <p:nvPr/>
        </p:nvSpPr>
        <p:spPr bwMode="auto">
          <a:xfrm>
            <a:off x="3016497" y="3254077"/>
            <a:ext cx="401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>
            <a:off x="2427535" y="4125615"/>
            <a:ext cx="3175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6"/>
          <p:cNvSpPr txBox="1">
            <a:spLocks noChangeArrowheads="1"/>
          </p:cNvSpPr>
          <p:nvPr/>
        </p:nvSpPr>
        <p:spPr bwMode="auto">
          <a:xfrm>
            <a:off x="2487860" y="4420890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5938043" y="3613944"/>
          <a:ext cx="1352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" r:id="rId15" imgW="533400" imgH="393700" progId="Equation.DSMT4">
                  <p:embed/>
                </p:oleObj>
              </mc:Choice>
              <mc:Fallback>
                <p:oleObj name="" r:id="rId15" imgW="533400" imgH="393700" progId="Equation.DSMT4">
                  <p:embed/>
                  <p:pic>
                    <p:nvPicPr>
                      <p:cNvPr id="0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043" y="3613944"/>
                        <a:ext cx="13525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6261893" y="3928269"/>
            <a:ext cx="315913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59"/>
          <p:cNvSpPr txBox="1">
            <a:spLocks noChangeArrowheads="1"/>
          </p:cNvSpPr>
          <p:nvPr/>
        </p:nvSpPr>
        <p:spPr bwMode="auto">
          <a:xfrm>
            <a:off x="6268243" y="3550444"/>
            <a:ext cx="36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>
            <a:cxnSpLocks noChangeShapeType="1"/>
          </p:cNvCxnSpPr>
          <p:nvPr/>
        </p:nvCxnSpPr>
        <p:spPr bwMode="auto">
          <a:xfrm>
            <a:off x="6846093" y="4217194"/>
            <a:ext cx="315913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61"/>
          <p:cNvSpPr txBox="1">
            <a:spLocks noChangeArrowheads="1"/>
          </p:cNvSpPr>
          <p:nvPr/>
        </p:nvSpPr>
        <p:spPr bwMode="auto">
          <a:xfrm>
            <a:off x="6876256" y="4475956"/>
            <a:ext cx="40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7344568" y="3621881"/>
          <a:ext cx="804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" r:id="rId17" imgW="317500" imgH="393065" progId="Equation.DSMT4">
                  <p:embed/>
                </p:oleObj>
              </mc:Choice>
              <mc:Fallback>
                <p:oleObj name="" r:id="rId17" imgW="317500" imgH="393065" progId="Equation.DSMT4">
                  <p:embed/>
                  <p:pic>
                    <p:nvPicPr>
                      <p:cNvPr id="0" name="对象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568" y="3621881"/>
                        <a:ext cx="8048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1331640" y="1059582"/>
            <a:ext cx="396044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计算下面各题。</a:t>
            </a:r>
            <a:endParaRPr lang="zh-CN" altLang="en-US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7670" name="文本框 1"/>
          <p:cNvSpPr txBox="1"/>
          <p:nvPr/>
        </p:nvSpPr>
        <p:spPr>
          <a:xfrm>
            <a:off x="4932040" y="41151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1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796136" y="1131590"/>
            <a:ext cx="2872195" cy="2170371"/>
            <a:chOff x="5796136" y="1635646"/>
            <a:chExt cx="2872195" cy="2170371"/>
          </a:xfrm>
        </p:grpSpPr>
        <p:grpSp>
          <p:nvGrpSpPr>
            <p:cNvPr id="39" name="组合 24"/>
            <p:cNvGrpSpPr/>
            <p:nvPr/>
          </p:nvGrpSpPr>
          <p:grpSpPr bwMode="auto">
            <a:xfrm>
              <a:off x="5796136" y="1635646"/>
              <a:ext cx="2596702" cy="1109871"/>
              <a:chOff x="539974" y="1616032"/>
              <a:chExt cx="2597722" cy="1108791"/>
            </a:xfrm>
          </p:grpSpPr>
          <p:sp>
            <p:nvSpPr>
              <p:cNvPr id="41" name="圆角矩形标注 25"/>
              <p:cNvSpPr>
                <a:spLocks noChangeArrowheads="1"/>
              </p:cNvSpPr>
              <p:nvPr/>
            </p:nvSpPr>
            <p:spPr bwMode="auto">
              <a:xfrm>
                <a:off x="539974" y="1863441"/>
                <a:ext cx="2598170" cy="702579"/>
              </a:xfrm>
              <a:prstGeom prst="wedgeRoundRectCallout">
                <a:avLst>
                  <a:gd name="adj1" fmla="val 39764"/>
                  <a:gd name="adj2" fmla="val 72977"/>
                  <a:gd name="adj3" fmla="val 16667"/>
                </a:avLst>
              </a:prstGeom>
              <a:solidFill>
                <a:srgbClr val="AD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endParaRPr lang="zh-CN" altLang="en-US"/>
              </a:p>
            </p:txBody>
          </p:sp>
          <p:sp>
            <p:nvSpPr>
              <p:cNvPr id="42" name="Rectangle 2"/>
              <p:cNvSpPr>
                <a:spLocks noChangeArrowheads="1"/>
              </p:cNvSpPr>
              <p:nvPr/>
            </p:nvSpPr>
            <p:spPr bwMode="auto">
              <a:xfrm>
                <a:off x="614603" y="1616032"/>
                <a:ext cx="2444536" cy="1108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先约分再计算。</a:t>
                </a:r>
                <a:endPara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65"/>
            <a:stretch>
              <a:fillRect/>
            </a:stretch>
          </p:blipFill>
          <p:spPr>
            <a:xfrm>
              <a:off x="7524328" y="2643758"/>
              <a:ext cx="1144003" cy="1162259"/>
            </a:xfrm>
            <a:prstGeom prst="rect">
              <a:avLst/>
            </a:prstGeom>
          </p:spPr>
        </p:pic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2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31590"/>
            <a:ext cx="1338610" cy="38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6" grpId="0"/>
      <p:bldP spid="28" grpId="0"/>
      <p:bldP spid="30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3"/>
          <p:cNvSpPr>
            <a:spLocks noChangeArrowheads="1"/>
          </p:cNvSpPr>
          <p:nvPr/>
        </p:nvSpPr>
        <p:spPr bwMode="auto">
          <a:xfrm>
            <a:off x="5580063" y="5416550"/>
            <a:ext cx="234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ko-KR" sz="1100">
                <a:solidFill>
                  <a:srgbClr val="414141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 </a:t>
            </a:r>
            <a:endParaRPr lang="zh-CN" altLang="ko-KR" sz="1100">
              <a:solidFill>
                <a:srgbClr val="414141"/>
              </a:solidFill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24580" name="文本框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81" name="图片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2879725" y="2476500"/>
          <a:ext cx="7889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" name="" r:id="rId5" imgW="431800" imgH="393700" progId="Equation.DSMT4">
                  <p:embed/>
                </p:oleObj>
              </mc:Choice>
              <mc:Fallback>
                <p:oleObj name="" r:id="rId5" imgW="431800" imgH="393700" progId="Equation.DSMT4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2476500"/>
                        <a:ext cx="7889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3609975" y="2476500"/>
          <a:ext cx="974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name="" r:id="rId7" imgW="533400" imgH="393700" progId="Equation.DSMT4">
                  <p:embed/>
                </p:oleObj>
              </mc:Choice>
              <mc:Fallback>
                <p:oleObj name="" r:id="rId7" imgW="533400" imgH="393700" progId="Equation.DSMT4">
                  <p:embed/>
                  <p:pic>
                    <p:nvPicPr>
                      <p:cNvPr id="0" name="对象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2476500"/>
                        <a:ext cx="9747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4527550" y="2476500"/>
          <a:ext cx="1162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" name="" r:id="rId9" imgW="635000" imgH="393700" progId="Equation.DSMT4">
                  <p:embed/>
                </p:oleObj>
              </mc:Choice>
              <mc:Fallback>
                <p:oleObj name="" r:id="rId9" imgW="635000" imgH="393700" progId="Equation.DSMT4">
                  <p:embed/>
                  <p:pic>
                    <p:nvPicPr>
                      <p:cNvPr id="0" name="对象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2476500"/>
                        <a:ext cx="11620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>
            <a:off x="3825875" y="2465388"/>
            <a:ext cx="31591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>
            <a:off x="4264025" y="2889250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3854450" y="21955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4287838" y="3136900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/>
          <p:cNvCxnSpPr>
            <a:cxnSpLocks noChangeShapeType="1"/>
          </p:cNvCxnSpPr>
          <p:nvPr/>
        </p:nvCxnSpPr>
        <p:spPr bwMode="auto">
          <a:xfrm>
            <a:off x="4205288" y="2471738"/>
            <a:ext cx="315912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44"/>
          <p:cNvCxnSpPr>
            <a:cxnSpLocks noChangeShapeType="1"/>
          </p:cNvCxnSpPr>
          <p:nvPr/>
        </p:nvCxnSpPr>
        <p:spPr bwMode="auto">
          <a:xfrm>
            <a:off x="3883025" y="2841625"/>
            <a:ext cx="315913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217988" y="21859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886200" y="3140075"/>
            <a:ext cx="29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2882900" y="3570288"/>
          <a:ext cx="7429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" name="" r:id="rId11" imgW="405765" imgH="393065" progId="Equation.DSMT4">
                  <p:embed/>
                </p:oleObj>
              </mc:Choice>
              <mc:Fallback>
                <p:oleObj name="" r:id="rId11" imgW="405765" imgH="393065" progId="Equation.DSMT4">
                  <p:embed/>
                  <p:pic>
                    <p:nvPicPr>
                      <p:cNvPr id="0" name="对象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570288"/>
                        <a:ext cx="7429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3621088" y="3570288"/>
          <a:ext cx="952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name="" r:id="rId13" imgW="520700" imgH="393700" progId="Equation.DSMT4">
                  <p:embed/>
                </p:oleObj>
              </mc:Choice>
              <mc:Fallback>
                <p:oleObj name="" r:id="rId13" imgW="520700" imgH="393700" progId="Equation.DSMT4">
                  <p:embed/>
                  <p:pic>
                    <p:nvPicPr>
                      <p:cNvPr id="0" name="对象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3570288"/>
                        <a:ext cx="9525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4551363" y="3589338"/>
          <a:ext cx="11620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" r:id="rId15" imgW="635000" imgH="393700" progId="Equation.DSMT4">
                  <p:embed/>
                </p:oleObj>
              </mc:Choice>
              <mc:Fallback>
                <p:oleObj name="" r:id="rId15" imgW="635000" imgH="393700" progId="Equation.DSMT4">
                  <p:embed/>
                  <p:pic>
                    <p:nvPicPr>
                      <p:cNvPr id="0" name="对象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589338"/>
                        <a:ext cx="11620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接连接符 50"/>
          <p:cNvCxnSpPr>
            <a:cxnSpLocks noChangeShapeType="1"/>
          </p:cNvCxnSpPr>
          <p:nvPr/>
        </p:nvCxnSpPr>
        <p:spPr bwMode="auto">
          <a:xfrm>
            <a:off x="4297363" y="3749675"/>
            <a:ext cx="315912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接连接符 51"/>
          <p:cNvCxnSpPr>
            <a:cxnSpLocks noChangeShapeType="1"/>
          </p:cNvCxnSpPr>
          <p:nvPr/>
        </p:nvCxnSpPr>
        <p:spPr bwMode="auto">
          <a:xfrm>
            <a:off x="3854450" y="4016375"/>
            <a:ext cx="388938" cy="271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4335463" y="3459163"/>
            <a:ext cx="39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54" name="TextBox 22"/>
          <p:cNvSpPr txBox="1">
            <a:spLocks noChangeArrowheads="1"/>
          </p:cNvSpPr>
          <p:nvPr/>
        </p:nvSpPr>
        <p:spPr bwMode="auto">
          <a:xfrm>
            <a:off x="3894138" y="4206875"/>
            <a:ext cx="34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899592" y="4315373"/>
            <a:ext cx="7034213" cy="659960"/>
            <a:chOff x="931155" y="3921038"/>
            <a:chExt cx="7035080" cy="658654"/>
          </a:xfrm>
        </p:grpSpPr>
        <p:sp>
          <p:nvSpPr>
            <p:cNvPr id="24602" name="TextBox 2"/>
            <p:cNvSpPr txBox="1">
              <a:spLocks noChangeArrowheads="1"/>
            </p:cNvSpPr>
            <p:nvPr/>
          </p:nvSpPr>
          <p:spPr bwMode="auto">
            <a:xfrm>
              <a:off x="931155" y="4049365"/>
              <a:ext cx="7035080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答：蜂鸟    分钟飞行   千米，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分钟飞行   千米。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4603" name="对象 25"/>
            <p:cNvGraphicFramePr>
              <a:graphicFrameLocks noChangeAspect="1"/>
            </p:cNvGraphicFramePr>
            <p:nvPr/>
          </p:nvGraphicFramePr>
          <p:xfrm>
            <a:off x="2269286" y="3931691"/>
            <a:ext cx="250528" cy="648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9" name="" r:id="rId17" imgW="152400" imgH="393700" progId="Equation.DSMT4">
                    <p:embed/>
                  </p:oleObj>
                </mc:Choice>
                <mc:Fallback>
                  <p:oleObj name="" r:id="rId17" imgW="152400" imgH="393700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286" y="3931691"/>
                          <a:ext cx="250528" cy="648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4" name="对象 26"/>
            <p:cNvGraphicFramePr>
              <a:graphicFrameLocks noChangeAspect="1"/>
            </p:cNvGraphicFramePr>
            <p:nvPr/>
          </p:nvGraphicFramePr>
          <p:xfrm>
            <a:off x="3779131" y="3921038"/>
            <a:ext cx="230052" cy="648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0" name="" r:id="rId19" imgW="139700" imgH="393700" progId="Equation.DSMT4">
                    <p:embed/>
                  </p:oleObj>
                </mc:Choice>
                <mc:Fallback>
                  <p:oleObj name="" r:id="rId19" imgW="139700" imgH="393700" progId="Equation.DSMT4">
                    <p:embed/>
                    <p:pic>
                      <p:nvPicPr>
                        <p:cNvPr id="0" name="对象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131" y="3921038"/>
                          <a:ext cx="230052" cy="648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5" name="对象 27"/>
            <p:cNvGraphicFramePr>
              <a:graphicFrameLocks noChangeAspect="1"/>
            </p:cNvGraphicFramePr>
            <p:nvPr/>
          </p:nvGraphicFramePr>
          <p:xfrm>
            <a:off x="6332421" y="3931691"/>
            <a:ext cx="250528" cy="648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1" name="" r:id="rId21" imgW="152400" imgH="393700" progId="Equation.DSMT4">
                    <p:embed/>
                  </p:oleObj>
                </mc:Choice>
                <mc:Fallback>
                  <p:oleObj name="" r:id="rId21" imgW="152400" imgH="393700" progId="Equation.DSMT4">
                    <p:embed/>
                    <p:pic>
                      <p:nvPicPr>
                        <p:cNvPr id="0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2421" y="3931691"/>
                          <a:ext cx="250528" cy="648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70" name="文本框 1"/>
          <p:cNvSpPr txBox="1"/>
          <p:nvPr/>
        </p:nvSpPr>
        <p:spPr>
          <a:xfrm>
            <a:off x="1132840" y="40132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2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7624" y="2571750"/>
            <a:ext cx="1398971" cy="1013428"/>
          </a:xfrm>
          <a:prstGeom prst="rect">
            <a:avLst/>
          </a:prstGeom>
        </p:spPr>
      </p:pic>
      <p:grpSp>
        <p:nvGrpSpPr>
          <p:cNvPr id="36" name="组合 3"/>
          <p:cNvGrpSpPr/>
          <p:nvPr/>
        </p:nvGrpSpPr>
        <p:grpSpPr bwMode="auto">
          <a:xfrm>
            <a:off x="1043608" y="627534"/>
            <a:ext cx="6513512" cy="1684244"/>
            <a:chOff x="1065312" y="699541"/>
            <a:chExt cx="6512384" cy="1683831"/>
          </a:xfrm>
        </p:grpSpPr>
        <p:sp>
          <p:nvSpPr>
            <p:cNvPr id="56" name="TextBox 2"/>
            <p:cNvSpPr txBox="1">
              <a:spLocks noChangeArrowheads="1"/>
            </p:cNvSpPr>
            <p:nvPr/>
          </p:nvSpPr>
          <p:spPr bwMode="auto">
            <a:xfrm>
              <a:off x="1065312" y="699541"/>
              <a:ext cx="6512384" cy="168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2.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蜂鸟是目前所发现的世界上最小的鸟。蜂鸟的飞行速度是     千米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/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分，  它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分钟飞行多少千米？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分钟飞行多少千米？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57" name="对象 1"/>
            <p:cNvGraphicFramePr>
              <a:graphicFrameLocks noChangeAspect="1"/>
            </p:cNvGraphicFramePr>
            <p:nvPr/>
          </p:nvGraphicFramePr>
          <p:xfrm>
            <a:off x="3081187" y="1275464"/>
            <a:ext cx="351118" cy="64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" name="" r:id="rId24" imgW="215900" imgH="393065" progId="Equation.DSMT4">
                    <p:embed/>
                  </p:oleObj>
                </mc:Choice>
                <mc:Fallback>
                  <p:oleObj name="" r:id="rId24" imgW="215900" imgH="393065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187" y="1275464"/>
                          <a:ext cx="351118" cy="642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对象 2"/>
            <p:cNvGraphicFramePr>
              <a:graphicFrameLocks noChangeAspect="1"/>
            </p:cNvGraphicFramePr>
            <p:nvPr/>
          </p:nvGraphicFramePr>
          <p:xfrm>
            <a:off x="5169057" y="1275464"/>
            <a:ext cx="248085" cy="641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" name="" r:id="rId26" imgW="152400" imgH="393700" progId="Equation.DSMT4">
                    <p:embed/>
                  </p:oleObj>
                </mc:Choice>
                <mc:Fallback>
                  <p:oleObj name="" r:id="rId26" imgW="152400" imgH="3937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9057" y="1275464"/>
                          <a:ext cx="248085" cy="6416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53" grpId="0"/>
      <p:bldP spid="54" grpId="0"/>
    </p:bldLst>
  </p:timing>
</p:sld>
</file>

<file path=ppt/tags/tag1.xml><?xml version="1.0" encoding="utf-8"?>
<p:tagLst xmlns:p="http://schemas.openxmlformats.org/presentationml/2006/main">
  <p:tag name="ISLIDE.ADDREMOVEWATERMARK" val="iqr8lhZ5Hb"/>
</p:tagLst>
</file>

<file path=ppt/tags/tag10.xml><?xml version="1.0" encoding="utf-8"?>
<p:tagLst xmlns:p="http://schemas.openxmlformats.org/presentationml/2006/main">
  <p:tag name="ISLIDE.ADDREMOVEWATERMARK" val="CqdpW2WGDy"/>
</p:tagLst>
</file>

<file path=ppt/tags/tag11.xml><?xml version="1.0" encoding="utf-8"?>
<p:tagLst xmlns:p="http://schemas.openxmlformats.org/presentationml/2006/main">
  <p:tag name="ISLIDE.ADDREMOVEWATERMARK" val="iqr8lhZ5Hb"/>
</p:tagLst>
</file>

<file path=ppt/tags/tag12.xml><?xml version="1.0" encoding="utf-8"?>
<p:tagLst xmlns:p="http://schemas.openxmlformats.org/presentationml/2006/main">
  <p:tag name="ISLIDE.ADDREMOVEWATERMARK" val="CqdpW2WGDy"/>
</p:tagLst>
</file>

<file path=ppt/tags/tag13.xml><?xml version="1.0" encoding="utf-8"?>
<p:tagLst xmlns:p="http://schemas.openxmlformats.org/presentationml/2006/main">
  <p:tag name="ISLIDE.ADDREMOVEWATERMARK" val="iqr8lhZ5Hb"/>
</p:tagLst>
</file>

<file path=ppt/tags/tag14.xml><?xml version="1.0" encoding="utf-8"?>
<p:tagLst xmlns:p="http://schemas.openxmlformats.org/presentationml/2006/main">
  <p:tag name="ISLIDE.ADDREMOVEWATERMARK" val="CqdpW2WGDy"/>
</p:tagLst>
</file>

<file path=ppt/tags/tag15.xml><?xml version="1.0" encoding="utf-8"?>
<p:tagLst xmlns:p="http://schemas.openxmlformats.org/presentationml/2006/main">
  <p:tag name="ISLIDE.ADDREMOVEWATERMARK" val="iqr8lhZ5Hb"/>
</p:tagLst>
</file>

<file path=ppt/tags/tag16.xml><?xml version="1.0" encoding="utf-8"?>
<p:tagLst xmlns:p="http://schemas.openxmlformats.org/presentationml/2006/main">
  <p:tag name="ISLIDE.ADDREMOVEWATERMARK" val="CqdpW2WGDy"/>
</p:tagLst>
</file>

<file path=ppt/tags/tag17.xml><?xml version="1.0" encoding="utf-8"?>
<p:tagLst xmlns:p="http://schemas.openxmlformats.org/presentationml/2006/main">
  <p:tag name="ISLIDE.ADDREMOVEWATERMARK" val="ndDjqKPMGN"/>
</p:tagLst>
</file>

<file path=ppt/tags/tag18.xml><?xml version="1.0" encoding="utf-8"?>
<p:tagLst xmlns:p="http://schemas.openxmlformats.org/presentationml/2006/main">
  <p:tag name="ISLIDE.ADDREMOVEWATERMARK" val="4J2DWMeMGz"/>
</p:tagLst>
</file>

<file path=ppt/tags/tag2.xml><?xml version="1.0" encoding="utf-8"?>
<p:tagLst xmlns:p="http://schemas.openxmlformats.org/presentationml/2006/main">
  <p:tag name="ISLIDE.ADDREMOVEWATERMARK" val="CqdpW2WGDy"/>
</p:tagLst>
</file>

<file path=ppt/tags/tag3.xml><?xml version="1.0" encoding="utf-8"?>
<p:tagLst xmlns:p="http://schemas.openxmlformats.org/presentationml/2006/main">
  <p:tag name="ISLIDE.ADDREMOVEWATERMARK" val="iqr8lhZ5Hb"/>
</p:tagLst>
</file>

<file path=ppt/tags/tag4.xml><?xml version="1.0" encoding="utf-8"?>
<p:tagLst xmlns:p="http://schemas.openxmlformats.org/presentationml/2006/main">
  <p:tag name="ISLIDE.ADDREMOVEWATERMARK" val="CqdpW2WGDy"/>
</p:tagLst>
</file>

<file path=ppt/tags/tag5.xml><?xml version="1.0" encoding="utf-8"?>
<p:tagLst xmlns:p="http://schemas.openxmlformats.org/presentationml/2006/main">
  <p:tag name="ISLIDE.ADDREMOVEWATERMARK" val="iqr8lhZ5Hb"/>
</p:tagLst>
</file>

<file path=ppt/tags/tag6.xml><?xml version="1.0" encoding="utf-8"?>
<p:tagLst xmlns:p="http://schemas.openxmlformats.org/presentationml/2006/main">
  <p:tag name="ISLIDE.ADDREMOVEWATERMARK" val="CqdpW2WGDy"/>
</p:tagLst>
</file>

<file path=ppt/tags/tag7.xml><?xml version="1.0" encoding="utf-8"?>
<p:tagLst xmlns:p="http://schemas.openxmlformats.org/presentationml/2006/main">
  <p:tag name="ISLIDE.ADDREMOVEWATERMARK" val="iqr8lhZ5Hb"/>
</p:tagLst>
</file>

<file path=ppt/tags/tag8.xml><?xml version="1.0" encoding="utf-8"?>
<p:tagLst xmlns:p="http://schemas.openxmlformats.org/presentationml/2006/main">
  <p:tag name="ISLIDE.ADDREMOVEWATERMARK" val="CqdpW2WGDy"/>
</p:tagLst>
</file>

<file path=ppt/tags/tag9.xml><?xml version="1.0" encoding="utf-8"?>
<p:tagLst xmlns:p="http://schemas.openxmlformats.org/presentationml/2006/main">
  <p:tag name="ISLIDE.ADDREMOVEWATERMARK" val="iqr8lhZ5Hb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759</Words>
  <Application>WPS 演示</Application>
  <PresentationFormat>全屏显示(16:9)</PresentationFormat>
  <Paragraphs>191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67</vt:i4>
      </vt:variant>
      <vt:variant>
        <vt:lpstr>幻灯片标题</vt:lpstr>
      </vt:variant>
      <vt:variant>
        <vt:i4>13</vt:i4>
      </vt:variant>
    </vt:vector>
  </HeadingPairs>
  <TitlesOfParts>
    <vt:vector size="96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Batang</vt:lpstr>
      <vt:lpstr>Constantia</vt:lpstr>
      <vt:lpstr>黑体</vt:lpstr>
      <vt:lpstr>幼圆</vt:lpstr>
      <vt:lpstr>Calibri</vt:lpstr>
      <vt:lpstr>微软雅黑</vt:lpstr>
      <vt:lpstr>Arial Unicode MS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安静的sungirl</cp:lastModifiedBy>
  <cp:revision>870</cp:revision>
  <dcterms:created xsi:type="dcterms:W3CDTF">2008-03-19T06:41:00Z</dcterms:created>
  <dcterms:modified xsi:type="dcterms:W3CDTF">2025-08-21T05:28:38Z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A9F3E97F9F324AF0BEAD074AD1A39B39_12</vt:lpwstr>
  </property>
</Properties>
</file>