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  <p:sldMasterId id="2147483673" r:id="rId4"/>
  </p:sldMasterIdLst>
  <p:notesMasterIdLst>
    <p:notesMasterId r:id="rId16"/>
  </p:notesMasterIdLst>
  <p:sldIdLst>
    <p:sldId id="613" r:id="rId5"/>
    <p:sldId id="568" r:id="rId6"/>
    <p:sldId id="574" r:id="rId7"/>
    <p:sldId id="588" r:id="rId8"/>
    <p:sldId id="606" r:id="rId9"/>
    <p:sldId id="580" r:id="rId10"/>
    <p:sldId id="597" r:id="rId11"/>
    <p:sldId id="630" r:id="rId12"/>
    <p:sldId id="636" r:id="rId13"/>
    <p:sldId id="614" r:id="rId14"/>
    <p:sldId id="617" r:id="rId15"/>
  </p:sldIdLst>
  <p:sldSz cx="9144000" cy="5143500"/>
  <p:notesSz cx="6858000" cy="9144000"/>
  <p:custDataLst>
    <p:tags r:id="rId21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1" Type="http://schemas.openxmlformats.org/officeDocument/2006/relationships/tags" Target="tags/tag59.xml"/><Relationship Id="rId20" Type="http://schemas.openxmlformats.org/officeDocument/2006/relationships/commentAuthors" Target="commentAuthors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tags" Target="../tags/tag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7" Type="http://schemas.openxmlformats.org/officeDocument/2006/relationships/theme" Target="../theme/theme3.xml"/><Relationship Id="rId6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/Relationships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2.xml"/><Relationship Id="rId8" Type="http://schemas.openxmlformats.org/officeDocument/2006/relationships/image" Target="../media/image3.png"/><Relationship Id="rId7" Type="http://schemas.openxmlformats.org/officeDocument/2006/relationships/tags" Target="../tags/tag11.x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1" Type="http://schemas.openxmlformats.org/officeDocument/2006/relationships/slideLayout" Target="../slideLayouts/slideLayout4.xml"/><Relationship Id="rId10" Type="http://schemas.openxmlformats.org/officeDocument/2006/relationships/image" Target="../media/image4.png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21.xml"/><Relationship Id="rId8" Type="http://schemas.openxmlformats.org/officeDocument/2006/relationships/tags" Target="../tags/tag20.xml"/><Relationship Id="rId7" Type="http://schemas.openxmlformats.org/officeDocument/2006/relationships/tags" Target="../tags/tag19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5" Type="http://schemas.openxmlformats.org/officeDocument/2006/relationships/slideLayout" Target="../slideLayouts/slideLayout8.xml"/><Relationship Id="rId44" Type="http://schemas.openxmlformats.org/officeDocument/2006/relationships/tags" Target="../tags/tag56.xml"/><Relationship Id="rId43" Type="http://schemas.openxmlformats.org/officeDocument/2006/relationships/tags" Target="../tags/tag55.xml"/><Relationship Id="rId42" Type="http://schemas.openxmlformats.org/officeDocument/2006/relationships/tags" Target="../tags/tag54.xml"/><Relationship Id="rId41" Type="http://schemas.openxmlformats.org/officeDocument/2006/relationships/tags" Target="../tags/tag53.xml"/><Relationship Id="rId40" Type="http://schemas.openxmlformats.org/officeDocument/2006/relationships/tags" Target="../tags/tag52.xml"/><Relationship Id="rId4" Type="http://schemas.openxmlformats.org/officeDocument/2006/relationships/tags" Target="../tags/tag16.xml"/><Relationship Id="rId39" Type="http://schemas.openxmlformats.org/officeDocument/2006/relationships/tags" Target="../tags/tag51.xml"/><Relationship Id="rId38" Type="http://schemas.openxmlformats.org/officeDocument/2006/relationships/tags" Target="../tags/tag50.xml"/><Relationship Id="rId37" Type="http://schemas.openxmlformats.org/officeDocument/2006/relationships/tags" Target="../tags/tag49.xml"/><Relationship Id="rId36" Type="http://schemas.openxmlformats.org/officeDocument/2006/relationships/tags" Target="../tags/tag48.xml"/><Relationship Id="rId35" Type="http://schemas.openxmlformats.org/officeDocument/2006/relationships/tags" Target="../tags/tag47.xml"/><Relationship Id="rId34" Type="http://schemas.openxmlformats.org/officeDocument/2006/relationships/tags" Target="../tags/tag46.xml"/><Relationship Id="rId33" Type="http://schemas.openxmlformats.org/officeDocument/2006/relationships/tags" Target="../tags/tag45.xml"/><Relationship Id="rId32" Type="http://schemas.openxmlformats.org/officeDocument/2006/relationships/tags" Target="../tags/tag44.xml"/><Relationship Id="rId31" Type="http://schemas.openxmlformats.org/officeDocument/2006/relationships/tags" Target="../tags/tag43.xml"/><Relationship Id="rId30" Type="http://schemas.openxmlformats.org/officeDocument/2006/relationships/tags" Target="../tags/tag42.xml"/><Relationship Id="rId3" Type="http://schemas.openxmlformats.org/officeDocument/2006/relationships/tags" Target="../tags/tag15.xml"/><Relationship Id="rId29" Type="http://schemas.openxmlformats.org/officeDocument/2006/relationships/tags" Target="../tags/tag41.xml"/><Relationship Id="rId28" Type="http://schemas.openxmlformats.org/officeDocument/2006/relationships/tags" Target="../tags/tag40.xml"/><Relationship Id="rId27" Type="http://schemas.openxmlformats.org/officeDocument/2006/relationships/tags" Target="../tags/tag39.xml"/><Relationship Id="rId26" Type="http://schemas.openxmlformats.org/officeDocument/2006/relationships/tags" Target="../tags/tag38.xml"/><Relationship Id="rId25" Type="http://schemas.openxmlformats.org/officeDocument/2006/relationships/tags" Target="../tags/tag37.xml"/><Relationship Id="rId24" Type="http://schemas.openxmlformats.org/officeDocument/2006/relationships/tags" Target="../tags/tag36.xml"/><Relationship Id="rId23" Type="http://schemas.openxmlformats.org/officeDocument/2006/relationships/tags" Target="../tags/tag35.xml"/><Relationship Id="rId22" Type="http://schemas.openxmlformats.org/officeDocument/2006/relationships/tags" Target="../tags/tag34.xml"/><Relationship Id="rId21" Type="http://schemas.openxmlformats.org/officeDocument/2006/relationships/tags" Target="../tags/tag33.xml"/><Relationship Id="rId20" Type="http://schemas.openxmlformats.org/officeDocument/2006/relationships/tags" Target="../tags/tag32.xml"/><Relationship Id="rId2" Type="http://schemas.openxmlformats.org/officeDocument/2006/relationships/tags" Target="../tags/tag14.xml"/><Relationship Id="rId19" Type="http://schemas.openxmlformats.org/officeDocument/2006/relationships/tags" Target="../tags/tag31.xml"/><Relationship Id="rId18" Type="http://schemas.openxmlformats.org/officeDocument/2006/relationships/tags" Target="../tags/tag30.xml"/><Relationship Id="rId17" Type="http://schemas.openxmlformats.org/officeDocument/2006/relationships/tags" Target="../tags/tag29.xml"/><Relationship Id="rId16" Type="http://schemas.openxmlformats.org/officeDocument/2006/relationships/tags" Target="../tags/tag28.xml"/><Relationship Id="rId15" Type="http://schemas.openxmlformats.org/officeDocument/2006/relationships/tags" Target="../tags/tag27.xml"/><Relationship Id="rId14" Type="http://schemas.openxmlformats.org/officeDocument/2006/relationships/tags" Target="../tags/tag26.xml"/><Relationship Id="rId13" Type="http://schemas.openxmlformats.org/officeDocument/2006/relationships/tags" Target="../tags/tag25.xml"/><Relationship Id="rId12" Type="http://schemas.openxmlformats.org/officeDocument/2006/relationships/tags" Target="../tags/tag24.xml"/><Relationship Id="rId11" Type="http://schemas.openxmlformats.org/officeDocument/2006/relationships/tags" Target="../tags/tag23.xml"/><Relationship Id="rId10" Type="http://schemas.openxmlformats.org/officeDocument/2006/relationships/tags" Target="../tags/tag22.xml"/><Relationship Id="rId1" Type="http://schemas.openxmlformats.org/officeDocument/2006/relationships/tags" Target="../tags/tag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tags" Target="../tags/tag5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8.xml"/></Relationships>
</file>

<file path=ppt/tags/tag59.xml><?xml version="1.0" encoding="utf-8"?>
<p:tagLst xmlns:p="http://schemas.openxmlformats.org/presentationml/2006/main">
  <p:tag name="KSO_WPP_MARK_KEY" val="28ca21b1-a92e-45a5-9739-6db85be907ac"/>
  <p:tag name="COMMONDATA" val="eyJoZGlkIjoiMGIwODFkOTgzNTQzYjU1NzhjOTQ2MTRiZjFlNDExYTMifQ=="/>
</p:tagLst>
</file>