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4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6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7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9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1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854" r:id="rId2"/>
    <p:sldId id="855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849" r:id="rId31"/>
    <p:sldId id="850" r:id="rId32"/>
    <p:sldId id="851" r:id="rId33"/>
    <p:sldId id="852" r:id="rId34"/>
    <p:sldId id="853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 userDrawn="1">
          <p15:clr>
            <a:srgbClr val="A4A3A4"/>
          </p15:clr>
        </p15:guide>
        <p15:guide id="2" pos="2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594" y="948"/>
      </p:cViewPr>
      <p:guideLst>
        <p:guide orient="horz" pos="2250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eaLnBrk="1" hangingPunct="1"/>
            <a:endParaRPr lang="en-US" altLang="en-US" sz="1200"/>
          </a:p>
        </p:txBody>
      </p:sp>
      <p:sp>
        <p:nvSpPr>
          <p:cNvPr id="35843" name="日期占位符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r" eaLnBrk="1" hangingPunct="1"/>
            <a:endParaRPr lang="en-US" altLang="en-US" sz="1200"/>
          </a:p>
        </p:txBody>
      </p:sp>
      <p:sp>
        <p:nvSpPr>
          <p:cNvPr id="35844" name="幻灯片图像占位符 3"/>
          <p:cNvSpPr>
            <a:spLocks noGrp="1" noRot="1" noChangeAspec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5845" name="备注占位符 4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846" name="页脚占位符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eaLnBrk="1" hangingPunct="1"/>
            <a:endParaRPr lang="en-US" altLang="en-US" sz="1200"/>
          </a:p>
        </p:txBody>
      </p:sp>
      <p:sp>
        <p:nvSpPr>
          <p:cNvPr id="3584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 eaLnBrk="1" hangingPunct="1"/>
            <a:fld id="{9A0DB2DC-4C9A-4742-B13C-FB6460FD3503}" type="slidenum">
              <a:rPr lang="en-US" altLang="en-US" sz="1200"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indent="457200" algn="just"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BF0DFE-6CB6-4FF6-938B-FC402C8E416C}" type="slidenum">
              <a:rPr lang="zh-CN" altLang="en-US">
                <a:latin typeface="等线" panose="02010600030101010101" pitchFamily="2" charset="-122"/>
              </a:rPr>
              <a:t>18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endParaRPr lang="zh-CN" altLang="zh-CN" sz="12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endParaRPr lang="zh-CN" altLang="zh-CN" sz="12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9" r:id="rId5"/>
  </p:sldLayoutIdLst>
  <p:hf sldNum="0" hdr="0" ftr="0" dt="0"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7330" indent="-22733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4530" lvl="1" indent="-22733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1730" lvl="2" indent="-22733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8930" lvl="3" indent="-22733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130" lvl="4" indent="-22733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Calibri" panose="020F050202020403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Calibri" panose="020F050202020403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Calibri" panose="020F050202020403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Calibri" panose="020F050202020403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tags" Target="../tags/tag89.xml"/><Relationship Id="rId50" Type="http://schemas.openxmlformats.org/officeDocument/2006/relationships/tags" Target="../tags/tag92.xml"/><Relationship Id="rId55" Type="http://schemas.openxmlformats.org/officeDocument/2006/relationships/notesSlide" Target="../notesSlides/notesSlide2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3" Type="http://schemas.openxmlformats.org/officeDocument/2006/relationships/tags" Target="../tags/tag95.xml"/><Relationship Id="rId5" Type="http://schemas.openxmlformats.org/officeDocument/2006/relationships/tags" Target="../tags/tag47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tags" Target="../tags/tag90.xml"/><Relationship Id="rId56" Type="http://schemas.openxmlformats.org/officeDocument/2006/relationships/image" Target="../media/image1.png"/><Relationship Id="rId8" Type="http://schemas.openxmlformats.org/officeDocument/2006/relationships/tags" Target="../tags/tag50.xml"/><Relationship Id="rId51" Type="http://schemas.openxmlformats.org/officeDocument/2006/relationships/tags" Target="../tags/tag93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tags" Target="../tags/tag88.xml"/><Relationship Id="rId20" Type="http://schemas.openxmlformats.org/officeDocument/2006/relationships/tags" Target="../tags/tag62.xml"/><Relationship Id="rId41" Type="http://schemas.openxmlformats.org/officeDocument/2006/relationships/tags" Target="../tags/tag83.xml"/><Relationship Id="rId54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tags" Target="../tags/tag91.xml"/><Relationship Id="rId57" Type="http://schemas.openxmlformats.org/officeDocument/2006/relationships/image" Target="../media/image19.png"/><Relationship Id="rId10" Type="http://schemas.openxmlformats.org/officeDocument/2006/relationships/tags" Target="../tags/tag52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52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4.png"/><Relationship Id="rId5" Type="http://schemas.openxmlformats.org/officeDocument/2006/relationships/tags" Target="../tags/tag103.xml"/><Relationship Id="rId10" Type="http://schemas.openxmlformats.org/officeDocument/2006/relationships/image" Target="../media/image3.png"/><Relationship Id="rId4" Type="http://schemas.openxmlformats.org/officeDocument/2006/relationships/tags" Target="../tags/tag102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image" Target="../media/image21.png"/><Relationship Id="rId4" Type="http://schemas.openxmlformats.org/officeDocument/2006/relationships/tags" Target="../tags/tag109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4.xml"/><Relationship Id="rId7" Type="http://schemas.openxmlformats.org/officeDocument/2006/relationships/image" Target="../media/image20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image" Target="../media/image2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image" Target="../media/image1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image" Target="../media/image15.jpeg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image" Target="../media/image1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tags" Target="../tags/tag161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8" Type="http://schemas.openxmlformats.org/officeDocument/2006/relationships/tags" Target="../tags/tag140.xml"/><Relationship Id="rId3" Type="http://schemas.openxmlformats.org/officeDocument/2006/relationships/tags" Target="../tags/tag1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20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4.png"/><Relationship Id="rId5" Type="http://schemas.openxmlformats.org/officeDocument/2006/relationships/tags" Target="../tags/tag177.xml"/><Relationship Id="rId10" Type="http://schemas.openxmlformats.org/officeDocument/2006/relationships/image" Target="../media/image3.png"/><Relationship Id="rId4" Type="http://schemas.openxmlformats.org/officeDocument/2006/relationships/tags" Target="../tags/tag176.xml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1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81.xml"/><Relationship Id="rId16" Type="http://schemas.openxmlformats.org/officeDocument/2006/relationships/image" Target="../media/image24.jpe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84.xml"/><Relationship Id="rId15" Type="http://schemas.openxmlformats.org/officeDocument/2006/relationships/image" Target="../media/image23.jpeg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7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26.jpeg"/><Relationship Id="rId2" Type="http://schemas.openxmlformats.org/officeDocument/2006/relationships/tags" Target="../tags/tag194.xml"/><Relationship Id="rId16" Type="http://schemas.openxmlformats.org/officeDocument/2006/relationships/image" Target="../media/image25.jpe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1.png"/><Relationship Id="rId10" Type="http://schemas.openxmlformats.org/officeDocument/2006/relationships/tags" Target="../tags/tag202.xml"/><Relationship Id="rId19" Type="http://schemas.openxmlformats.org/officeDocument/2006/relationships/image" Target="../media/image28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1.pn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7.xml"/><Relationship Id="rId17" Type="http://schemas.openxmlformats.org/officeDocument/2006/relationships/image" Target="../media/image30.jpeg"/><Relationship Id="rId2" Type="http://schemas.openxmlformats.org/officeDocument/2006/relationships/tags" Target="../tags/tag209.xml"/><Relationship Id="rId16" Type="http://schemas.openxmlformats.org/officeDocument/2006/relationships/image" Target="../media/image29.jpe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6.xml"/><Relationship Id="rId5" Type="http://schemas.openxmlformats.org/officeDocument/2006/relationships/tags" Target="../tags/tag212.xml"/><Relationship Id="rId15" Type="http://schemas.openxmlformats.org/officeDocument/2006/relationships/image" Target="../media/image1.png"/><Relationship Id="rId10" Type="http://schemas.openxmlformats.org/officeDocument/2006/relationships/audio" Target="../media/media1.mp3"/><Relationship Id="rId4" Type="http://schemas.openxmlformats.org/officeDocument/2006/relationships/tags" Target="../tags/tag211.xml"/><Relationship Id="rId9" Type="http://schemas.microsoft.com/office/2007/relationships/media" Target="../media/media1.mp3"/><Relationship Id="rId14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4.jpe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image" Target="../media/image33.jpeg"/><Relationship Id="rId2" Type="http://schemas.openxmlformats.org/officeDocument/2006/relationships/tags" Target="../tags/tag222.xm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image" Target="../media/image1.png"/><Relationship Id="rId10" Type="http://schemas.openxmlformats.org/officeDocument/2006/relationships/tags" Target="../tags/tag230.xml"/><Relationship Id="rId19" Type="http://schemas.openxmlformats.org/officeDocument/2006/relationships/image" Target="../media/image35.jpe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6.xml"/><Relationship Id="rId18" Type="http://schemas.openxmlformats.org/officeDocument/2006/relationships/image" Target="../media/image37.jpeg"/><Relationship Id="rId3" Type="http://schemas.openxmlformats.org/officeDocument/2006/relationships/tags" Target="../tags/tag238.xml"/><Relationship Id="rId21" Type="http://schemas.openxmlformats.org/officeDocument/2006/relationships/image" Target="../media/image40.jpeg"/><Relationship Id="rId7" Type="http://schemas.openxmlformats.org/officeDocument/2006/relationships/tags" Target="../tags/tag242.xml"/><Relationship Id="rId12" Type="http://schemas.openxmlformats.org/officeDocument/2006/relationships/audio" Target="../media/media2.mp3"/><Relationship Id="rId17" Type="http://schemas.openxmlformats.org/officeDocument/2006/relationships/image" Target="../media/image1.png"/><Relationship Id="rId2" Type="http://schemas.openxmlformats.org/officeDocument/2006/relationships/tags" Target="../tags/tag237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39.jpe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microsoft.com/office/2007/relationships/media" Target="../media/media2.mp3"/><Relationship Id="rId5" Type="http://schemas.openxmlformats.org/officeDocument/2006/relationships/tags" Target="../tags/tag240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31.png"/><Relationship Id="rId10" Type="http://schemas.openxmlformats.org/officeDocument/2006/relationships/tags" Target="../tags/tag245.xml"/><Relationship Id="rId19" Type="http://schemas.openxmlformats.org/officeDocument/2006/relationships/image" Target="../media/image38.jpe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7.xml"/><Relationship Id="rId2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1.xml"/><Relationship Id="rId18" Type="http://schemas.openxmlformats.org/officeDocument/2006/relationships/image" Target="../media/image42.png"/><Relationship Id="rId3" Type="http://schemas.openxmlformats.org/officeDocument/2006/relationships/tags" Target="../tags/tag253.xml"/><Relationship Id="rId21" Type="http://schemas.openxmlformats.org/officeDocument/2006/relationships/image" Target="../media/image44.jpeg"/><Relationship Id="rId7" Type="http://schemas.openxmlformats.org/officeDocument/2006/relationships/tags" Target="../tags/tag257.xml"/><Relationship Id="rId12" Type="http://schemas.openxmlformats.org/officeDocument/2006/relationships/audio" Target="../media/media3.mp3"/><Relationship Id="rId17" Type="http://schemas.openxmlformats.org/officeDocument/2006/relationships/image" Target="../media/image1.png"/><Relationship Id="rId2" Type="http://schemas.openxmlformats.org/officeDocument/2006/relationships/tags" Target="../tags/tag252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43.jpe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microsoft.com/office/2007/relationships/media" Target="../media/media3.mp3"/><Relationship Id="rId24" Type="http://schemas.openxmlformats.org/officeDocument/2006/relationships/image" Target="../media/image31.png"/><Relationship Id="rId5" Type="http://schemas.openxmlformats.org/officeDocument/2006/relationships/tags" Target="../tags/tag255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46.jpeg"/><Relationship Id="rId10" Type="http://schemas.openxmlformats.org/officeDocument/2006/relationships/tags" Target="../tags/tag260.xml"/><Relationship Id="rId19" Type="http://schemas.microsoft.com/office/2007/relationships/hdphoto" Target="../media/hdphoto1.wdp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2.xml"/><Relationship Id="rId2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notesSlide" Target="../notesSlides/notesSlide9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1.png"/><Relationship Id="rId2" Type="http://schemas.openxmlformats.org/officeDocument/2006/relationships/tags" Target="../tags/tag267.xml"/><Relationship Id="rId16" Type="http://schemas.openxmlformats.org/officeDocument/2006/relationships/image" Target="../media/image48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4.xml"/><Relationship Id="rId5" Type="http://schemas.openxmlformats.org/officeDocument/2006/relationships/tags" Target="../tags/tag270.xml"/><Relationship Id="rId15" Type="http://schemas.openxmlformats.org/officeDocument/2006/relationships/image" Target="../media/image47.jpeg"/><Relationship Id="rId10" Type="http://schemas.openxmlformats.org/officeDocument/2006/relationships/tags" Target="../tags/tag273.xml"/><Relationship Id="rId4" Type="http://schemas.openxmlformats.org/officeDocument/2006/relationships/tags" Target="../tags/tag269.xml"/><Relationship Id="rId9" Type="http://schemas.openxmlformats.org/officeDocument/2006/relationships/audio" Target="../media/media4.mp3"/><Relationship Id="rId1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49.jpeg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1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8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7" Type="http://schemas.openxmlformats.org/officeDocument/2006/relationships/image" Target="../media/image51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8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7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6.jpeg"/><Relationship Id="rId5" Type="http://schemas.openxmlformats.org/officeDocument/2006/relationships/tags" Target="../tags/tag15.xml"/><Relationship Id="rId10" Type="http://schemas.openxmlformats.org/officeDocument/2006/relationships/image" Target="../media/image5.jpeg"/><Relationship Id="rId4" Type="http://schemas.openxmlformats.org/officeDocument/2006/relationships/tags" Target="../tags/tag1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.png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5.xml"/><Relationship Id="rId7" Type="http://schemas.openxmlformats.org/officeDocument/2006/relationships/image" Target="../media/image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04"/>
          <p:cNvSpPr txBox="1"/>
          <p:nvPr/>
        </p:nvSpPr>
        <p:spPr>
          <a:xfrm>
            <a:off x="2986405" y="1125220"/>
            <a:ext cx="6218555" cy="942975"/>
          </a:xfrm>
          <a:prstGeom prst="rect">
            <a:avLst/>
          </a:prstGeom>
          <a:solidFill>
            <a:srgbClr val="BFBFBF">
              <a:alpha val="24000"/>
            </a:srgbClr>
          </a:solidFill>
          <a:ln w="9525">
            <a:noFill/>
          </a:ln>
        </p:spPr>
        <p:txBody>
          <a:bodyPr/>
          <a:lstStyle/>
          <a:p>
            <a:r>
              <a:rPr lang="zh-CN" altLang="en-US" sz="5000" b="1">
                <a:solidFill>
                  <a:srgbClr val="009069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六、我们神圣的国土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98950" y="2348865"/>
            <a:ext cx="35947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第</a:t>
            </a:r>
            <a:r>
              <a:rPr lang="en-US" altLang="zh-CN" sz="30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课时</a:t>
            </a:r>
            <a:r>
              <a:rPr lang="en-US" altLang="zh-CN" sz="30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辽阔的国土</a:t>
            </a:r>
            <a:endParaRPr lang="zh-CN" altLang="en-US" sz="30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3" name="图片 22" descr="Z:\2020  三年级组\高玲2020 9\中国的疆域.png中国的疆域"/>
          <p:cNvPicPr preferRelativeResize="0"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83125" y="3182620"/>
            <a:ext cx="2826385" cy="30918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360000">
            <a:off x="-182918" y="853405"/>
            <a:ext cx="2917867" cy="2355323"/>
            <a:chOff x="11" y="2314"/>
            <a:chExt cx="4912" cy="3965"/>
          </a:xfrm>
        </p:grpSpPr>
        <p:grpSp>
          <p:nvGrpSpPr>
            <p:cNvPr id="3" name="组合 2"/>
            <p:cNvGrpSpPr/>
            <p:nvPr/>
          </p:nvGrpSpPr>
          <p:grpSpPr>
            <a:xfrm rot="840000">
              <a:off x="11" y="3016"/>
              <a:ext cx="4535" cy="3263"/>
              <a:chOff x="850" y="2374"/>
              <a:chExt cx="4535" cy="3263"/>
            </a:xfrm>
          </p:grpSpPr>
          <p:sp>
            <p:nvSpPr>
              <p:cNvPr id="10" name="矩形 9"/>
              <p:cNvSpPr/>
              <p:nvPr/>
            </p:nvSpPr>
            <p:spPr bwMode="auto">
              <a:xfrm>
                <a:off x="2081" y="2574"/>
                <a:ext cx="3304" cy="3063"/>
              </a:xfrm>
              <a:prstGeom prst="rect">
                <a:avLst/>
              </a:prstGeom>
              <a:solidFill>
                <a:srgbClr val="60C4C9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 sz="300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rot="13740000" flipH="1">
                <a:off x="1915" y="1309"/>
                <a:ext cx="1098" cy="3228"/>
                <a:chOff x="9095" y="1721"/>
                <a:chExt cx="1722" cy="7210"/>
              </a:xfrm>
            </p:grpSpPr>
            <p:sp>
              <p:nvSpPr>
                <p:cNvPr id="12" name="矩形 11"/>
                <p:cNvSpPr/>
                <p:nvPr/>
              </p:nvSpPr>
              <p:spPr>
                <a:xfrm rot="16200000">
                  <a:off x="6382" y="4739"/>
                  <a:ext cx="6900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 rot="780000" flipH="1">
              <a:off x="1033" y="4554"/>
              <a:ext cx="3890" cy="17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我可以用诗歌来达</a:t>
              </a:r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50" y="2314"/>
              <a:ext cx="1998" cy="1440"/>
              <a:chOff x="750" y="2314"/>
              <a:chExt cx="1998" cy="1440"/>
            </a:xfrm>
          </p:grpSpPr>
          <p:sp>
            <p:nvSpPr>
              <p:cNvPr id="6" name="椭圆形标注"/>
              <p:cNvSpPr/>
              <p:nvPr/>
            </p:nvSpPr>
            <p:spPr>
              <a:xfrm rot="19920000">
                <a:off x="1026" y="2314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文本框 20"/>
              <p:cNvSpPr txBox="1"/>
              <p:nvPr/>
            </p:nvSpPr>
            <p:spPr>
              <a:xfrm rot="900000" flipH="1">
                <a:off x="750" y="2372"/>
                <a:ext cx="1998" cy="93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3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rot="240000">
            <a:off x="2901862" y="1020924"/>
            <a:ext cx="3234402" cy="2444188"/>
            <a:chOff x="4943" y="3708"/>
            <a:chExt cx="5094" cy="3849"/>
          </a:xfrm>
        </p:grpSpPr>
        <p:grpSp>
          <p:nvGrpSpPr>
            <p:cNvPr id="15" name="组合 14"/>
            <p:cNvGrpSpPr/>
            <p:nvPr/>
          </p:nvGrpSpPr>
          <p:grpSpPr>
            <a:xfrm rot="20640000">
              <a:off x="4943" y="4559"/>
              <a:ext cx="5068" cy="2998"/>
              <a:chOff x="850" y="2374"/>
              <a:chExt cx="5068" cy="2998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2159" y="2580"/>
                <a:ext cx="3759" cy="2792"/>
              </a:xfrm>
              <a:prstGeom prst="rect">
                <a:avLst/>
              </a:prstGeom>
              <a:solidFill>
                <a:srgbClr val="E1ECB3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 sz="300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24" name="矩形 23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20" name="文本框 19"/>
            <p:cNvSpPr txBox="1"/>
            <p:nvPr/>
          </p:nvSpPr>
          <p:spPr>
            <a:xfrm rot="20580000" flipH="1">
              <a:off x="6439" y="5485"/>
              <a:ext cx="3598" cy="159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我可以用数据来明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 rot="19800000">
              <a:off x="5254" y="3708"/>
              <a:ext cx="1998" cy="1440"/>
              <a:chOff x="755" y="2108"/>
              <a:chExt cx="1998" cy="1440"/>
            </a:xfrm>
          </p:grpSpPr>
          <p:sp>
            <p:nvSpPr>
              <p:cNvPr id="18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文本框 20"/>
              <p:cNvSpPr txBox="1"/>
              <p:nvPr/>
            </p:nvSpPr>
            <p:spPr>
              <a:xfrm rot="900000" flipH="1">
                <a:off x="755" y="2343"/>
                <a:ext cx="1998" cy="87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3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 rot="180000">
            <a:off x="607807" y="4232240"/>
            <a:ext cx="3056890" cy="2234565"/>
            <a:chOff x="9356" y="1678"/>
            <a:chExt cx="4814" cy="3519"/>
          </a:xfrm>
        </p:grpSpPr>
        <p:grpSp>
          <p:nvGrpSpPr>
            <p:cNvPr id="27" name="组合 26"/>
            <p:cNvGrpSpPr/>
            <p:nvPr/>
          </p:nvGrpSpPr>
          <p:grpSpPr>
            <a:xfrm rot="21240000">
              <a:off x="9420" y="1954"/>
              <a:ext cx="4512" cy="3243"/>
              <a:chOff x="850" y="2373"/>
              <a:chExt cx="4512" cy="3243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2081" y="2574"/>
                <a:ext cx="3281" cy="3042"/>
              </a:xfrm>
              <a:prstGeom prst="rect">
                <a:avLst/>
              </a:prstGeom>
              <a:solidFill>
                <a:srgbClr val="C8E8EF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 sz="300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36" name="矩形 35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2" name="文本框 31"/>
            <p:cNvSpPr txBox="1"/>
            <p:nvPr/>
          </p:nvSpPr>
          <p:spPr>
            <a:xfrm rot="21240000" flipH="1">
              <a:off x="10971" y="2841"/>
              <a:ext cx="3199" cy="232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我可以用旅游经历来描述</a:t>
              </a:r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 rot="20280000">
              <a:off x="9356" y="1678"/>
              <a:ext cx="1998" cy="1440"/>
              <a:chOff x="755" y="2190"/>
              <a:chExt cx="1998" cy="1440"/>
            </a:xfrm>
          </p:grpSpPr>
          <p:sp>
            <p:nvSpPr>
              <p:cNvPr id="30" name="椭圆形标注"/>
              <p:cNvSpPr/>
              <p:nvPr/>
            </p:nvSpPr>
            <p:spPr>
              <a:xfrm rot="19920000">
                <a:off x="1080" y="2190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文本框 20"/>
              <p:cNvSpPr txBox="1"/>
              <p:nvPr/>
            </p:nvSpPr>
            <p:spPr>
              <a:xfrm rot="900000" flipH="1">
                <a:off x="755" y="2343"/>
                <a:ext cx="1998" cy="87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3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03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 rot="21420000">
            <a:off x="3569004" y="3682495"/>
            <a:ext cx="4754880" cy="2821940"/>
            <a:chOff x="13672" y="4211"/>
            <a:chExt cx="7488" cy="4444"/>
          </a:xfrm>
        </p:grpSpPr>
        <p:grpSp>
          <p:nvGrpSpPr>
            <p:cNvPr id="39" name="组合 38"/>
            <p:cNvGrpSpPr/>
            <p:nvPr/>
          </p:nvGrpSpPr>
          <p:grpSpPr>
            <a:xfrm rot="960000">
              <a:off x="13672" y="5222"/>
              <a:ext cx="5284" cy="3285"/>
              <a:chOff x="850" y="2373"/>
              <a:chExt cx="5284" cy="3285"/>
            </a:xfrm>
          </p:grpSpPr>
          <p:sp>
            <p:nvSpPr>
              <p:cNvPr id="46" name="矩形 45"/>
              <p:cNvSpPr/>
              <p:nvPr/>
            </p:nvSpPr>
            <p:spPr bwMode="auto">
              <a:xfrm>
                <a:off x="2081" y="2574"/>
                <a:ext cx="4053" cy="3084"/>
              </a:xfrm>
              <a:prstGeom prst="rect">
                <a:avLst/>
              </a:prstGeom>
              <a:solidFill>
                <a:srgbClr val="E1ECB3"/>
              </a:solidFill>
              <a:ln>
                <a:noFill/>
              </a:ln>
            </p:spPr>
            <p:txBody>
              <a:bodyPr rtlCol="0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l"/>
                <a:endParaRPr lang="zh-CN" altLang="en-US" sz="300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 rot="13740000" flipH="1">
                <a:off x="1914" y="1309"/>
                <a:ext cx="1099" cy="3228"/>
                <a:chOff x="9094" y="1721"/>
                <a:chExt cx="1723" cy="7210"/>
              </a:xfrm>
            </p:grpSpPr>
            <p:sp>
              <p:nvSpPr>
                <p:cNvPr id="48" name="矩形 47"/>
                <p:cNvSpPr/>
                <p:nvPr/>
              </p:nvSpPr>
              <p:spPr>
                <a:xfrm rot="16200000">
                  <a:off x="6229" y="4587"/>
                  <a:ext cx="7205" cy="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 rot="5400000" flipH="1">
                  <a:off x="7088" y="5202"/>
                  <a:ext cx="7210" cy="248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75000"/>
                        <a:lumOff val="25000"/>
                        <a:alpha val="56000"/>
                      </a:schemeClr>
                    </a:gs>
                    <a:gs pos="4000">
                      <a:schemeClr val="bg1">
                        <a:lumMod val="75000"/>
                        <a:alpha val="0"/>
                      </a:schemeClr>
                    </a:gs>
                    <a:gs pos="69000">
                      <a:schemeClr val="tx1">
                        <a:lumMod val="75000"/>
                        <a:lumOff val="25000"/>
                        <a:alpha val="3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44" name="文本框 43"/>
            <p:cNvSpPr txBox="1"/>
            <p:nvPr/>
          </p:nvSpPr>
          <p:spPr>
            <a:xfrm rot="900000" flipH="1">
              <a:off x="16396" y="7784"/>
              <a:ext cx="4764" cy="8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······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 rot="300000">
              <a:off x="14680" y="4211"/>
              <a:ext cx="1998" cy="1440"/>
              <a:chOff x="755" y="2108"/>
              <a:chExt cx="1998" cy="1440"/>
            </a:xfrm>
          </p:grpSpPr>
          <p:sp>
            <p:nvSpPr>
              <p:cNvPr id="42" name="椭圆形标注"/>
              <p:cNvSpPr/>
              <p:nvPr/>
            </p:nvSpPr>
            <p:spPr>
              <a:xfrm rot="19920000">
                <a:off x="1040" y="2108"/>
                <a:ext cx="1440" cy="1440"/>
              </a:xfrm>
              <a:prstGeom prst="wedgeEllipseCallout">
                <a:avLst>
                  <a:gd name="adj1" fmla="val -25046"/>
                  <a:gd name="adj2" fmla="val 6569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文本框 20"/>
              <p:cNvSpPr txBox="1"/>
              <p:nvPr/>
            </p:nvSpPr>
            <p:spPr>
              <a:xfrm rot="900000" flipH="1">
                <a:off x="755" y="2343"/>
                <a:ext cx="1998" cy="871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en-US" altLang="zh-CN" sz="30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D</a:t>
                </a:r>
              </a:p>
            </p:txBody>
          </p:sp>
        </p:grpSp>
      </p:grpSp>
      <p:sp>
        <p:nvSpPr>
          <p:cNvPr id="50" name="Freeform 5"/>
          <p:cNvSpPr>
            <a:spLocks noEditPoints="1"/>
          </p:cNvSpPr>
          <p:nvPr/>
        </p:nvSpPr>
        <p:spPr>
          <a:xfrm>
            <a:off x="6882086" y="563542"/>
            <a:ext cx="689024" cy="693498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文本框 20"/>
          <p:cNvSpPr txBox="1"/>
          <p:nvPr/>
        </p:nvSpPr>
        <p:spPr>
          <a:xfrm flipH="1">
            <a:off x="7679544" y="549502"/>
            <a:ext cx="4431441" cy="5530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小组合作</a:t>
            </a:r>
          </a:p>
        </p:txBody>
      </p:sp>
      <p:sp>
        <p:nvSpPr>
          <p:cNvPr id="52" name="文本框 51"/>
          <p:cNvSpPr txBox="1"/>
          <p:nvPr/>
        </p:nvSpPr>
        <p:spPr>
          <a:xfrm flipH="1">
            <a:off x="7247890" y="1496695"/>
            <a:ext cx="4918710" cy="5213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我国的陆地面积与欧洲差不多。在生活中，我们也可以感受到我国面积之大。请和小组成员一起商量，用一种你们喜欢的方式，说一说祖国疆域的辽阔吧！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6893898" y="1375023"/>
            <a:ext cx="5039667" cy="4017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2"/>
          <p:cNvSpPr/>
          <p:nvPr/>
        </p:nvSpPr>
        <p:spPr>
          <a:xfrm rot="5400000" flipH="1" flipV="1">
            <a:off x="-173990" y="3362325"/>
            <a:ext cx="5559425" cy="76200"/>
          </a:xfrm>
          <a:prstGeom prst="rect">
            <a:avLst/>
          </a:prstGeom>
          <a:solidFill>
            <a:srgbClr val="71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텍스트 개체 틀 4"/>
          <p:cNvSpPr txBox="1"/>
          <p:nvPr/>
        </p:nvSpPr>
        <p:spPr>
          <a:xfrm>
            <a:off x="5951855" y="621030"/>
            <a:ext cx="3923665" cy="401955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5865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0" dirty="0">
                <a:latin typeface="微软雅黑" panose="020B0503020204020204" charset="-122"/>
                <a:ea typeface="微软雅黑" panose="020B0503020204020204" charset="-122"/>
              </a:rPr>
              <a:t>我们深深爱着中国土地</a:t>
            </a:r>
          </a:p>
        </p:txBody>
      </p:sp>
      <p:sp>
        <p:nvSpPr>
          <p:cNvPr id="14" name="텍스트 개체 틀 4"/>
          <p:cNvSpPr txBox="1"/>
          <p:nvPr/>
        </p:nvSpPr>
        <p:spPr>
          <a:xfrm>
            <a:off x="3647440" y="1269365"/>
            <a:ext cx="8346440" cy="51435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665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我们深深爱着中国土地，因为你给我们创造和奇迹的土地。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这块土地好广好宽，各族儿女在这辽阔土地上生活。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我们都深爱这片土地，因为这是革命先烈用鲜血留给我们世代既古老又活力的地方。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3000" dirty="0">
                <a:latin typeface="微软雅黑" panose="020B0503020204020204" charset="-122"/>
                <a:ea typeface="微软雅黑" panose="020B0503020204020204" charset="-122"/>
              </a:rPr>
              <a:t>960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万平方米，一面红旗盖扩我们这块土地。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这是我们的土地，这是我们的家乡，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我们在这里快乐生活，我们在这里快乐歌唱。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25274" y="818562"/>
            <a:ext cx="558118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我可以用诗歌来表达</a:t>
            </a:r>
            <a:r>
              <a:rPr lang="en-US" altLang="zh-CN" sz="3000" b="1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3755" y="641844"/>
            <a:ext cx="6022340" cy="4911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365" y="1897039"/>
            <a:ext cx="5022376" cy="37667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5578" y="3974978"/>
            <a:ext cx="321170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我可以用数据来说明</a:t>
            </a:r>
            <a:r>
              <a:rPr lang="en-US" altLang="zh-CN" sz="3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7" name="圆角矩形 6"/>
          <p:cNvSpPr/>
          <p:nvPr/>
        </p:nvSpPr>
        <p:spPr>
          <a:xfrm rot="10800000" flipH="1">
            <a:off x="238477" y="5914334"/>
            <a:ext cx="11738781" cy="479996"/>
          </a:xfrm>
          <a:prstGeom prst="roundRect">
            <a:avLst/>
          </a:prstGeom>
          <a:solidFill>
            <a:srgbClr val="FFD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3000" strike="noStrike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 rot="10800000" flipH="1">
            <a:off x="180229" y="5868535"/>
            <a:ext cx="11870743" cy="58685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 sz="3000" strike="noStrike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433705" y="5909310"/>
            <a:ext cx="11616690" cy="55308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个中国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=25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个日本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=40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个英国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=96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个韩国；我国东西跨越共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个时区。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467" y="1094948"/>
            <a:ext cx="4532762" cy="45327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39608" y="549437"/>
            <a:ext cx="7633648" cy="640780"/>
          </a:xfrm>
          <a:prstGeom prst="rect">
            <a:avLst/>
          </a:prstGeom>
          <a:pattFill prst="ltUpDiag">
            <a:fgClr>
              <a:srgbClr val="FF9600"/>
            </a:fgClr>
            <a:bgClr>
              <a:srgbClr val="FC620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21360" y="625194"/>
            <a:ext cx="469530" cy="469530"/>
            <a:chOff x="7070971" y="788848"/>
            <a:chExt cx="1800200" cy="1800200"/>
          </a:xfrm>
        </p:grpSpPr>
        <p:sp>
          <p:nvSpPr>
            <p:cNvPr id="4" name="椭圆 3"/>
            <p:cNvSpPr/>
            <p:nvPr/>
          </p:nvSpPr>
          <p:spPr>
            <a:xfrm>
              <a:off x="7070971" y="788848"/>
              <a:ext cx="1800200" cy="1800200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7575071" y="1166948"/>
              <a:ext cx="792000" cy="1044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5159128" y="578017"/>
            <a:ext cx="610435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我可以用旅游经历来描述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4424220" y="1629571"/>
            <a:ext cx="7649035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今年的</a:t>
            </a: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，我和家人一起游玩了许多个省份。我发现，二月份的黑龙江，人们在溜冰滑雪；而二月份的海南岛，人们却光着膀子在游泳。早上八点，上海的市民都开始陆续去吃早饭上班了，但是这时的新疆，还在下半夜呢。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63975" y="1841500"/>
            <a:ext cx="8227695" cy="364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25" y="2205355"/>
            <a:ext cx="3728720" cy="29425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9019" y="1988834"/>
            <a:ext cx="725243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/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小活动：从气温差看中国</a:t>
            </a:r>
          </a:p>
        </p:txBody>
      </p:sp>
      <p:sp>
        <p:nvSpPr>
          <p:cNvPr id="21" name="矩形 20"/>
          <p:cNvSpPr/>
          <p:nvPr/>
        </p:nvSpPr>
        <p:spPr>
          <a:xfrm>
            <a:off x="4079240" y="2637155"/>
            <a:ext cx="8214360" cy="2270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866775">
              <a:lnSpc>
                <a:spcPct val="120000"/>
              </a:lnSpc>
            </a:pPr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请你查看一下哈尔滨和三亚的实时气温，说一说：</a:t>
            </a:r>
          </a:p>
          <a:p>
            <a:pPr defTabSz="866775">
              <a:lnSpc>
                <a:spcPct val="120000"/>
              </a:lnSpc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、两地气温相差多少摄氏度？</a:t>
            </a:r>
          </a:p>
          <a:p>
            <a:pPr defTabSz="866775">
              <a:lnSpc>
                <a:spcPct val="120000"/>
              </a:lnSpc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、两地在穿着上可能有怎样的差别？在其他方面可能有怎样的差别？</a:t>
            </a:r>
          </a:p>
          <a:p>
            <a:pPr defTabSz="866775">
              <a:lnSpc>
                <a:spcPct val="120000"/>
              </a:lnSpc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3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、由此，你感受到了什么？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44110" y="1412875"/>
            <a:ext cx="22561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辽阔的中国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9275" y="2344420"/>
            <a:ext cx="850582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</a:rPr>
              <a:t>我国东西、南北跨度大，国土辽阔，地大物博，是世界上面积第三大、人口最多的国家，在世界上占据着重要的地位。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47336" y="747697"/>
            <a:ext cx="407036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你能在地球仪</a:t>
            </a:r>
            <a:r>
              <a:rPr lang="en-US" altLang="zh-CN" sz="3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地图上找到中国的四大海域吗？看谁找得又快又准。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rcRect b="5568"/>
          <a:stretch>
            <a:fillRect/>
          </a:stretch>
        </p:blipFill>
        <p:spPr>
          <a:xfrm>
            <a:off x="335137" y="692918"/>
            <a:ext cx="7565390" cy="531368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139037" y="1881003"/>
            <a:ext cx="716280" cy="101346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654657" y="2489333"/>
            <a:ext cx="716280" cy="101346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064867" y="3421513"/>
            <a:ext cx="716280" cy="101346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38377" y="4993138"/>
            <a:ext cx="716280" cy="101346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71320" y="4434840"/>
            <a:ext cx="3669665" cy="1475105"/>
          </a:xfrm>
          <a:prstGeom prst="rect">
            <a:avLst/>
          </a:prstGeom>
          <a:solidFill>
            <a:srgbClr val="68BC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1320" y="4384675"/>
            <a:ext cx="37560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中国东部海岸线由北道南依次为渤海、黄海、东海和南海。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b="5172"/>
          <a:stretch>
            <a:fillRect/>
          </a:stretch>
        </p:blipFill>
        <p:spPr>
          <a:xfrm>
            <a:off x="7769549" y="2034048"/>
            <a:ext cx="4533540" cy="42990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1137088">
            <a:off x="8317408" y="3388150"/>
            <a:ext cx="1325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>
                <a:solidFill>
                  <a:srgbClr val="FF933C"/>
                </a:solidFill>
                <a:latin typeface="微软雅黑" panose="020B0503020204020204" charset="-122"/>
                <a:ea typeface="微软雅黑" panose="020B0503020204020204" charset="-122"/>
              </a:rPr>
              <a:t>小活动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imgsa.baidu.com/timg?image&amp;quality=80&amp;size=b9999_10000&amp;sec=1543075515342&amp;di=9751d023c6ee1736e7e991c5e4d972dd&amp;imgtype=0&amp;src=http%3A%2F%2Fpsefan.com%2Fwp-content%2Fuploads%2F2016%2F12%2F20161203459-600x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5" y="777924"/>
            <a:ext cx="8988423" cy="52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063598" y="3621841"/>
            <a:ext cx="8261729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我国是个海陆兼备的国家。在祖国大陆的东面，自北向南，渤海、黄海、东海、南海四海相连。我国近海岛屿众多，台湾岛是我国第一大岛。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12367" y="3068964"/>
            <a:ext cx="43873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海陆兼备的中国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219" y="889636"/>
            <a:ext cx="499744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968" y="3910118"/>
            <a:ext cx="2571751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台湾岛 </a:t>
            </a: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6886" y="654685"/>
            <a:ext cx="284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一起来找一找：</a:t>
            </a:r>
          </a:p>
        </p:txBody>
      </p:sp>
      <p:sp>
        <p:nvSpPr>
          <p:cNvPr id="6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568" y="1634702"/>
            <a:ext cx="3992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我国有哪些陆上邻国？</a:t>
            </a: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402" y="2384002"/>
            <a:ext cx="5135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有哪些国家与我国隔海相望？</a:t>
            </a:r>
          </a:p>
        </p:txBody>
      </p:sp>
      <p:sp>
        <p:nvSpPr>
          <p:cNvPr id="8" name="矩形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619" y="3146002"/>
            <a:ext cx="4373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我国大陆濒临的四大海域</a:t>
            </a:r>
          </a:p>
        </p:txBody>
      </p:sp>
      <p:sp>
        <p:nvSpPr>
          <p:cNvPr id="9" name="矩形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968" y="4653069"/>
            <a:ext cx="5350933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你发现了吗？地图中，黄色代表陆上邻国，绿色代表海上邻国</a:t>
            </a:r>
          </a:p>
        </p:txBody>
      </p:sp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10600902" y="1003936"/>
            <a:ext cx="249767" cy="789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10"/>
            </p:custDataLst>
          </p:nvPr>
        </p:nvSpPr>
        <p:spPr>
          <a:xfrm>
            <a:off x="7864052" y="1700318"/>
            <a:ext cx="1119716" cy="283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11"/>
            </p:custDataLst>
          </p:nvPr>
        </p:nvSpPr>
        <p:spPr>
          <a:xfrm rot="789995">
            <a:off x="5937886" y="1439969"/>
            <a:ext cx="1119716" cy="283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>
            <p:custDataLst>
              <p:tags r:id="rId12"/>
            </p:custDataLst>
          </p:nvPr>
        </p:nvSpPr>
        <p:spPr>
          <a:xfrm rot="789995">
            <a:off x="6079702" y="1844252"/>
            <a:ext cx="679451" cy="218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>
            <p:custDataLst>
              <p:tags r:id="rId13"/>
            </p:custDataLst>
          </p:nvPr>
        </p:nvSpPr>
        <p:spPr>
          <a:xfrm rot="209055">
            <a:off x="5768552" y="1791336"/>
            <a:ext cx="245533" cy="427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>
            <p:custDataLst>
              <p:tags r:id="rId14"/>
            </p:custDataLst>
          </p:nvPr>
        </p:nvSpPr>
        <p:spPr>
          <a:xfrm>
            <a:off x="5791835" y="2197736"/>
            <a:ext cx="245533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>
            <p:custDataLst>
              <p:tags r:id="rId15"/>
            </p:custDataLst>
          </p:nvPr>
        </p:nvSpPr>
        <p:spPr>
          <a:xfrm rot="196427">
            <a:off x="5753735" y="2475018"/>
            <a:ext cx="247651" cy="376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16"/>
            </p:custDataLst>
          </p:nvPr>
        </p:nvSpPr>
        <p:spPr>
          <a:xfrm rot="2333245">
            <a:off x="6420486" y="3268769"/>
            <a:ext cx="412749" cy="309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>
            <p:custDataLst>
              <p:tags r:id="rId17"/>
            </p:custDataLst>
          </p:nvPr>
        </p:nvSpPr>
        <p:spPr>
          <a:xfrm rot="1024566">
            <a:off x="6083935" y="3874136"/>
            <a:ext cx="673100" cy="311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>
            <p:custDataLst>
              <p:tags r:id="rId18"/>
            </p:custDataLst>
          </p:nvPr>
        </p:nvSpPr>
        <p:spPr>
          <a:xfrm rot="704337">
            <a:off x="7163435" y="3620136"/>
            <a:ext cx="332317" cy="124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>
            <p:custDataLst>
              <p:tags r:id="rId19"/>
            </p:custDataLst>
          </p:nvPr>
        </p:nvSpPr>
        <p:spPr>
          <a:xfrm>
            <a:off x="7440719" y="4090036"/>
            <a:ext cx="550333" cy="287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>
            <p:custDataLst>
              <p:tags r:id="rId20"/>
            </p:custDataLst>
          </p:nvPr>
        </p:nvSpPr>
        <p:spPr>
          <a:xfrm rot="2867199">
            <a:off x="8065135" y="4543002"/>
            <a:ext cx="857249" cy="188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椭圆 46"/>
          <p:cNvSpPr/>
          <p:nvPr>
            <p:custDataLst>
              <p:tags r:id="rId21"/>
            </p:custDataLst>
          </p:nvPr>
        </p:nvSpPr>
        <p:spPr>
          <a:xfrm rot="3955620">
            <a:off x="8337127" y="4726094"/>
            <a:ext cx="857249" cy="186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>
            <p:custDataLst>
              <p:tags r:id="rId22"/>
            </p:custDataLst>
          </p:nvPr>
        </p:nvSpPr>
        <p:spPr>
          <a:xfrm rot="20504336">
            <a:off x="10071735" y="2115185"/>
            <a:ext cx="309033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椭圆 54"/>
          <p:cNvSpPr/>
          <p:nvPr>
            <p:custDataLst>
              <p:tags r:id="rId23"/>
            </p:custDataLst>
          </p:nvPr>
        </p:nvSpPr>
        <p:spPr>
          <a:xfrm rot="20504336">
            <a:off x="10289752" y="2527936"/>
            <a:ext cx="232833" cy="2667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>
            <p:custDataLst>
              <p:tags r:id="rId24"/>
            </p:custDataLst>
          </p:nvPr>
        </p:nvSpPr>
        <p:spPr>
          <a:xfrm>
            <a:off x="10645352" y="2684569"/>
            <a:ext cx="232833" cy="49741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>
            <p:custDataLst>
              <p:tags r:id="rId25"/>
            </p:custDataLst>
          </p:nvPr>
        </p:nvSpPr>
        <p:spPr>
          <a:xfrm rot="19980776">
            <a:off x="10234719" y="4532418"/>
            <a:ext cx="232833" cy="10795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椭圆 57"/>
          <p:cNvSpPr/>
          <p:nvPr>
            <p:custDataLst>
              <p:tags r:id="rId26"/>
            </p:custDataLst>
          </p:nvPr>
        </p:nvSpPr>
        <p:spPr>
          <a:xfrm rot="2625066">
            <a:off x="9479068" y="5537836"/>
            <a:ext cx="232833" cy="85724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椭圆 58"/>
          <p:cNvSpPr/>
          <p:nvPr>
            <p:custDataLst>
              <p:tags r:id="rId27"/>
            </p:custDataLst>
          </p:nvPr>
        </p:nvSpPr>
        <p:spPr>
          <a:xfrm rot="5188294">
            <a:off x="9710843" y="5242561"/>
            <a:ext cx="232833" cy="203834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椭圆 60"/>
          <p:cNvSpPr/>
          <p:nvPr>
            <p:custDataLst>
              <p:tags r:id="rId28"/>
            </p:custDataLst>
          </p:nvPr>
        </p:nvSpPr>
        <p:spPr>
          <a:xfrm rot="4887278">
            <a:off x="9411335" y="5620385"/>
            <a:ext cx="232833" cy="33443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椭圆 61"/>
          <p:cNvSpPr/>
          <p:nvPr>
            <p:custDataLst>
              <p:tags r:id="rId29"/>
            </p:custDataLst>
          </p:nvPr>
        </p:nvSpPr>
        <p:spPr>
          <a:xfrm>
            <a:off x="9639935" y="2407285"/>
            <a:ext cx="120651" cy="120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3" name="组合 62"/>
          <p:cNvGrpSpPr/>
          <p:nvPr>
            <p:custDataLst>
              <p:tags r:id="rId30"/>
            </p:custDataLst>
          </p:nvPr>
        </p:nvGrpSpPr>
        <p:grpSpPr>
          <a:xfrm>
            <a:off x="9186968" y="2089785"/>
            <a:ext cx="550333" cy="438151"/>
            <a:chOff x="7266709" y="1288473"/>
            <a:chExt cx="411962" cy="328987"/>
          </a:xfrm>
        </p:grpSpPr>
        <p:cxnSp>
          <p:nvCxnSpPr>
            <p:cNvPr id="64" name="直接连接符 63"/>
            <p:cNvCxnSpPr/>
            <p:nvPr>
              <p:custDataLst>
                <p:tags r:id="rId52"/>
              </p:custDataLst>
            </p:nvPr>
          </p:nvCxnSpPr>
          <p:spPr>
            <a:xfrm>
              <a:off x="7509133" y="1288473"/>
              <a:ext cx="169538" cy="32898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53"/>
              </p:custDataLst>
            </p:nvPr>
          </p:nvCxnSpPr>
          <p:spPr>
            <a:xfrm>
              <a:off x="7266709" y="1288473"/>
              <a:ext cx="24242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矩形 6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66219" y="1816736"/>
            <a:ext cx="874183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渤海</a:t>
            </a:r>
          </a:p>
        </p:txBody>
      </p:sp>
      <p:sp>
        <p:nvSpPr>
          <p:cNvPr id="67" name="椭圆 66"/>
          <p:cNvSpPr/>
          <p:nvPr>
            <p:custDataLst>
              <p:tags r:id="rId32"/>
            </p:custDataLst>
          </p:nvPr>
        </p:nvSpPr>
        <p:spPr>
          <a:xfrm>
            <a:off x="9864302" y="2781936"/>
            <a:ext cx="120651" cy="1206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8" name="组合 67"/>
          <p:cNvGrpSpPr/>
          <p:nvPr>
            <p:custDataLst>
              <p:tags r:id="rId33"/>
            </p:custDataLst>
          </p:nvPr>
        </p:nvGrpSpPr>
        <p:grpSpPr>
          <a:xfrm>
            <a:off x="9254702" y="2714202"/>
            <a:ext cx="609600" cy="120649"/>
            <a:chOff x="7318208" y="1757108"/>
            <a:chExt cx="457199" cy="90471"/>
          </a:xfrm>
        </p:grpSpPr>
        <p:cxnSp>
          <p:nvCxnSpPr>
            <p:cNvPr id="69" name="直接连接符 68"/>
            <p:cNvCxnSpPr/>
            <p:nvPr>
              <p:custDataLst>
                <p:tags r:id="rId50"/>
              </p:custDataLst>
            </p:nvPr>
          </p:nvCxnSpPr>
          <p:spPr>
            <a:xfrm>
              <a:off x="7556332" y="1757108"/>
              <a:ext cx="219075" cy="9047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>
              <p:custDataLst>
                <p:tags r:id="rId51"/>
              </p:custDataLst>
            </p:nvPr>
          </p:nvCxnSpPr>
          <p:spPr>
            <a:xfrm>
              <a:off x="7318208" y="1757108"/>
              <a:ext cx="24288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矩形 7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0519" y="2407285"/>
            <a:ext cx="874183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黄海</a:t>
            </a:r>
          </a:p>
        </p:txBody>
      </p:sp>
      <p:sp>
        <p:nvSpPr>
          <p:cNvPr id="72" name="椭圆 71"/>
          <p:cNvSpPr/>
          <p:nvPr>
            <p:custDataLst>
              <p:tags r:id="rId35"/>
            </p:custDataLst>
          </p:nvPr>
        </p:nvSpPr>
        <p:spPr>
          <a:xfrm>
            <a:off x="10283402" y="3425402"/>
            <a:ext cx="120651" cy="1206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>
            <p:custDataLst>
              <p:tags r:id="rId36"/>
            </p:custDataLst>
          </p:nvPr>
        </p:nvGrpSpPr>
        <p:grpSpPr>
          <a:xfrm>
            <a:off x="9595486" y="3296285"/>
            <a:ext cx="747183" cy="201084"/>
            <a:chOff x="7572738" y="2193462"/>
            <a:chExt cx="561086" cy="150725"/>
          </a:xfrm>
        </p:grpSpPr>
        <p:cxnSp>
          <p:nvCxnSpPr>
            <p:cNvPr id="74" name="直接连接符 73"/>
            <p:cNvCxnSpPr/>
            <p:nvPr>
              <p:custDataLst>
                <p:tags r:id="rId48"/>
              </p:custDataLst>
            </p:nvPr>
          </p:nvCxnSpPr>
          <p:spPr>
            <a:xfrm>
              <a:off x="7900171" y="2193462"/>
              <a:ext cx="233653" cy="1507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>
              <p:custDataLst>
                <p:tags r:id="rId49"/>
              </p:custDataLst>
            </p:nvPr>
          </p:nvCxnSpPr>
          <p:spPr>
            <a:xfrm>
              <a:off x="7572738" y="2198222"/>
              <a:ext cx="327433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21302" y="3080385"/>
            <a:ext cx="874184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东海</a:t>
            </a:r>
          </a:p>
        </p:txBody>
      </p:sp>
      <p:sp>
        <p:nvSpPr>
          <p:cNvPr id="77" name="椭圆 76"/>
          <p:cNvSpPr/>
          <p:nvPr>
            <p:custDataLst>
              <p:tags r:id="rId38"/>
            </p:custDataLst>
          </p:nvPr>
        </p:nvSpPr>
        <p:spPr>
          <a:xfrm>
            <a:off x="9390168" y="4399069"/>
            <a:ext cx="120651" cy="1206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8" name="组合 77"/>
          <p:cNvGrpSpPr/>
          <p:nvPr>
            <p:custDataLst>
              <p:tags r:id="rId39"/>
            </p:custDataLst>
          </p:nvPr>
        </p:nvGrpSpPr>
        <p:grpSpPr>
          <a:xfrm>
            <a:off x="8676852" y="4181052"/>
            <a:ext cx="728133" cy="285751"/>
            <a:chOff x="6883548" y="2857225"/>
            <a:chExt cx="546765" cy="215460"/>
          </a:xfrm>
        </p:grpSpPr>
        <p:cxnSp>
          <p:nvCxnSpPr>
            <p:cNvPr id="79" name="直接连接符 78"/>
            <p:cNvCxnSpPr/>
            <p:nvPr>
              <p:custDataLst>
                <p:tags r:id="rId46"/>
              </p:custDataLst>
            </p:nvPr>
          </p:nvCxnSpPr>
          <p:spPr>
            <a:xfrm>
              <a:off x="6883548" y="2857225"/>
              <a:ext cx="217752" cy="21546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47"/>
              </p:custDataLst>
            </p:nvPr>
          </p:nvCxnSpPr>
          <p:spPr>
            <a:xfrm>
              <a:off x="7102890" y="3066301"/>
              <a:ext cx="327423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椭圆 80"/>
          <p:cNvSpPr/>
          <p:nvPr>
            <p:custDataLst>
              <p:tags r:id="rId40"/>
            </p:custDataLst>
          </p:nvPr>
        </p:nvSpPr>
        <p:spPr>
          <a:xfrm>
            <a:off x="9953202" y="3954569"/>
            <a:ext cx="120651" cy="1206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矩形 8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230235" y="3668818"/>
            <a:ext cx="874184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南海</a:t>
            </a:r>
          </a:p>
        </p:txBody>
      </p:sp>
      <p:sp>
        <p:nvSpPr>
          <p:cNvPr id="83" name="矩形 8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9845252" y="4223385"/>
            <a:ext cx="1176867" cy="36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台湾岛</a:t>
            </a:r>
          </a:p>
        </p:txBody>
      </p:sp>
      <p:grpSp>
        <p:nvGrpSpPr>
          <p:cNvPr id="84" name="组合 83"/>
          <p:cNvGrpSpPr/>
          <p:nvPr>
            <p:custDataLst>
              <p:tags r:id="rId43"/>
            </p:custDataLst>
          </p:nvPr>
        </p:nvGrpSpPr>
        <p:grpSpPr>
          <a:xfrm>
            <a:off x="9970135" y="4043469"/>
            <a:ext cx="313267" cy="184149"/>
            <a:chOff x="7853281" y="2753848"/>
            <a:chExt cx="235308" cy="138338"/>
          </a:xfrm>
        </p:grpSpPr>
        <p:cxnSp>
          <p:nvCxnSpPr>
            <p:cNvPr id="85" name="直接连接符 84"/>
            <p:cNvCxnSpPr/>
            <p:nvPr>
              <p:custDataLst>
                <p:tags r:id="rId44"/>
              </p:custDataLst>
            </p:nvPr>
          </p:nvCxnSpPr>
          <p:spPr>
            <a:xfrm>
              <a:off x="8002733" y="2753848"/>
              <a:ext cx="85856" cy="13833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45"/>
              </p:custDataLst>
            </p:nvPr>
          </p:nvCxnSpPr>
          <p:spPr>
            <a:xfrm>
              <a:off x="7853281" y="2753848"/>
              <a:ext cx="16376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7" grpId="0" bldLvl="0" animBg="1"/>
      <p:bldP spid="50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1" grpId="0" bldLvl="0" animBg="1"/>
      <p:bldP spid="62" grpId="0" bldLvl="0" animBg="1"/>
      <p:bldP spid="66" grpId="0" bldLvl="0" animBg="1"/>
      <p:bldP spid="67" grpId="0" bldLvl="0" animBg="1"/>
      <p:bldP spid="71" grpId="0" bldLvl="0" animBg="1"/>
      <p:bldP spid="72" grpId="0" bldLvl="0" animBg="1"/>
      <p:bldP spid="76" grpId="0" bldLvl="0" animBg="1"/>
      <p:bldP spid="77" grpId="0" bldLvl="0" animBg="1"/>
      <p:bldP spid="81" grpId="0" bldLvl="0" animBg="1"/>
      <p:bldP spid="82" grpId="0" bldLvl="0" animBg="1"/>
      <p:bldP spid="8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6"/>
          <p:cNvSpPr/>
          <p:nvPr>
            <p:custDataLst>
              <p:tags r:id="rId1"/>
            </p:custDataLst>
          </p:nvPr>
        </p:nvSpPr>
        <p:spPr>
          <a:xfrm>
            <a:off x="347663" y="679450"/>
            <a:ext cx="11404600" cy="5611813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en-US" altLang="en-US" sz="3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5059" name="Picture 2" descr="E:\仝德志文件，勿删！\03-参考文档\！PPT图片及版面资源\PPT精美插图\图标\羽毛笔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836275" y="4225925"/>
            <a:ext cx="1150938" cy="1341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5060" name="文本框 6"/>
          <p:cNvSpPr/>
          <p:nvPr>
            <p:custDataLst>
              <p:tags r:id="rId3"/>
            </p:custDataLst>
          </p:nvPr>
        </p:nvSpPr>
        <p:spPr>
          <a:xfrm>
            <a:off x="6310313" y="1619250"/>
            <a:ext cx="4391025" cy="7054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8" tIns="45719" rIns="91438" bIns="45719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活动二</a:t>
            </a:r>
          </a:p>
        </p:txBody>
      </p:sp>
      <p:cxnSp>
        <p:nvCxnSpPr>
          <p:cNvPr id="45061" name="直接连接符 7"/>
          <p:cNvCxnSpPr/>
          <p:nvPr>
            <p:custDataLst>
              <p:tags r:id="rId4"/>
            </p:custDataLst>
          </p:nvPr>
        </p:nvCxnSpPr>
        <p:spPr>
          <a:xfrm>
            <a:off x="6310313" y="1554163"/>
            <a:ext cx="4391025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</a:ln>
        </p:spPr>
      </p:cxnSp>
      <p:cxnSp>
        <p:nvCxnSpPr>
          <p:cNvPr id="45062" name="直接连接符 8"/>
          <p:cNvCxnSpPr/>
          <p:nvPr>
            <p:custDataLst>
              <p:tags r:id="rId5"/>
            </p:custDataLst>
          </p:nvPr>
        </p:nvCxnSpPr>
        <p:spPr>
          <a:xfrm>
            <a:off x="6310313" y="2452688"/>
            <a:ext cx="4391025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</a:ln>
        </p:spPr>
      </p:cxnSp>
      <p:sp>
        <p:nvSpPr>
          <p:cNvPr id="45063" name="矩形 9"/>
          <p:cNvSpPr/>
          <p:nvPr>
            <p:custDataLst>
              <p:tags r:id="rId6"/>
            </p:custDataLst>
          </p:nvPr>
        </p:nvSpPr>
        <p:spPr>
          <a:xfrm>
            <a:off x="6605588" y="2941638"/>
            <a:ext cx="5399087" cy="8902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8" tIns="45719" rIns="91438" bIns="45719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我国省级行政区域</a:t>
            </a:r>
          </a:p>
        </p:txBody>
      </p:sp>
      <p:pic>
        <p:nvPicPr>
          <p:cNvPr id="45064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263" y="1060450"/>
            <a:ext cx="5229225" cy="52371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5325" y="621030"/>
            <a:ext cx="351282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4000" b="1">
                <a:solidFill>
                  <a:srgbClr val="0090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核心素养目标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67715" y="1484630"/>
          <a:ext cx="10974705" cy="4676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677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政治认同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：知道台湾是我国不可分割的一部分，祖国的领土神圣不可侵犯。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道德修养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：学会看中国地图、行政区划地图等，培养学生良好的读图习惯。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法治观念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：知道我国幅员辽阔，为祖国感到自豪，激发热爱祖国的情感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健全人格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：知道我国的地理位置、领土面积、海陆疆域、行政区划。</a:t>
                      </a: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责任意识</a:t>
                      </a: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：激发学生的爱国意识和爱国热情，坚决捍卫领土完整。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069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1" r="1" b="44901"/>
          <a:stretch>
            <a:fillRect/>
          </a:stretch>
        </p:blipFill>
        <p:spPr>
          <a:xfrm>
            <a:off x="10050567" y="610828"/>
            <a:ext cx="1005114" cy="5219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2602" r="3386" b="6170"/>
          <a:stretch>
            <a:fillRect/>
          </a:stretch>
        </p:blipFill>
        <p:spPr>
          <a:xfrm>
            <a:off x="259715" y="819150"/>
            <a:ext cx="7621270" cy="593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15415" y="549275"/>
            <a:ext cx="4505325" cy="5530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《中国的省级行政区域》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234045" y="1341755"/>
            <a:ext cx="36118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在地图上，</a:t>
            </a:r>
          </a:p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找出我们所在的省。</a:t>
            </a:r>
            <a:endParaRPr lang="en-US" sz="3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284210" y="3113405"/>
            <a:ext cx="3611880" cy="2168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爸妈的老家在哪儿？</a:t>
            </a:r>
          </a:p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在地图上找出来，</a:t>
            </a:r>
          </a:p>
          <a:p>
            <a:pPr algn="l">
              <a:lnSpc>
                <a:spcPct val="150000"/>
              </a:lnSpc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与同桌一起分享。</a:t>
            </a: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 rot="1860000">
            <a:off x="5259070" y="5215255"/>
            <a:ext cx="865505" cy="142367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1" r="1" b="44901"/>
          <a:stretch>
            <a:fillRect/>
          </a:stretch>
        </p:blipFill>
        <p:spPr>
          <a:xfrm>
            <a:off x="10096287" y="646388"/>
            <a:ext cx="1005114" cy="5219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2602" r="3386" b="6170"/>
          <a:stretch>
            <a:fillRect/>
          </a:stretch>
        </p:blipFill>
        <p:spPr>
          <a:xfrm>
            <a:off x="407670" y="1052830"/>
            <a:ext cx="7294880" cy="568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24585" y="508635"/>
            <a:ext cx="4404360" cy="5530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《中国的省级行政区域》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040370" y="1196975"/>
            <a:ext cx="3723640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小组合作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找一找</a:t>
            </a:r>
            <a:endParaRPr lang="zh-CN" sz="3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我国有多少个</a:t>
            </a:r>
            <a:r>
              <a:rPr lang="zh-CN" sz="3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省级行政区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</a:p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我国有多少个</a:t>
            </a:r>
            <a:r>
              <a:rPr lang="zh-CN" sz="3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省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3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自治区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</a:p>
          <a:p>
            <a:pPr algn="l">
              <a:lnSpc>
                <a:spcPct val="150000"/>
              </a:lnSpc>
            </a:pPr>
            <a:r>
              <a:rPr lang="zh-CN" sz="3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直辖市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sz="3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特别行政区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</a:p>
          <a:p>
            <a:pPr algn="l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分别是什么？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1" r="1" b="44901"/>
          <a:stretch>
            <a:fillRect/>
          </a:stretch>
        </p:blipFill>
        <p:spPr>
          <a:xfrm>
            <a:off x="10232177" y="562568"/>
            <a:ext cx="1005114" cy="521914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846195" y="515620"/>
            <a:ext cx="4499610" cy="5530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《中国的省级行政区域》</a:t>
            </a:r>
          </a:p>
        </p:txBody>
      </p: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>
            <a:off x="623706" y="1412603"/>
            <a:ext cx="10746468" cy="1014730"/>
            <a:chOff x="722766" y="1000488"/>
            <a:chExt cx="10746468" cy="1014730"/>
          </a:xfrm>
        </p:grpSpPr>
        <p:sp>
          <p:nvSpPr>
            <p:cNvPr id="8" name="文本框 7"/>
            <p:cNvSpPr txBox="1"/>
            <p:nvPr>
              <p:custDataLst>
                <p:tags r:id="rId16"/>
              </p:custDataLst>
            </p:nvPr>
          </p:nvSpPr>
          <p:spPr>
            <a:xfrm>
              <a:off x="722766" y="1000488"/>
              <a:ext cx="10746468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</a:rPr>
                <a:t>　　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我国现有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34个省级行政区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，其中分别为：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23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个省、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个自治区、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个直辖市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个特别行政区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</a:p>
          </p:txBody>
        </p:sp>
        <p:sp>
          <p:nvSpPr>
            <p:cNvPr id="11" name="菱形 10"/>
            <p:cNvSpPr/>
            <p:nvPr>
              <p:custDataLst>
                <p:tags r:id="rId17"/>
              </p:custDataLst>
            </p:nvPr>
          </p:nvSpPr>
          <p:spPr>
            <a:xfrm>
              <a:off x="1129003" y="1294752"/>
              <a:ext cx="214604" cy="227628"/>
            </a:xfrm>
            <a:prstGeom prst="diamond">
              <a:avLst/>
            </a:prstGeom>
            <a:solidFill>
              <a:srgbClr val="64A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4"/>
            </p:custDataLst>
          </p:nvPr>
        </p:nvGrpSpPr>
        <p:grpSpPr>
          <a:xfrm>
            <a:off x="623706" y="2348904"/>
            <a:ext cx="10746468" cy="1938020"/>
            <a:chOff x="722766" y="2077124"/>
            <a:chExt cx="10746468" cy="1938020"/>
          </a:xfrm>
        </p:grpSpPr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>
              <a:off x="722766" y="2077124"/>
              <a:ext cx="10746468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</a:rPr>
                <a:t>　　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23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个省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甘肃省、黑龙江省、吉林省、辽宁省、河北省、陕西省、山西省、河南省、江苏省、安徽省、四川省、湖北省、浙江省、福建省、广东省、贵州省、云南省、江西省、山东省、青海省、湖南省、海南省、台湾省。</a:t>
              </a:r>
            </a:p>
          </p:txBody>
        </p:sp>
        <p:sp>
          <p:nvSpPr>
            <p:cNvPr id="31" name="菱形 30"/>
            <p:cNvSpPr/>
            <p:nvPr>
              <p:custDataLst>
                <p:tags r:id="rId15"/>
              </p:custDataLst>
            </p:nvPr>
          </p:nvSpPr>
          <p:spPr>
            <a:xfrm>
              <a:off x="1129003" y="2332977"/>
              <a:ext cx="214604" cy="227628"/>
            </a:xfrm>
            <a:prstGeom prst="diamond">
              <a:avLst/>
            </a:prstGeom>
            <a:solidFill>
              <a:srgbClr val="64A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5"/>
            </p:custDataLst>
          </p:nvPr>
        </p:nvGrpSpPr>
        <p:grpSpPr>
          <a:xfrm>
            <a:off x="623706" y="4149083"/>
            <a:ext cx="10746468" cy="1014730"/>
            <a:chOff x="722766" y="3826503"/>
            <a:chExt cx="10746468" cy="1014730"/>
          </a:xfrm>
        </p:grpSpPr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722766" y="3826503"/>
              <a:ext cx="10746468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</a:rPr>
                <a:t>　　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个自治区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：内蒙古自治区、新疆维吾尔自治区、广西壮族自治区、宁夏回族自治区和西藏自治区。</a:t>
              </a:r>
            </a:p>
          </p:txBody>
        </p:sp>
        <p:sp>
          <p:nvSpPr>
            <p:cNvPr id="32" name="菱形 31"/>
            <p:cNvSpPr/>
            <p:nvPr>
              <p:custDataLst>
                <p:tags r:id="rId13"/>
              </p:custDataLst>
            </p:nvPr>
          </p:nvSpPr>
          <p:spPr>
            <a:xfrm>
              <a:off x="1129003" y="4091927"/>
              <a:ext cx="214604" cy="227628"/>
            </a:xfrm>
            <a:prstGeom prst="diamond">
              <a:avLst/>
            </a:prstGeom>
            <a:solidFill>
              <a:srgbClr val="64A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6"/>
            </p:custDataLst>
          </p:nvPr>
        </p:nvGrpSpPr>
        <p:grpSpPr>
          <a:xfrm>
            <a:off x="623706" y="5084956"/>
            <a:ext cx="10746468" cy="1014730"/>
            <a:chOff x="722766" y="4844926"/>
            <a:chExt cx="10746468" cy="1014730"/>
          </a:xfrm>
        </p:grpSpPr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722766" y="4844926"/>
              <a:ext cx="10746468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</a:rPr>
                <a:t>　　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个直辖市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：北京、上海、天津和重庆。</a:t>
              </a:r>
              <a:r>
                <a:rPr lang="zh-CN" altLang="en-US" sz="3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北京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是我们祖国的</a:t>
              </a:r>
              <a:r>
                <a:rPr lang="zh-CN" altLang="en-US" sz="3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首都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</a:p>
          </p:txBody>
        </p:sp>
        <p:sp>
          <p:nvSpPr>
            <p:cNvPr id="33" name="菱形 32"/>
            <p:cNvSpPr/>
            <p:nvPr>
              <p:custDataLst>
                <p:tags r:id="rId11"/>
              </p:custDataLst>
            </p:nvPr>
          </p:nvSpPr>
          <p:spPr>
            <a:xfrm>
              <a:off x="1129003" y="5089512"/>
              <a:ext cx="214604" cy="227628"/>
            </a:xfrm>
            <a:prstGeom prst="diamond">
              <a:avLst/>
            </a:prstGeom>
            <a:solidFill>
              <a:srgbClr val="64A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7"/>
            </p:custDataLst>
          </p:nvPr>
        </p:nvGrpSpPr>
        <p:grpSpPr>
          <a:xfrm>
            <a:off x="651011" y="5949003"/>
            <a:ext cx="10746468" cy="691515"/>
            <a:chOff x="750071" y="5359723"/>
            <a:chExt cx="10746468" cy="691515"/>
          </a:xfrm>
        </p:grpSpPr>
        <p:sp>
          <p:nvSpPr>
            <p:cNvPr id="30" name="文本框 29"/>
            <p:cNvSpPr txBox="1"/>
            <p:nvPr>
              <p:custDataLst>
                <p:tags r:id="rId8"/>
              </p:custDataLst>
            </p:nvPr>
          </p:nvSpPr>
          <p:spPr>
            <a:xfrm>
              <a:off x="750071" y="5359723"/>
              <a:ext cx="10746468" cy="69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</a:rPr>
                <a:t>　　</a:t>
              </a:r>
              <a:r>
                <a:rPr lang="en-US" altLang="zh-CN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3000">
                  <a:solidFill>
                    <a:srgbClr val="155CD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个特别行政区</a:t>
              </a:r>
              <a:r>
                <a:rPr lang="zh-CN" altLang="en-US" sz="3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：香港特别行政区和澳门特别行政区。</a:t>
              </a:r>
            </a:p>
          </p:txBody>
        </p:sp>
        <p:sp>
          <p:nvSpPr>
            <p:cNvPr id="34" name="菱形 33"/>
            <p:cNvSpPr/>
            <p:nvPr>
              <p:custDataLst>
                <p:tags r:id="rId9"/>
              </p:custDataLst>
            </p:nvPr>
          </p:nvSpPr>
          <p:spPr>
            <a:xfrm>
              <a:off x="1129003" y="5667362"/>
              <a:ext cx="214604" cy="227628"/>
            </a:xfrm>
            <a:prstGeom prst="diamond">
              <a:avLst/>
            </a:prstGeom>
            <a:solidFill>
              <a:srgbClr val="64A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4383570" y="5618548"/>
            <a:ext cx="3424860" cy="973996"/>
            <a:chOff x="2887193" y="3717926"/>
            <a:chExt cx="4538663" cy="1290750"/>
          </a:xfrm>
        </p:grpSpPr>
        <p:sp>
          <p:nvSpPr>
            <p:cNvPr id="38" name="矩形 37"/>
            <p:cNvSpPr/>
            <p:nvPr>
              <p:custDataLst>
                <p:tags r:id="rId20"/>
              </p:custDataLst>
            </p:nvPr>
          </p:nvSpPr>
          <p:spPr>
            <a:xfrm>
              <a:off x="3279295" y="4432298"/>
              <a:ext cx="3872059" cy="572312"/>
            </a:xfrm>
            <a:prstGeom prst="rect">
              <a:avLst/>
            </a:prstGeom>
            <a:solidFill>
              <a:srgbClr val="A0262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任意多边形: 形状 38"/>
            <p:cNvSpPr/>
            <p:nvPr>
              <p:custDataLst>
                <p:tags r:id="rId21"/>
              </p:custDataLst>
            </p:nvPr>
          </p:nvSpPr>
          <p:spPr>
            <a:xfrm flipV="1">
              <a:off x="3478398" y="4113008"/>
              <a:ext cx="3430534" cy="305985"/>
            </a:xfrm>
            <a:custGeom>
              <a:avLst/>
              <a:gdLst>
                <a:gd name="connsiteX0" fmla="*/ 202632 w 3430534"/>
                <a:gd name="connsiteY0" fmla="*/ 305985 h 305985"/>
                <a:gd name="connsiteX1" fmla="*/ 3198056 w 3430534"/>
                <a:gd name="connsiteY1" fmla="*/ 305985 h 305985"/>
                <a:gd name="connsiteX2" fmla="*/ 3430534 w 3430534"/>
                <a:gd name="connsiteY2" fmla="*/ 170437 h 305985"/>
                <a:gd name="connsiteX3" fmla="*/ 3300384 w 3430534"/>
                <a:gd name="connsiteY3" fmla="*/ 0 h 305985"/>
                <a:gd name="connsiteX4" fmla="*/ 143439 w 3430534"/>
                <a:gd name="connsiteY4" fmla="*/ 0 h 305985"/>
                <a:gd name="connsiteX5" fmla="*/ 0 w 3430534"/>
                <a:gd name="connsiteY5" fmla="*/ 187839 h 30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534" h="305985">
                  <a:moveTo>
                    <a:pt x="202632" y="305985"/>
                  </a:moveTo>
                  <a:lnTo>
                    <a:pt x="3198056" y="305985"/>
                  </a:lnTo>
                  <a:lnTo>
                    <a:pt x="3430534" y="170437"/>
                  </a:lnTo>
                  <a:lnTo>
                    <a:pt x="3300384" y="0"/>
                  </a:lnTo>
                  <a:lnTo>
                    <a:pt x="143439" y="0"/>
                  </a:lnTo>
                  <a:lnTo>
                    <a:pt x="0" y="187839"/>
                  </a:lnTo>
                  <a:close/>
                </a:path>
              </a:pathLst>
            </a:custGeom>
            <a:solidFill>
              <a:srgbClr val="AB2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/>
            <p:cNvSpPr/>
            <p:nvPr>
              <p:custDataLst>
                <p:tags r:id="rId22"/>
              </p:custDataLst>
            </p:nvPr>
          </p:nvSpPr>
          <p:spPr>
            <a:xfrm>
              <a:off x="3284990" y="4500563"/>
              <a:ext cx="3836987" cy="295275"/>
            </a:xfrm>
            <a:custGeom>
              <a:avLst/>
              <a:gdLst>
                <a:gd name="connsiteX0" fmla="*/ 38100 w 3833812"/>
                <a:gd name="connsiteY0" fmla="*/ 285750 h 285750"/>
                <a:gd name="connsiteX1" fmla="*/ 3833812 w 3833812"/>
                <a:gd name="connsiteY1" fmla="*/ 257175 h 285750"/>
                <a:gd name="connsiteX2" fmla="*/ 3819525 w 3833812"/>
                <a:gd name="connsiteY2" fmla="*/ 0 h 285750"/>
                <a:gd name="connsiteX3" fmla="*/ 0 w 3833812"/>
                <a:gd name="connsiteY3" fmla="*/ 23812 h 285750"/>
                <a:gd name="connsiteX4" fmla="*/ 38100 w 3833812"/>
                <a:gd name="connsiteY4" fmla="*/ 285750 h 285750"/>
                <a:gd name="connsiteX0-1" fmla="*/ 0 w 3836987"/>
                <a:gd name="connsiteY0-2" fmla="*/ 295275 h 295275"/>
                <a:gd name="connsiteX1-3" fmla="*/ 3836987 w 3836987"/>
                <a:gd name="connsiteY1-4" fmla="*/ 257175 h 295275"/>
                <a:gd name="connsiteX2-5" fmla="*/ 3822700 w 3836987"/>
                <a:gd name="connsiteY2-6" fmla="*/ 0 h 295275"/>
                <a:gd name="connsiteX3-7" fmla="*/ 3175 w 3836987"/>
                <a:gd name="connsiteY3-8" fmla="*/ 23812 h 295275"/>
                <a:gd name="connsiteX4-9" fmla="*/ 0 w 3836987"/>
                <a:gd name="connsiteY4-10" fmla="*/ 295275 h 295275"/>
                <a:gd name="connsiteX0-11" fmla="*/ 0 w 3836987"/>
                <a:gd name="connsiteY0-12" fmla="*/ 295275 h 295275"/>
                <a:gd name="connsiteX1-13" fmla="*/ 3836987 w 3836987"/>
                <a:gd name="connsiteY1-14" fmla="*/ 257175 h 295275"/>
                <a:gd name="connsiteX2-15" fmla="*/ 3822700 w 3836987"/>
                <a:gd name="connsiteY2-16" fmla="*/ 0 h 295275"/>
                <a:gd name="connsiteX3-17" fmla="*/ 3175 w 3836987"/>
                <a:gd name="connsiteY3-18" fmla="*/ 23812 h 295275"/>
                <a:gd name="connsiteX4-19" fmla="*/ 0 w 3836987"/>
                <a:gd name="connsiteY4-20" fmla="*/ 295275 h 295275"/>
                <a:gd name="connsiteX0-21" fmla="*/ 0 w 3836987"/>
                <a:gd name="connsiteY0-22" fmla="*/ 295275 h 295275"/>
                <a:gd name="connsiteX1-23" fmla="*/ 3836987 w 3836987"/>
                <a:gd name="connsiteY1-24" fmla="*/ 257175 h 295275"/>
                <a:gd name="connsiteX2-25" fmla="*/ 3822700 w 3836987"/>
                <a:gd name="connsiteY2-26" fmla="*/ 0 h 295275"/>
                <a:gd name="connsiteX3-27" fmla="*/ 3175 w 3836987"/>
                <a:gd name="connsiteY3-28" fmla="*/ 23812 h 295275"/>
                <a:gd name="connsiteX4-29" fmla="*/ 0 w 3836987"/>
                <a:gd name="connsiteY4-30" fmla="*/ 295275 h 295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36987" h="295275">
                  <a:moveTo>
                    <a:pt x="0" y="295275"/>
                  </a:moveTo>
                  <a:cubicBezTo>
                    <a:pt x="1361546" y="76200"/>
                    <a:pt x="2821516" y="238125"/>
                    <a:pt x="3836987" y="257175"/>
                  </a:cubicBezTo>
                  <a:lnTo>
                    <a:pt x="3822700" y="0"/>
                  </a:lnTo>
                  <a:lnTo>
                    <a:pt x="3175" y="23812"/>
                  </a:lnTo>
                  <a:cubicBezTo>
                    <a:pt x="2117" y="114300"/>
                    <a:pt x="1058" y="204787"/>
                    <a:pt x="0" y="295275"/>
                  </a:cubicBezTo>
                  <a:close/>
                </a:path>
              </a:pathLst>
            </a:custGeom>
            <a:solidFill>
              <a:srgbClr val="8E0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>
              <p:custDataLst>
                <p:tags r:id="rId23"/>
              </p:custDataLst>
            </p:nvPr>
          </p:nvSpPr>
          <p:spPr>
            <a:xfrm>
              <a:off x="3271936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24"/>
              </p:custDataLst>
            </p:nvPr>
          </p:nvSpPr>
          <p:spPr>
            <a:xfrm>
              <a:off x="3657678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25"/>
              </p:custDataLst>
            </p:nvPr>
          </p:nvSpPr>
          <p:spPr>
            <a:xfrm>
              <a:off x="4043420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26"/>
              </p:custDataLst>
            </p:nvPr>
          </p:nvSpPr>
          <p:spPr>
            <a:xfrm>
              <a:off x="4429162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27"/>
              </p:custDataLst>
            </p:nvPr>
          </p:nvSpPr>
          <p:spPr>
            <a:xfrm>
              <a:off x="4814904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28"/>
              </p:custDataLst>
            </p:nvPr>
          </p:nvSpPr>
          <p:spPr>
            <a:xfrm>
              <a:off x="5200646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9"/>
              </p:custDataLst>
            </p:nvPr>
          </p:nvSpPr>
          <p:spPr>
            <a:xfrm>
              <a:off x="5586388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30"/>
              </p:custDataLst>
            </p:nvPr>
          </p:nvSpPr>
          <p:spPr>
            <a:xfrm>
              <a:off x="5972130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31"/>
              </p:custDataLst>
            </p:nvPr>
          </p:nvSpPr>
          <p:spPr>
            <a:xfrm>
              <a:off x="6357872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32"/>
              </p:custDataLst>
            </p:nvPr>
          </p:nvSpPr>
          <p:spPr>
            <a:xfrm>
              <a:off x="6743614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>
              <p:custDataLst>
                <p:tags r:id="rId33"/>
              </p:custDataLst>
            </p:nvPr>
          </p:nvSpPr>
          <p:spPr>
            <a:xfrm>
              <a:off x="7129358" y="4436364"/>
              <a:ext cx="45719" cy="572312"/>
            </a:xfrm>
            <a:prstGeom prst="rect">
              <a:avLst/>
            </a:prstGeom>
            <a:solidFill>
              <a:srgbClr val="F75867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任意多边形: 形状 51"/>
            <p:cNvSpPr/>
            <p:nvPr>
              <p:custDataLst>
                <p:tags r:id="rId34"/>
              </p:custDataLst>
            </p:nvPr>
          </p:nvSpPr>
          <p:spPr>
            <a:xfrm>
              <a:off x="2887193" y="4338571"/>
              <a:ext cx="4538663" cy="305984"/>
            </a:xfrm>
            <a:custGeom>
              <a:avLst/>
              <a:gdLst>
                <a:gd name="connsiteX0" fmla="*/ 300038 w 4538663"/>
                <a:gd name="connsiteY0" fmla="*/ 252412 h 252412"/>
                <a:gd name="connsiteX1" fmla="*/ 0 w 4538663"/>
                <a:gd name="connsiteY1" fmla="*/ 23812 h 252412"/>
                <a:gd name="connsiteX2" fmla="*/ 4538663 w 4538663"/>
                <a:gd name="connsiteY2" fmla="*/ 0 h 252412"/>
                <a:gd name="connsiteX3" fmla="*/ 4300538 w 4538663"/>
                <a:gd name="connsiteY3" fmla="*/ 242887 h 252412"/>
                <a:gd name="connsiteX4" fmla="*/ 300038 w 4538663"/>
                <a:gd name="connsiteY4" fmla="*/ 252412 h 252412"/>
                <a:gd name="connsiteX0-1" fmla="*/ 300038 w 4538663"/>
                <a:gd name="connsiteY0-2" fmla="*/ 264874 h 264874"/>
                <a:gd name="connsiteX1-3" fmla="*/ 0 w 4538663"/>
                <a:gd name="connsiteY1-4" fmla="*/ 36274 h 264874"/>
                <a:gd name="connsiteX2-5" fmla="*/ 4538663 w 4538663"/>
                <a:gd name="connsiteY2-6" fmla="*/ 12462 h 264874"/>
                <a:gd name="connsiteX3-7" fmla="*/ 4300538 w 4538663"/>
                <a:gd name="connsiteY3-8" fmla="*/ 255349 h 264874"/>
                <a:gd name="connsiteX4-9" fmla="*/ 300038 w 4538663"/>
                <a:gd name="connsiteY4-10" fmla="*/ 264874 h 264874"/>
                <a:gd name="connsiteX0-11" fmla="*/ 300038 w 4538663"/>
                <a:gd name="connsiteY0-12" fmla="*/ 305984 h 305984"/>
                <a:gd name="connsiteX1-13" fmla="*/ 0 w 4538663"/>
                <a:gd name="connsiteY1-14" fmla="*/ 77384 h 305984"/>
                <a:gd name="connsiteX2-15" fmla="*/ 4538663 w 4538663"/>
                <a:gd name="connsiteY2-16" fmla="*/ 53572 h 305984"/>
                <a:gd name="connsiteX3-17" fmla="*/ 4300538 w 4538663"/>
                <a:gd name="connsiteY3-18" fmla="*/ 296459 h 305984"/>
                <a:gd name="connsiteX4-19" fmla="*/ 300038 w 4538663"/>
                <a:gd name="connsiteY4-20" fmla="*/ 305984 h 305984"/>
                <a:gd name="connsiteX0-21" fmla="*/ 300038 w 4538663"/>
                <a:gd name="connsiteY0-22" fmla="*/ 305984 h 305984"/>
                <a:gd name="connsiteX1-23" fmla="*/ 0 w 4538663"/>
                <a:gd name="connsiteY1-24" fmla="*/ 77384 h 305984"/>
                <a:gd name="connsiteX2-25" fmla="*/ 4538663 w 4538663"/>
                <a:gd name="connsiteY2-26" fmla="*/ 53572 h 305984"/>
                <a:gd name="connsiteX3-27" fmla="*/ 4300538 w 4538663"/>
                <a:gd name="connsiteY3-28" fmla="*/ 296459 h 305984"/>
                <a:gd name="connsiteX4-29" fmla="*/ 300038 w 4538663"/>
                <a:gd name="connsiteY4-30" fmla="*/ 305984 h 305984"/>
                <a:gd name="connsiteX0-31" fmla="*/ 300038 w 4538663"/>
                <a:gd name="connsiteY0-32" fmla="*/ 305984 h 305984"/>
                <a:gd name="connsiteX1-33" fmla="*/ 0 w 4538663"/>
                <a:gd name="connsiteY1-34" fmla="*/ 77384 h 305984"/>
                <a:gd name="connsiteX2-35" fmla="*/ 4538663 w 4538663"/>
                <a:gd name="connsiteY2-36" fmla="*/ 53572 h 305984"/>
                <a:gd name="connsiteX3-37" fmla="*/ 4300538 w 4538663"/>
                <a:gd name="connsiteY3-38" fmla="*/ 296459 h 305984"/>
                <a:gd name="connsiteX4-39" fmla="*/ 300038 w 4538663"/>
                <a:gd name="connsiteY4-40" fmla="*/ 305984 h 3059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8663" h="305984">
                  <a:moveTo>
                    <a:pt x="300038" y="305984"/>
                  </a:moveTo>
                  <a:lnTo>
                    <a:pt x="0" y="77384"/>
                  </a:lnTo>
                  <a:cubicBezTo>
                    <a:pt x="1622426" y="7535"/>
                    <a:pt x="2640013" y="-43266"/>
                    <a:pt x="4538663" y="53572"/>
                  </a:cubicBezTo>
                  <a:lnTo>
                    <a:pt x="4300538" y="296459"/>
                  </a:lnTo>
                  <a:cubicBezTo>
                    <a:pt x="3448051" y="185334"/>
                    <a:pt x="1666876" y="159934"/>
                    <a:pt x="300038" y="305984"/>
                  </a:cubicBezTo>
                  <a:close/>
                </a:path>
              </a:pathLst>
            </a:custGeom>
            <a:solidFill>
              <a:srgbClr val="FDCF41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/>
            <p:cNvSpPr/>
            <p:nvPr>
              <p:custDataLst>
                <p:tags r:id="rId35"/>
              </p:custDataLst>
            </p:nvPr>
          </p:nvSpPr>
          <p:spPr>
            <a:xfrm>
              <a:off x="3610427" y="3717926"/>
              <a:ext cx="3368675" cy="474716"/>
            </a:xfrm>
            <a:custGeom>
              <a:avLst/>
              <a:gdLst>
                <a:gd name="connsiteX0" fmla="*/ 0 w 3365500"/>
                <a:gd name="connsiteY0" fmla="*/ 393700 h 406400"/>
                <a:gd name="connsiteX1" fmla="*/ 174625 w 3365500"/>
                <a:gd name="connsiteY1" fmla="*/ 73025 h 406400"/>
                <a:gd name="connsiteX2" fmla="*/ 339725 w 3365500"/>
                <a:gd name="connsiteY2" fmla="*/ 12700 h 406400"/>
                <a:gd name="connsiteX3" fmla="*/ 396875 w 3365500"/>
                <a:gd name="connsiteY3" fmla="*/ 114300 h 406400"/>
                <a:gd name="connsiteX4" fmla="*/ 2803525 w 3365500"/>
                <a:gd name="connsiteY4" fmla="*/ 130175 h 406400"/>
                <a:gd name="connsiteX5" fmla="*/ 2832100 w 3365500"/>
                <a:gd name="connsiteY5" fmla="*/ 0 h 406400"/>
                <a:gd name="connsiteX6" fmla="*/ 2994025 w 3365500"/>
                <a:gd name="connsiteY6" fmla="*/ 88900 h 406400"/>
                <a:gd name="connsiteX7" fmla="*/ 3365500 w 3365500"/>
                <a:gd name="connsiteY7" fmla="*/ 406400 h 406400"/>
                <a:gd name="connsiteX8" fmla="*/ 0 w 3365500"/>
                <a:gd name="connsiteY8" fmla="*/ 393700 h 406400"/>
                <a:gd name="connsiteX0-1" fmla="*/ 0 w 3368675"/>
                <a:gd name="connsiteY0-2" fmla="*/ 415925 h 415925"/>
                <a:gd name="connsiteX1-3" fmla="*/ 177800 w 3368675"/>
                <a:gd name="connsiteY1-4" fmla="*/ 73025 h 415925"/>
                <a:gd name="connsiteX2-5" fmla="*/ 342900 w 3368675"/>
                <a:gd name="connsiteY2-6" fmla="*/ 12700 h 415925"/>
                <a:gd name="connsiteX3-7" fmla="*/ 400050 w 3368675"/>
                <a:gd name="connsiteY3-8" fmla="*/ 114300 h 415925"/>
                <a:gd name="connsiteX4-9" fmla="*/ 2806700 w 3368675"/>
                <a:gd name="connsiteY4-10" fmla="*/ 130175 h 415925"/>
                <a:gd name="connsiteX5-11" fmla="*/ 2835275 w 3368675"/>
                <a:gd name="connsiteY5-12" fmla="*/ 0 h 415925"/>
                <a:gd name="connsiteX6-13" fmla="*/ 2997200 w 3368675"/>
                <a:gd name="connsiteY6-14" fmla="*/ 88900 h 415925"/>
                <a:gd name="connsiteX7-15" fmla="*/ 3368675 w 3368675"/>
                <a:gd name="connsiteY7-16" fmla="*/ 406400 h 415925"/>
                <a:gd name="connsiteX8-17" fmla="*/ 0 w 3368675"/>
                <a:gd name="connsiteY8-18" fmla="*/ 415925 h 415925"/>
                <a:gd name="connsiteX0-19" fmla="*/ 0 w 3368675"/>
                <a:gd name="connsiteY0-20" fmla="*/ 415925 h 453752"/>
                <a:gd name="connsiteX1-21" fmla="*/ 177800 w 3368675"/>
                <a:gd name="connsiteY1-22" fmla="*/ 73025 h 453752"/>
                <a:gd name="connsiteX2-23" fmla="*/ 342900 w 3368675"/>
                <a:gd name="connsiteY2-24" fmla="*/ 12700 h 453752"/>
                <a:gd name="connsiteX3-25" fmla="*/ 400050 w 3368675"/>
                <a:gd name="connsiteY3-26" fmla="*/ 114300 h 453752"/>
                <a:gd name="connsiteX4-27" fmla="*/ 2806700 w 3368675"/>
                <a:gd name="connsiteY4-28" fmla="*/ 130175 h 453752"/>
                <a:gd name="connsiteX5-29" fmla="*/ 2835275 w 3368675"/>
                <a:gd name="connsiteY5-30" fmla="*/ 0 h 453752"/>
                <a:gd name="connsiteX6-31" fmla="*/ 2997200 w 3368675"/>
                <a:gd name="connsiteY6-32" fmla="*/ 88900 h 453752"/>
                <a:gd name="connsiteX7-33" fmla="*/ 3368675 w 3368675"/>
                <a:gd name="connsiteY7-34" fmla="*/ 406400 h 453752"/>
                <a:gd name="connsiteX8-35" fmla="*/ 0 w 3368675"/>
                <a:gd name="connsiteY8-36" fmla="*/ 415925 h 453752"/>
                <a:gd name="connsiteX0-37" fmla="*/ 0 w 3368675"/>
                <a:gd name="connsiteY0-38" fmla="*/ 415925 h 474716"/>
                <a:gd name="connsiteX1-39" fmla="*/ 177800 w 3368675"/>
                <a:gd name="connsiteY1-40" fmla="*/ 73025 h 474716"/>
                <a:gd name="connsiteX2-41" fmla="*/ 342900 w 3368675"/>
                <a:gd name="connsiteY2-42" fmla="*/ 12700 h 474716"/>
                <a:gd name="connsiteX3-43" fmla="*/ 400050 w 3368675"/>
                <a:gd name="connsiteY3-44" fmla="*/ 114300 h 474716"/>
                <a:gd name="connsiteX4-45" fmla="*/ 2806700 w 3368675"/>
                <a:gd name="connsiteY4-46" fmla="*/ 130175 h 474716"/>
                <a:gd name="connsiteX5-47" fmla="*/ 2835275 w 3368675"/>
                <a:gd name="connsiteY5-48" fmla="*/ 0 h 474716"/>
                <a:gd name="connsiteX6-49" fmla="*/ 2997200 w 3368675"/>
                <a:gd name="connsiteY6-50" fmla="*/ 88900 h 474716"/>
                <a:gd name="connsiteX7-51" fmla="*/ 3368675 w 3368675"/>
                <a:gd name="connsiteY7-52" fmla="*/ 406400 h 474716"/>
                <a:gd name="connsiteX8-53" fmla="*/ 0 w 3368675"/>
                <a:gd name="connsiteY8-54" fmla="*/ 415925 h 474716"/>
                <a:gd name="connsiteX0-55" fmla="*/ 0 w 3368675"/>
                <a:gd name="connsiteY0-56" fmla="*/ 415925 h 474716"/>
                <a:gd name="connsiteX1-57" fmla="*/ 177800 w 3368675"/>
                <a:gd name="connsiteY1-58" fmla="*/ 73025 h 474716"/>
                <a:gd name="connsiteX2-59" fmla="*/ 342900 w 3368675"/>
                <a:gd name="connsiteY2-60" fmla="*/ 12700 h 474716"/>
                <a:gd name="connsiteX3-61" fmla="*/ 400050 w 3368675"/>
                <a:gd name="connsiteY3-62" fmla="*/ 114300 h 474716"/>
                <a:gd name="connsiteX4-63" fmla="*/ 2806700 w 3368675"/>
                <a:gd name="connsiteY4-64" fmla="*/ 130175 h 474716"/>
                <a:gd name="connsiteX5-65" fmla="*/ 2835275 w 3368675"/>
                <a:gd name="connsiteY5-66" fmla="*/ 0 h 474716"/>
                <a:gd name="connsiteX6-67" fmla="*/ 2997200 w 3368675"/>
                <a:gd name="connsiteY6-68" fmla="*/ 88900 h 474716"/>
                <a:gd name="connsiteX7-69" fmla="*/ 3368675 w 3368675"/>
                <a:gd name="connsiteY7-70" fmla="*/ 406400 h 474716"/>
                <a:gd name="connsiteX8-71" fmla="*/ 0 w 3368675"/>
                <a:gd name="connsiteY8-72" fmla="*/ 415925 h 474716"/>
                <a:gd name="connsiteX0-73" fmla="*/ 0 w 3368675"/>
                <a:gd name="connsiteY0-74" fmla="*/ 415925 h 474716"/>
                <a:gd name="connsiteX1-75" fmla="*/ 177800 w 3368675"/>
                <a:gd name="connsiteY1-76" fmla="*/ 73025 h 474716"/>
                <a:gd name="connsiteX2-77" fmla="*/ 342900 w 3368675"/>
                <a:gd name="connsiteY2-78" fmla="*/ 12700 h 474716"/>
                <a:gd name="connsiteX3-79" fmla="*/ 400050 w 3368675"/>
                <a:gd name="connsiteY3-80" fmla="*/ 114300 h 474716"/>
                <a:gd name="connsiteX4-81" fmla="*/ 2806700 w 3368675"/>
                <a:gd name="connsiteY4-82" fmla="*/ 130175 h 474716"/>
                <a:gd name="connsiteX5-83" fmla="*/ 2835275 w 3368675"/>
                <a:gd name="connsiteY5-84" fmla="*/ 0 h 474716"/>
                <a:gd name="connsiteX6-85" fmla="*/ 2997200 w 3368675"/>
                <a:gd name="connsiteY6-86" fmla="*/ 88900 h 474716"/>
                <a:gd name="connsiteX7-87" fmla="*/ 3368675 w 3368675"/>
                <a:gd name="connsiteY7-88" fmla="*/ 406400 h 474716"/>
                <a:gd name="connsiteX8-89" fmla="*/ 0 w 3368675"/>
                <a:gd name="connsiteY8-90" fmla="*/ 415925 h 474716"/>
                <a:gd name="connsiteX0-91" fmla="*/ 0 w 3368675"/>
                <a:gd name="connsiteY0-92" fmla="*/ 415925 h 474716"/>
                <a:gd name="connsiteX1-93" fmla="*/ 177800 w 3368675"/>
                <a:gd name="connsiteY1-94" fmla="*/ 73025 h 474716"/>
                <a:gd name="connsiteX2-95" fmla="*/ 342900 w 3368675"/>
                <a:gd name="connsiteY2-96" fmla="*/ 12700 h 474716"/>
                <a:gd name="connsiteX3-97" fmla="*/ 400050 w 3368675"/>
                <a:gd name="connsiteY3-98" fmla="*/ 114300 h 474716"/>
                <a:gd name="connsiteX4-99" fmla="*/ 2806700 w 3368675"/>
                <a:gd name="connsiteY4-100" fmla="*/ 130175 h 474716"/>
                <a:gd name="connsiteX5-101" fmla="*/ 2835275 w 3368675"/>
                <a:gd name="connsiteY5-102" fmla="*/ 0 h 474716"/>
                <a:gd name="connsiteX6-103" fmla="*/ 2997200 w 3368675"/>
                <a:gd name="connsiteY6-104" fmla="*/ 88900 h 474716"/>
                <a:gd name="connsiteX7-105" fmla="*/ 3368675 w 3368675"/>
                <a:gd name="connsiteY7-106" fmla="*/ 406400 h 474716"/>
                <a:gd name="connsiteX8-107" fmla="*/ 0 w 3368675"/>
                <a:gd name="connsiteY8-108" fmla="*/ 415925 h 474716"/>
                <a:gd name="connsiteX0-109" fmla="*/ 0 w 3368675"/>
                <a:gd name="connsiteY0-110" fmla="*/ 415925 h 474716"/>
                <a:gd name="connsiteX1-111" fmla="*/ 177800 w 3368675"/>
                <a:gd name="connsiteY1-112" fmla="*/ 73025 h 474716"/>
                <a:gd name="connsiteX2-113" fmla="*/ 342900 w 3368675"/>
                <a:gd name="connsiteY2-114" fmla="*/ 12700 h 474716"/>
                <a:gd name="connsiteX3-115" fmla="*/ 400050 w 3368675"/>
                <a:gd name="connsiteY3-116" fmla="*/ 114300 h 474716"/>
                <a:gd name="connsiteX4-117" fmla="*/ 2806700 w 3368675"/>
                <a:gd name="connsiteY4-118" fmla="*/ 130175 h 474716"/>
                <a:gd name="connsiteX5-119" fmla="*/ 2835275 w 3368675"/>
                <a:gd name="connsiteY5-120" fmla="*/ 0 h 474716"/>
                <a:gd name="connsiteX6-121" fmla="*/ 2997200 w 3368675"/>
                <a:gd name="connsiteY6-122" fmla="*/ 88900 h 474716"/>
                <a:gd name="connsiteX7-123" fmla="*/ 3368675 w 3368675"/>
                <a:gd name="connsiteY7-124" fmla="*/ 406400 h 474716"/>
                <a:gd name="connsiteX8-125" fmla="*/ 0 w 3368675"/>
                <a:gd name="connsiteY8-126" fmla="*/ 415925 h 474716"/>
                <a:gd name="connsiteX0-127" fmla="*/ 0 w 3368675"/>
                <a:gd name="connsiteY0-128" fmla="*/ 415925 h 474716"/>
                <a:gd name="connsiteX1-129" fmla="*/ 177800 w 3368675"/>
                <a:gd name="connsiteY1-130" fmla="*/ 73025 h 474716"/>
                <a:gd name="connsiteX2-131" fmla="*/ 342900 w 3368675"/>
                <a:gd name="connsiteY2-132" fmla="*/ 12700 h 474716"/>
                <a:gd name="connsiteX3-133" fmla="*/ 400050 w 3368675"/>
                <a:gd name="connsiteY3-134" fmla="*/ 114300 h 474716"/>
                <a:gd name="connsiteX4-135" fmla="*/ 2806700 w 3368675"/>
                <a:gd name="connsiteY4-136" fmla="*/ 130175 h 474716"/>
                <a:gd name="connsiteX5-137" fmla="*/ 2835275 w 3368675"/>
                <a:gd name="connsiteY5-138" fmla="*/ 0 h 474716"/>
                <a:gd name="connsiteX6-139" fmla="*/ 2997200 w 3368675"/>
                <a:gd name="connsiteY6-140" fmla="*/ 88900 h 474716"/>
                <a:gd name="connsiteX7-141" fmla="*/ 3368675 w 3368675"/>
                <a:gd name="connsiteY7-142" fmla="*/ 406400 h 474716"/>
                <a:gd name="connsiteX8-143" fmla="*/ 0 w 3368675"/>
                <a:gd name="connsiteY8-144" fmla="*/ 415925 h 474716"/>
                <a:gd name="connsiteX0-145" fmla="*/ 0 w 3368675"/>
                <a:gd name="connsiteY0-146" fmla="*/ 415925 h 474716"/>
                <a:gd name="connsiteX1-147" fmla="*/ 177800 w 3368675"/>
                <a:gd name="connsiteY1-148" fmla="*/ 73025 h 474716"/>
                <a:gd name="connsiteX2-149" fmla="*/ 342900 w 3368675"/>
                <a:gd name="connsiteY2-150" fmla="*/ 12700 h 474716"/>
                <a:gd name="connsiteX3-151" fmla="*/ 400050 w 3368675"/>
                <a:gd name="connsiteY3-152" fmla="*/ 114300 h 474716"/>
                <a:gd name="connsiteX4-153" fmla="*/ 2806700 w 3368675"/>
                <a:gd name="connsiteY4-154" fmla="*/ 130175 h 474716"/>
                <a:gd name="connsiteX5-155" fmla="*/ 2835275 w 3368675"/>
                <a:gd name="connsiteY5-156" fmla="*/ 0 h 474716"/>
                <a:gd name="connsiteX6-157" fmla="*/ 2997200 w 3368675"/>
                <a:gd name="connsiteY6-158" fmla="*/ 88900 h 474716"/>
                <a:gd name="connsiteX7-159" fmla="*/ 3368675 w 3368675"/>
                <a:gd name="connsiteY7-160" fmla="*/ 406400 h 474716"/>
                <a:gd name="connsiteX8-161" fmla="*/ 0 w 3368675"/>
                <a:gd name="connsiteY8-162" fmla="*/ 415925 h 474716"/>
                <a:gd name="connsiteX0-163" fmla="*/ 0 w 3368675"/>
                <a:gd name="connsiteY0-164" fmla="*/ 415925 h 474716"/>
                <a:gd name="connsiteX1-165" fmla="*/ 177800 w 3368675"/>
                <a:gd name="connsiteY1-166" fmla="*/ 73025 h 474716"/>
                <a:gd name="connsiteX2-167" fmla="*/ 342900 w 3368675"/>
                <a:gd name="connsiteY2-168" fmla="*/ 12700 h 474716"/>
                <a:gd name="connsiteX3-169" fmla="*/ 400050 w 3368675"/>
                <a:gd name="connsiteY3-170" fmla="*/ 114300 h 474716"/>
                <a:gd name="connsiteX4-171" fmla="*/ 2806700 w 3368675"/>
                <a:gd name="connsiteY4-172" fmla="*/ 130175 h 474716"/>
                <a:gd name="connsiteX5-173" fmla="*/ 2835275 w 3368675"/>
                <a:gd name="connsiteY5-174" fmla="*/ 0 h 474716"/>
                <a:gd name="connsiteX6-175" fmla="*/ 2997200 w 3368675"/>
                <a:gd name="connsiteY6-176" fmla="*/ 88900 h 474716"/>
                <a:gd name="connsiteX7-177" fmla="*/ 3368675 w 3368675"/>
                <a:gd name="connsiteY7-178" fmla="*/ 406400 h 474716"/>
                <a:gd name="connsiteX8-179" fmla="*/ 0 w 3368675"/>
                <a:gd name="connsiteY8-180" fmla="*/ 415925 h 474716"/>
                <a:gd name="connsiteX0-181" fmla="*/ 0 w 3368675"/>
                <a:gd name="connsiteY0-182" fmla="*/ 415925 h 474716"/>
                <a:gd name="connsiteX1-183" fmla="*/ 177800 w 3368675"/>
                <a:gd name="connsiteY1-184" fmla="*/ 73025 h 474716"/>
                <a:gd name="connsiteX2-185" fmla="*/ 342900 w 3368675"/>
                <a:gd name="connsiteY2-186" fmla="*/ 12700 h 474716"/>
                <a:gd name="connsiteX3-187" fmla="*/ 400050 w 3368675"/>
                <a:gd name="connsiteY3-188" fmla="*/ 114300 h 474716"/>
                <a:gd name="connsiteX4-189" fmla="*/ 2806700 w 3368675"/>
                <a:gd name="connsiteY4-190" fmla="*/ 130175 h 474716"/>
                <a:gd name="connsiteX5-191" fmla="*/ 2835275 w 3368675"/>
                <a:gd name="connsiteY5-192" fmla="*/ 0 h 474716"/>
                <a:gd name="connsiteX6-193" fmla="*/ 2997200 w 3368675"/>
                <a:gd name="connsiteY6-194" fmla="*/ 88900 h 474716"/>
                <a:gd name="connsiteX7-195" fmla="*/ 3368675 w 3368675"/>
                <a:gd name="connsiteY7-196" fmla="*/ 406400 h 474716"/>
                <a:gd name="connsiteX8-197" fmla="*/ 0 w 3368675"/>
                <a:gd name="connsiteY8-198" fmla="*/ 415925 h 474716"/>
                <a:gd name="connsiteX0-199" fmla="*/ 0 w 3368675"/>
                <a:gd name="connsiteY0-200" fmla="*/ 415925 h 474716"/>
                <a:gd name="connsiteX1-201" fmla="*/ 177800 w 3368675"/>
                <a:gd name="connsiteY1-202" fmla="*/ 73025 h 474716"/>
                <a:gd name="connsiteX2-203" fmla="*/ 342900 w 3368675"/>
                <a:gd name="connsiteY2-204" fmla="*/ 12700 h 474716"/>
                <a:gd name="connsiteX3-205" fmla="*/ 400050 w 3368675"/>
                <a:gd name="connsiteY3-206" fmla="*/ 114300 h 474716"/>
                <a:gd name="connsiteX4-207" fmla="*/ 2806700 w 3368675"/>
                <a:gd name="connsiteY4-208" fmla="*/ 130175 h 474716"/>
                <a:gd name="connsiteX5-209" fmla="*/ 2835275 w 3368675"/>
                <a:gd name="connsiteY5-210" fmla="*/ 0 h 474716"/>
                <a:gd name="connsiteX6-211" fmla="*/ 3013075 w 3368675"/>
                <a:gd name="connsiteY6-212" fmla="*/ 95250 h 474716"/>
                <a:gd name="connsiteX7-213" fmla="*/ 3368675 w 3368675"/>
                <a:gd name="connsiteY7-214" fmla="*/ 406400 h 474716"/>
                <a:gd name="connsiteX8-215" fmla="*/ 0 w 3368675"/>
                <a:gd name="connsiteY8-216" fmla="*/ 415925 h 4747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368675" h="474716">
                  <a:moveTo>
                    <a:pt x="0" y="415925"/>
                  </a:moveTo>
                  <a:cubicBezTo>
                    <a:pt x="116417" y="349250"/>
                    <a:pt x="264583" y="228600"/>
                    <a:pt x="177800" y="73025"/>
                  </a:cubicBezTo>
                  <a:lnTo>
                    <a:pt x="342900" y="12700"/>
                  </a:lnTo>
                  <a:cubicBezTo>
                    <a:pt x="316706" y="67999"/>
                    <a:pt x="300038" y="118533"/>
                    <a:pt x="400050" y="114300"/>
                  </a:cubicBezTo>
                  <a:lnTo>
                    <a:pt x="2806700" y="130175"/>
                  </a:lnTo>
                  <a:cubicBezTo>
                    <a:pt x="2930525" y="139170"/>
                    <a:pt x="2835275" y="41010"/>
                    <a:pt x="2835275" y="0"/>
                  </a:cubicBezTo>
                  <a:lnTo>
                    <a:pt x="3013075" y="95250"/>
                  </a:lnTo>
                  <a:cubicBezTo>
                    <a:pt x="2972594" y="301095"/>
                    <a:pt x="3178175" y="392642"/>
                    <a:pt x="3368675" y="406400"/>
                  </a:cubicBezTo>
                  <a:cubicBezTo>
                    <a:pt x="2531533" y="485775"/>
                    <a:pt x="1145117" y="504825"/>
                    <a:pt x="0" y="415925"/>
                  </a:cubicBezTo>
                  <a:close/>
                </a:path>
              </a:pathLst>
            </a:custGeom>
            <a:solidFill>
              <a:srgbClr val="FDCF41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>
              <p:custDataLst>
                <p:tags r:id="rId36"/>
              </p:custDataLst>
            </p:nvPr>
          </p:nvSpPr>
          <p:spPr>
            <a:xfrm>
              <a:off x="3280228" y="4098925"/>
              <a:ext cx="3844925" cy="238125"/>
            </a:xfrm>
            <a:custGeom>
              <a:avLst/>
              <a:gdLst>
                <a:gd name="connsiteX0" fmla="*/ 0 w 3844925"/>
                <a:gd name="connsiteY0" fmla="*/ 0 h 238125"/>
                <a:gd name="connsiteX1" fmla="*/ 196850 w 3844925"/>
                <a:gd name="connsiteY1" fmla="*/ 238125 h 238125"/>
                <a:gd name="connsiteX2" fmla="*/ 3730625 w 3844925"/>
                <a:gd name="connsiteY2" fmla="*/ 212725 h 238125"/>
                <a:gd name="connsiteX3" fmla="*/ 3844925 w 3844925"/>
                <a:gd name="connsiteY3" fmla="*/ 6350 h 238125"/>
                <a:gd name="connsiteX4" fmla="*/ 0 w 3844925"/>
                <a:gd name="connsiteY4" fmla="*/ 0 h 238125"/>
                <a:gd name="connsiteX0-1" fmla="*/ 0 w 3844925"/>
                <a:gd name="connsiteY0-2" fmla="*/ 0 h 238125"/>
                <a:gd name="connsiteX1-3" fmla="*/ 196850 w 3844925"/>
                <a:gd name="connsiteY1-4" fmla="*/ 238125 h 238125"/>
                <a:gd name="connsiteX2-5" fmla="*/ 3730625 w 3844925"/>
                <a:gd name="connsiteY2-6" fmla="*/ 212725 h 238125"/>
                <a:gd name="connsiteX3-7" fmla="*/ 3844925 w 3844925"/>
                <a:gd name="connsiteY3-8" fmla="*/ 6350 h 238125"/>
                <a:gd name="connsiteX4-9" fmla="*/ 0 w 3844925"/>
                <a:gd name="connsiteY4-10" fmla="*/ 0 h 238125"/>
                <a:gd name="connsiteX0-11" fmla="*/ 0 w 3844925"/>
                <a:gd name="connsiteY0-12" fmla="*/ 0 h 238125"/>
                <a:gd name="connsiteX1-13" fmla="*/ 196850 w 3844925"/>
                <a:gd name="connsiteY1-14" fmla="*/ 238125 h 238125"/>
                <a:gd name="connsiteX2-15" fmla="*/ 3730625 w 3844925"/>
                <a:gd name="connsiteY2-16" fmla="*/ 212725 h 238125"/>
                <a:gd name="connsiteX3-17" fmla="*/ 3844925 w 3844925"/>
                <a:gd name="connsiteY3-18" fmla="*/ 6350 h 238125"/>
                <a:gd name="connsiteX4-19" fmla="*/ 0 w 3844925"/>
                <a:gd name="connsiteY4-20" fmla="*/ 0 h 238125"/>
                <a:gd name="connsiteX0-21" fmla="*/ 0 w 3844925"/>
                <a:gd name="connsiteY0-22" fmla="*/ 0 h 238125"/>
                <a:gd name="connsiteX1-23" fmla="*/ 196850 w 3844925"/>
                <a:gd name="connsiteY1-24" fmla="*/ 238125 h 238125"/>
                <a:gd name="connsiteX2-25" fmla="*/ 3730625 w 3844925"/>
                <a:gd name="connsiteY2-26" fmla="*/ 212725 h 238125"/>
                <a:gd name="connsiteX3-27" fmla="*/ 3844925 w 3844925"/>
                <a:gd name="connsiteY3-28" fmla="*/ 6350 h 238125"/>
                <a:gd name="connsiteX4-29" fmla="*/ 0 w 3844925"/>
                <a:gd name="connsiteY4-30" fmla="*/ 0 h 238125"/>
                <a:gd name="connsiteX0-31" fmla="*/ 0 w 3844925"/>
                <a:gd name="connsiteY0-32" fmla="*/ 0 h 238125"/>
                <a:gd name="connsiteX1-33" fmla="*/ 196850 w 3844925"/>
                <a:gd name="connsiteY1-34" fmla="*/ 238125 h 238125"/>
                <a:gd name="connsiteX2-35" fmla="*/ 3730625 w 3844925"/>
                <a:gd name="connsiteY2-36" fmla="*/ 212725 h 238125"/>
                <a:gd name="connsiteX3-37" fmla="*/ 3844925 w 3844925"/>
                <a:gd name="connsiteY3-38" fmla="*/ 6350 h 238125"/>
                <a:gd name="connsiteX4-39" fmla="*/ 0 w 3844925"/>
                <a:gd name="connsiteY4-40" fmla="*/ 0 h 238125"/>
                <a:gd name="connsiteX0-41" fmla="*/ 0 w 3844925"/>
                <a:gd name="connsiteY0-42" fmla="*/ 0 h 238125"/>
                <a:gd name="connsiteX1-43" fmla="*/ 196850 w 3844925"/>
                <a:gd name="connsiteY1-44" fmla="*/ 238125 h 238125"/>
                <a:gd name="connsiteX2-45" fmla="*/ 3730625 w 3844925"/>
                <a:gd name="connsiteY2-46" fmla="*/ 212725 h 238125"/>
                <a:gd name="connsiteX3-47" fmla="*/ 3844925 w 3844925"/>
                <a:gd name="connsiteY3-48" fmla="*/ 6350 h 238125"/>
                <a:gd name="connsiteX4-49" fmla="*/ 0 w 3844925"/>
                <a:gd name="connsiteY4-50" fmla="*/ 0 h 238125"/>
                <a:gd name="connsiteX0-51" fmla="*/ 0 w 3844925"/>
                <a:gd name="connsiteY0-52" fmla="*/ 0 h 238125"/>
                <a:gd name="connsiteX1-53" fmla="*/ 196850 w 3844925"/>
                <a:gd name="connsiteY1-54" fmla="*/ 238125 h 238125"/>
                <a:gd name="connsiteX2-55" fmla="*/ 3730625 w 3844925"/>
                <a:gd name="connsiteY2-56" fmla="*/ 212725 h 238125"/>
                <a:gd name="connsiteX3-57" fmla="*/ 3844925 w 3844925"/>
                <a:gd name="connsiteY3-58" fmla="*/ 6350 h 238125"/>
                <a:gd name="connsiteX4-59" fmla="*/ 0 w 3844925"/>
                <a:gd name="connsiteY4-60" fmla="*/ 0 h 238125"/>
                <a:gd name="connsiteX0-61" fmla="*/ 0 w 3844925"/>
                <a:gd name="connsiteY0-62" fmla="*/ 0 h 238125"/>
                <a:gd name="connsiteX1-63" fmla="*/ 196850 w 3844925"/>
                <a:gd name="connsiteY1-64" fmla="*/ 238125 h 238125"/>
                <a:gd name="connsiteX2-65" fmla="*/ 3736975 w 3844925"/>
                <a:gd name="connsiteY2-66" fmla="*/ 228600 h 238125"/>
                <a:gd name="connsiteX3-67" fmla="*/ 3844925 w 3844925"/>
                <a:gd name="connsiteY3-68" fmla="*/ 6350 h 238125"/>
                <a:gd name="connsiteX4-69" fmla="*/ 0 w 3844925"/>
                <a:gd name="connsiteY4-70" fmla="*/ 0 h 238125"/>
                <a:gd name="connsiteX0-71" fmla="*/ 0 w 3844925"/>
                <a:gd name="connsiteY0-72" fmla="*/ 0 h 238125"/>
                <a:gd name="connsiteX1-73" fmla="*/ 196850 w 3844925"/>
                <a:gd name="connsiteY1-74" fmla="*/ 238125 h 238125"/>
                <a:gd name="connsiteX2-75" fmla="*/ 3736975 w 3844925"/>
                <a:gd name="connsiteY2-76" fmla="*/ 228600 h 238125"/>
                <a:gd name="connsiteX3-77" fmla="*/ 3844925 w 3844925"/>
                <a:gd name="connsiteY3-78" fmla="*/ 6350 h 238125"/>
                <a:gd name="connsiteX4-79" fmla="*/ 0 w 3844925"/>
                <a:gd name="connsiteY4-80" fmla="*/ 0 h 238125"/>
                <a:gd name="connsiteX0-81" fmla="*/ 0 w 3844925"/>
                <a:gd name="connsiteY0-82" fmla="*/ 0 h 238125"/>
                <a:gd name="connsiteX1-83" fmla="*/ 196850 w 3844925"/>
                <a:gd name="connsiteY1-84" fmla="*/ 238125 h 238125"/>
                <a:gd name="connsiteX2-85" fmla="*/ 3736975 w 3844925"/>
                <a:gd name="connsiteY2-86" fmla="*/ 228600 h 238125"/>
                <a:gd name="connsiteX3-87" fmla="*/ 3844925 w 3844925"/>
                <a:gd name="connsiteY3-88" fmla="*/ 6350 h 238125"/>
                <a:gd name="connsiteX4-89" fmla="*/ 0 w 3844925"/>
                <a:gd name="connsiteY4-90" fmla="*/ 0 h 238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44925" h="238125">
                  <a:moveTo>
                    <a:pt x="0" y="0"/>
                  </a:moveTo>
                  <a:cubicBezTo>
                    <a:pt x="46567" y="98425"/>
                    <a:pt x="77258" y="165100"/>
                    <a:pt x="196850" y="238125"/>
                  </a:cubicBezTo>
                  <a:cubicBezTo>
                    <a:pt x="862542" y="107950"/>
                    <a:pt x="2582333" y="25400"/>
                    <a:pt x="3736975" y="228600"/>
                  </a:cubicBezTo>
                  <a:cubicBezTo>
                    <a:pt x="3803650" y="172508"/>
                    <a:pt x="3825875" y="81492"/>
                    <a:pt x="3844925" y="6350"/>
                  </a:cubicBezTo>
                  <a:cubicBezTo>
                    <a:pt x="3245908" y="45508"/>
                    <a:pt x="818092" y="110067"/>
                    <a:pt x="0" y="0"/>
                  </a:cubicBezTo>
                  <a:close/>
                </a:path>
              </a:pathLst>
            </a:custGeom>
            <a:solidFill>
              <a:srgbClr val="FDCF41"/>
            </a:solidFill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2" name="任意多边形: 形状 61"/>
          <p:cNvSpPr/>
          <p:nvPr>
            <p:custDataLst>
              <p:tags r:id="rId2"/>
            </p:custDataLst>
          </p:nvPr>
        </p:nvSpPr>
        <p:spPr>
          <a:xfrm>
            <a:off x="0" y="5844105"/>
            <a:ext cx="1021922" cy="1013895"/>
          </a:xfrm>
          <a:custGeom>
            <a:avLst/>
            <a:gdLst>
              <a:gd name="connsiteX0" fmla="*/ 0 w 2059088"/>
              <a:gd name="connsiteY0" fmla="*/ 0 h 2042915"/>
              <a:gd name="connsiteX1" fmla="*/ 103186 w 2059088"/>
              <a:gd name="connsiteY1" fmla="*/ 51318 h 2042915"/>
              <a:gd name="connsiteX2" fmla="*/ 599948 w 2059088"/>
              <a:gd name="connsiteY2" fmla="*/ 917395 h 2042915"/>
              <a:gd name="connsiteX3" fmla="*/ 1118394 w 2059088"/>
              <a:gd name="connsiteY3" fmla="*/ 1074460 h 2042915"/>
              <a:gd name="connsiteX4" fmla="*/ 1850091 w 2059088"/>
              <a:gd name="connsiteY4" fmla="*/ 1234081 h 2042915"/>
              <a:gd name="connsiteX5" fmla="*/ 2059088 w 2059088"/>
              <a:gd name="connsiteY5" fmla="*/ 2042915 h 2042915"/>
              <a:gd name="connsiteX6" fmla="*/ 0 w 2059088"/>
              <a:gd name="connsiteY6" fmla="*/ 2042915 h 20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9088" h="2042915">
                <a:moveTo>
                  <a:pt x="0" y="0"/>
                </a:moveTo>
                <a:lnTo>
                  <a:pt x="103186" y="51318"/>
                </a:lnTo>
                <a:cubicBezTo>
                  <a:pt x="338677" y="211935"/>
                  <a:pt x="475179" y="610127"/>
                  <a:pt x="599948" y="917395"/>
                </a:cubicBezTo>
                <a:cubicBezTo>
                  <a:pt x="791917" y="1465210"/>
                  <a:pt x="911101" y="1403916"/>
                  <a:pt x="1118394" y="1074460"/>
                </a:cubicBezTo>
                <a:cubicBezTo>
                  <a:pt x="1424864" y="564528"/>
                  <a:pt x="1787929" y="817099"/>
                  <a:pt x="1850091" y="1234081"/>
                </a:cubicBezTo>
                <a:lnTo>
                  <a:pt x="2059088" y="2042915"/>
                </a:lnTo>
                <a:lnTo>
                  <a:pt x="0" y="2042915"/>
                </a:lnTo>
                <a:close/>
              </a:path>
            </a:pathLst>
          </a:custGeom>
          <a:solidFill>
            <a:srgbClr val="79DAE9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 flipH="1">
            <a:off x="1828408" y="6287271"/>
            <a:ext cx="0" cy="436582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任意多边形: 形状 10"/>
          <p:cNvSpPr/>
          <p:nvPr>
            <p:custDataLst>
              <p:tags r:id="rId4"/>
            </p:custDataLst>
          </p:nvPr>
        </p:nvSpPr>
        <p:spPr>
          <a:xfrm>
            <a:off x="1833170" y="6269106"/>
            <a:ext cx="330994" cy="261845"/>
          </a:xfrm>
          <a:custGeom>
            <a:avLst/>
            <a:gdLst>
              <a:gd name="connsiteX0" fmla="*/ 4762 w 328612"/>
              <a:gd name="connsiteY0" fmla="*/ 0 h 247650"/>
              <a:gd name="connsiteX1" fmla="*/ 164306 w 328612"/>
              <a:gd name="connsiteY1" fmla="*/ 9525 h 247650"/>
              <a:gd name="connsiteX2" fmla="*/ 328612 w 328612"/>
              <a:gd name="connsiteY2" fmla="*/ 14288 h 247650"/>
              <a:gd name="connsiteX3" fmla="*/ 288131 w 328612"/>
              <a:gd name="connsiteY3" fmla="*/ 247650 h 247650"/>
              <a:gd name="connsiteX4" fmla="*/ 0 w 328612"/>
              <a:gd name="connsiteY4" fmla="*/ 214313 h 247650"/>
              <a:gd name="connsiteX5" fmla="*/ 4762 w 328612"/>
              <a:gd name="connsiteY5" fmla="*/ 0 h 247650"/>
              <a:gd name="connsiteX0-1" fmla="*/ 4762 w 328612"/>
              <a:gd name="connsiteY0-2" fmla="*/ 16045 h 263695"/>
              <a:gd name="connsiteX1-3" fmla="*/ 164306 w 328612"/>
              <a:gd name="connsiteY1-4" fmla="*/ 25570 h 263695"/>
              <a:gd name="connsiteX2-5" fmla="*/ 328612 w 328612"/>
              <a:gd name="connsiteY2-6" fmla="*/ 30333 h 263695"/>
              <a:gd name="connsiteX3-7" fmla="*/ 288131 w 328612"/>
              <a:gd name="connsiteY3-8" fmla="*/ 263695 h 263695"/>
              <a:gd name="connsiteX4-9" fmla="*/ 0 w 328612"/>
              <a:gd name="connsiteY4-10" fmla="*/ 230358 h 263695"/>
              <a:gd name="connsiteX5-11" fmla="*/ 4762 w 328612"/>
              <a:gd name="connsiteY5-12" fmla="*/ 16045 h 263695"/>
              <a:gd name="connsiteX0-13" fmla="*/ 4762 w 328612"/>
              <a:gd name="connsiteY0-14" fmla="*/ 16045 h 263695"/>
              <a:gd name="connsiteX1-15" fmla="*/ 164306 w 328612"/>
              <a:gd name="connsiteY1-16" fmla="*/ 25570 h 263695"/>
              <a:gd name="connsiteX2-17" fmla="*/ 328612 w 328612"/>
              <a:gd name="connsiteY2-18" fmla="*/ 30333 h 263695"/>
              <a:gd name="connsiteX3-19" fmla="*/ 288131 w 328612"/>
              <a:gd name="connsiteY3-20" fmla="*/ 263695 h 263695"/>
              <a:gd name="connsiteX4-21" fmla="*/ 0 w 328612"/>
              <a:gd name="connsiteY4-22" fmla="*/ 230358 h 263695"/>
              <a:gd name="connsiteX5-23" fmla="*/ 4762 w 328612"/>
              <a:gd name="connsiteY5-24" fmla="*/ 16045 h 263695"/>
              <a:gd name="connsiteX0-25" fmla="*/ 4762 w 328612"/>
              <a:gd name="connsiteY0-26" fmla="*/ 16045 h 263695"/>
              <a:gd name="connsiteX1-27" fmla="*/ 164306 w 328612"/>
              <a:gd name="connsiteY1-28" fmla="*/ 25570 h 263695"/>
              <a:gd name="connsiteX2-29" fmla="*/ 328612 w 328612"/>
              <a:gd name="connsiteY2-30" fmla="*/ 30333 h 263695"/>
              <a:gd name="connsiteX3-31" fmla="*/ 288131 w 328612"/>
              <a:gd name="connsiteY3-32" fmla="*/ 263695 h 263695"/>
              <a:gd name="connsiteX4-33" fmla="*/ 0 w 328612"/>
              <a:gd name="connsiteY4-34" fmla="*/ 230358 h 263695"/>
              <a:gd name="connsiteX5-35" fmla="*/ 4762 w 328612"/>
              <a:gd name="connsiteY5-36" fmla="*/ 16045 h 263695"/>
              <a:gd name="connsiteX0-37" fmla="*/ 4762 w 328612"/>
              <a:gd name="connsiteY0-38" fmla="*/ 19094 h 266744"/>
              <a:gd name="connsiteX1-39" fmla="*/ 164306 w 328612"/>
              <a:gd name="connsiteY1-40" fmla="*/ 28619 h 266744"/>
              <a:gd name="connsiteX2-41" fmla="*/ 328612 w 328612"/>
              <a:gd name="connsiteY2-42" fmla="*/ 33382 h 266744"/>
              <a:gd name="connsiteX3-43" fmla="*/ 288131 w 328612"/>
              <a:gd name="connsiteY3-44" fmla="*/ 266744 h 266744"/>
              <a:gd name="connsiteX4-45" fmla="*/ 0 w 328612"/>
              <a:gd name="connsiteY4-46" fmla="*/ 233407 h 266744"/>
              <a:gd name="connsiteX5-47" fmla="*/ 4762 w 328612"/>
              <a:gd name="connsiteY5-48" fmla="*/ 19094 h 266744"/>
              <a:gd name="connsiteX0-49" fmla="*/ 4762 w 328612"/>
              <a:gd name="connsiteY0-50" fmla="*/ 19094 h 266744"/>
              <a:gd name="connsiteX1-51" fmla="*/ 164306 w 328612"/>
              <a:gd name="connsiteY1-52" fmla="*/ 28619 h 266744"/>
              <a:gd name="connsiteX2-53" fmla="*/ 328612 w 328612"/>
              <a:gd name="connsiteY2-54" fmla="*/ 33382 h 266744"/>
              <a:gd name="connsiteX3-55" fmla="*/ 288131 w 328612"/>
              <a:gd name="connsiteY3-56" fmla="*/ 266744 h 266744"/>
              <a:gd name="connsiteX4-57" fmla="*/ 0 w 328612"/>
              <a:gd name="connsiteY4-58" fmla="*/ 233407 h 266744"/>
              <a:gd name="connsiteX5-59" fmla="*/ 4762 w 328612"/>
              <a:gd name="connsiteY5-60" fmla="*/ 19094 h 266744"/>
              <a:gd name="connsiteX0-61" fmla="*/ 4762 w 328612"/>
              <a:gd name="connsiteY0-62" fmla="*/ 19094 h 266744"/>
              <a:gd name="connsiteX1-63" fmla="*/ 164306 w 328612"/>
              <a:gd name="connsiteY1-64" fmla="*/ 28619 h 266744"/>
              <a:gd name="connsiteX2-65" fmla="*/ 328612 w 328612"/>
              <a:gd name="connsiteY2-66" fmla="*/ 33382 h 266744"/>
              <a:gd name="connsiteX3-67" fmla="*/ 288131 w 328612"/>
              <a:gd name="connsiteY3-68" fmla="*/ 266744 h 266744"/>
              <a:gd name="connsiteX4-69" fmla="*/ 0 w 328612"/>
              <a:gd name="connsiteY4-70" fmla="*/ 233407 h 266744"/>
              <a:gd name="connsiteX5-71" fmla="*/ 4762 w 328612"/>
              <a:gd name="connsiteY5-72" fmla="*/ 19094 h 266744"/>
              <a:gd name="connsiteX0-73" fmla="*/ 0 w 330994"/>
              <a:gd name="connsiteY0-74" fmla="*/ 21339 h 261845"/>
              <a:gd name="connsiteX1-75" fmla="*/ 166688 w 330994"/>
              <a:gd name="connsiteY1-76" fmla="*/ 23720 h 261845"/>
              <a:gd name="connsiteX2-77" fmla="*/ 330994 w 330994"/>
              <a:gd name="connsiteY2-78" fmla="*/ 28483 h 261845"/>
              <a:gd name="connsiteX3-79" fmla="*/ 290513 w 330994"/>
              <a:gd name="connsiteY3-80" fmla="*/ 261845 h 261845"/>
              <a:gd name="connsiteX4-81" fmla="*/ 2382 w 330994"/>
              <a:gd name="connsiteY4-82" fmla="*/ 228508 h 261845"/>
              <a:gd name="connsiteX5-83" fmla="*/ 0 w 330994"/>
              <a:gd name="connsiteY5-84" fmla="*/ 21339 h 2618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0994" h="261845">
                <a:moveTo>
                  <a:pt x="0" y="21339"/>
                </a:moveTo>
                <a:cubicBezTo>
                  <a:pt x="65088" y="-18349"/>
                  <a:pt x="127794" y="6257"/>
                  <a:pt x="166688" y="23720"/>
                </a:cubicBezTo>
                <a:cubicBezTo>
                  <a:pt x="233363" y="46739"/>
                  <a:pt x="280988" y="31658"/>
                  <a:pt x="330994" y="28483"/>
                </a:cubicBezTo>
                <a:lnTo>
                  <a:pt x="290513" y="261845"/>
                </a:lnTo>
                <a:cubicBezTo>
                  <a:pt x="208756" y="186439"/>
                  <a:pt x="100808" y="184851"/>
                  <a:pt x="2382" y="228508"/>
                </a:cubicBezTo>
                <a:lnTo>
                  <a:pt x="0" y="21339"/>
                </a:ln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 flipH="1">
            <a:off x="2622158" y="6200751"/>
            <a:ext cx="0" cy="436582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任意多边形: 形状 12"/>
          <p:cNvSpPr/>
          <p:nvPr>
            <p:custDataLst>
              <p:tags r:id="rId6"/>
            </p:custDataLst>
          </p:nvPr>
        </p:nvSpPr>
        <p:spPr>
          <a:xfrm>
            <a:off x="2622158" y="6172971"/>
            <a:ext cx="307975" cy="273050"/>
          </a:xfrm>
          <a:custGeom>
            <a:avLst/>
            <a:gdLst>
              <a:gd name="connsiteX0" fmla="*/ 6350 w 314325"/>
              <a:gd name="connsiteY0" fmla="*/ 31750 h 273050"/>
              <a:gd name="connsiteX1" fmla="*/ 314325 w 314325"/>
              <a:gd name="connsiteY1" fmla="*/ 0 h 273050"/>
              <a:gd name="connsiteX2" fmla="*/ 311150 w 314325"/>
              <a:gd name="connsiteY2" fmla="*/ 273050 h 273050"/>
              <a:gd name="connsiteX3" fmla="*/ 168275 w 314325"/>
              <a:gd name="connsiteY3" fmla="*/ 247650 h 273050"/>
              <a:gd name="connsiteX4" fmla="*/ 0 w 314325"/>
              <a:gd name="connsiteY4" fmla="*/ 266700 h 273050"/>
              <a:gd name="connsiteX5" fmla="*/ 6350 w 314325"/>
              <a:gd name="connsiteY5" fmla="*/ 31750 h 273050"/>
              <a:gd name="connsiteX0-1" fmla="*/ 6350 w 314325"/>
              <a:gd name="connsiteY0-2" fmla="*/ 31750 h 273050"/>
              <a:gd name="connsiteX1-3" fmla="*/ 314325 w 314325"/>
              <a:gd name="connsiteY1-4" fmla="*/ 0 h 273050"/>
              <a:gd name="connsiteX2-5" fmla="*/ 311150 w 314325"/>
              <a:gd name="connsiteY2-6" fmla="*/ 273050 h 273050"/>
              <a:gd name="connsiteX3-7" fmla="*/ 168275 w 314325"/>
              <a:gd name="connsiteY3-8" fmla="*/ 247650 h 273050"/>
              <a:gd name="connsiteX4-9" fmla="*/ 0 w 314325"/>
              <a:gd name="connsiteY4-10" fmla="*/ 266700 h 273050"/>
              <a:gd name="connsiteX5-11" fmla="*/ 6350 w 314325"/>
              <a:gd name="connsiteY5-12" fmla="*/ 31750 h 273050"/>
              <a:gd name="connsiteX0-13" fmla="*/ 6350 w 314325"/>
              <a:gd name="connsiteY0-14" fmla="*/ 31750 h 273050"/>
              <a:gd name="connsiteX1-15" fmla="*/ 314325 w 314325"/>
              <a:gd name="connsiteY1-16" fmla="*/ 0 h 273050"/>
              <a:gd name="connsiteX2-17" fmla="*/ 311150 w 314325"/>
              <a:gd name="connsiteY2-18" fmla="*/ 273050 h 273050"/>
              <a:gd name="connsiteX3-19" fmla="*/ 168275 w 314325"/>
              <a:gd name="connsiteY3-20" fmla="*/ 247650 h 273050"/>
              <a:gd name="connsiteX4-21" fmla="*/ 0 w 314325"/>
              <a:gd name="connsiteY4-22" fmla="*/ 266700 h 273050"/>
              <a:gd name="connsiteX5-23" fmla="*/ 6350 w 314325"/>
              <a:gd name="connsiteY5-24" fmla="*/ 31750 h 273050"/>
              <a:gd name="connsiteX0-25" fmla="*/ 6350 w 314325"/>
              <a:gd name="connsiteY0-26" fmla="*/ 31750 h 273050"/>
              <a:gd name="connsiteX1-27" fmla="*/ 314325 w 314325"/>
              <a:gd name="connsiteY1-28" fmla="*/ 0 h 273050"/>
              <a:gd name="connsiteX2-29" fmla="*/ 311150 w 314325"/>
              <a:gd name="connsiteY2-30" fmla="*/ 273050 h 273050"/>
              <a:gd name="connsiteX3-31" fmla="*/ 168275 w 314325"/>
              <a:gd name="connsiteY3-32" fmla="*/ 247650 h 273050"/>
              <a:gd name="connsiteX4-33" fmla="*/ 0 w 314325"/>
              <a:gd name="connsiteY4-34" fmla="*/ 266700 h 273050"/>
              <a:gd name="connsiteX5-35" fmla="*/ 6350 w 314325"/>
              <a:gd name="connsiteY5-36" fmla="*/ 31750 h 273050"/>
              <a:gd name="connsiteX0-37" fmla="*/ 6350 w 314325"/>
              <a:gd name="connsiteY0-38" fmla="*/ 31750 h 273050"/>
              <a:gd name="connsiteX1-39" fmla="*/ 314325 w 314325"/>
              <a:gd name="connsiteY1-40" fmla="*/ 0 h 273050"/>
              <a:gd name="connsiteX2-41" fmla="*/ 311150 w 314325"/>
              <a:gd name="connsiteY2-42" fmla="*/ 273050 h 273050"/>
              <a:gd name="connsiteX3-43" fmla="*/ 168275 w 314325"/>
              <a:gd name="connsiteY3-44" fmla="*/ 247650 h 273050"/>
              <a:gd name="connsiteX4-45" fmla="*/ 0 w 314325"/>
              <a:gd name="connsiteY4-46" fmla="*/ 266700 h 273050"/>
              <a:gd name="connsiteX5-47" fmla="*/ 6350 w 314325"/>
              <a:gd name="connsiteY5-48" fmla="*/ 31750 h 273050"/>
              <a:gd name="connsiteX0-49" fmla="*/ 6350 w 314325"/>
              <a:gd name="connsiteY0-50" fmla="*/ 31750 h 273050"/>
              <a:gd name="connsiteX1-51" fmla="*/ 314325 w 314325"/>
              <a:gd name="connsiteY1-52" fmla="*/ 0 h 273050"/>
              <a:gd name="connsiteX2-53" fmla="*/ 311150 w 314325"/>
              <a:gd name="connsiteY2-54" fmla="*/ 273050 h 273050"/>
              <a:gd name="connsiteX3-55" fmla="*/ 168275 w 314325"/>
              <a:gd name="connsiteY3-56" fmla="*/ 247650 h 273050"/>
              <a:gd name="connsiteX4-57" fmla="*/ 0 w 314325"/>
              <a:gd name="connsiteY4-58" fmla="*/ 266700 h 273050"/>
              <a:gd name="connsiteX5-59" fmla="*/ 6350 w 314325"/>
              <a:gd name="connsiteY5-60" fmla="*/ 31750 h 273050"/>
              <a:gd name="connsiteX0-61" fmla="*/ 6350 w 314325"/>
              <a:gd name="connsiteY0-62" fmla="*/ 31750 h 273050"/>
              <a:gd name="connsiteX1-63" fmla="*/ 314325 w 314325"/>
              <a:gd name="connsiteY1-64" fmla="*/ 0 h 273050"/>
              <a:gd name="connsiteX2-65" fmla="*/ 311150 w 314325"/>
              <a:gd name="connsiteY2-66" fmla="*/ 273050 h 273050"/>
              <a:gd name="connsiteX3-67" fmla="*/ 168275 w 314325"/>
              <a:gd name="connsiteY3-68" fmla="*/ 247650 h 273050"/>
              <a:gd name="connsiteX4-69" fmla="*/ 0 w 314325"/>
              <a:gd name="connsiteY4-70" fmla="*/ 266700 h 273050"/>
              <a:gd name="connsiteX5-71" fmla="*/ 6350 w 314325"/>
              <a:gd name="connsiteY5-72" fmla="*/ 31750 h 273050"/>
              <a:gd name="connsiteX0-73" fmla="*/ 6350 w 314325"/>
              <a:gd name="connsiteY0-74" fmla="*/ 31750 h 273050"/>
              <a:gd name="connsiteX1-75" fmla="*/ 314325 w 314325"/>
              <a:gd name="connsiteY1-76" fmla="*/ 0 h 273050"/>
              <a:gd name="connsiteX2-77" fmla="*/ 311150 w 314325"/>
              <a:gd name="connsiteY2-78" fmla="*/ 273050 h 273050"/>
              <a:gd name="connsiteX3-79" fmla="*/ 168275 w 314325"/>
              <a:gd name="connsiteY3-80" fmla="*/ 247650 h 273050"/>
              <a:gd name="connsiteX4-81" fmla="*/ 0 w 314325"/>
              <a:gd name="connsiteY4-82" fmla="*/ 266700 h 273050"/>
              <a:gd name="connsiteX5-83" fmla="*/ 6350 w 314325"/>
              <a:gd name="connsiteY5-84" fmla="*/ 31750 h 273050"/>
              <a:gd name="connsiteX0-85" fmla="*/ 6350 w 314325"/>
              <a:gd name="connsiteY0-86" fmla="*/ 31750 h 273050"/>
              <a:gd name="connsiteX1-87" fmla="*/ 314325 w 314325"/>
              <a:gd name="connsiteY1-88" fmla="*/ 0 h 273050"/>
              <a:gd name="connsiteX2-89" fmla="*/ 311150 w 314325"/>
              <a:gd name="connsiteY2-90" fmla="*/ 273050 h 273050"/>
              <a:gd name="connsiteX3-91" fmla="*/ 168275 w 314325"/>
              <a:gd name="connsiteY3-92" fmla="*/ 247650 h 273050"/>
              <a:gd name="connsiteX4-93" fmla="*/ 0 w 314325"/>
              <a:gd name="connsiteY4-94" fmla="*/ 266700 h 273050"/>
              <a:gd name="connsiteX5-95" fmla="*/ 6350 w 314325"/>
              <a:gd name="connsiteY5-96" fmla="*/ 31750 h 273050"/>
              <a:gd name="connsiteX0-97" fmla="*/ 0 w 307975"/>
              <a:gd name="connsiteY0-98" fmla="*/ 31750 h 273050"/>
              <a:gd name="connsiteX1-99" fmla="*/ 307975 w 307975"/>
              <a:gd name="connsiteY1-100" fmla="*/ 0 h 273050"/>
              <a:gd name="connsiteX2-101" fmla="*/ 304800 w 307975"/>
              <a:gd name="connsiteY2-102" fmla="*/ 273050 h 273050"/>
              <a:gd name="connsiteX3-103" fmla="*/ 161925 w 307975"/>
              <a:gd name="connsiteY3-104" fmla="*/ 247650 h 273050"/>
              <a:gd name="connsiteX4-105" fmla="*/ 3175 w 307975"/>
              <a:gd name="connsiteY4-106" fmla="*/ 266700 h 273050"/>
              <a:gd name="connsiteX5-107" fmla="*/ 0 w 307975"/>
              <a:gd name="connsiteY5-108" fmla="*/ 31750 h 273050"/>
              <a:gd name="connsiteX0-109" fmla="*/ 0 w 307975"/>
              <a:gd name="connsiteY0-110" fmla="*/ 31750 h 273050"/>
              <a:gd name="connsiteX1-111" fmla="*/ 307975 w 307975"/>
              <a:gd name="connsiteY1-112" fmla="*/ 0 h 273050"/>
              <a:gd name="connsiteX2-113" fmla="*/ 304800 w 307975"/>
              <a:gd name="connsiteY2-114" fmla="*/ 273050 h 273050"/>
              <a:gd name="connsiteX3-115" fmla="*/ 152400 w 307975"/>
              <a:gd name="connsiteY3-116" fmla="*/ 241300 h 273050"/>
              <a:gd name="connsiteX4-117" fmla="*/ 3175 w 307975"/>
              <a:gd name="connsiteY4-118" fmla="*/ 266700 h 273050"/>
              <a:gd name="connsiteX5-119" fmla="*/ 0 w 307975"/>
              <a:gd name="connsiteY5-120" fmla="*/ 31750 h 273050"/>
              <a:gd name="connsiteX0-121" fmla="*/ 0 w 307975"/>
              <a:gd name="connsiteY0-122" fmla="*/ 31750 h 273050"/>
              <a:gd name="connsiteX1-123" fmla="*/ 307975 w 307975"/>
              <a:gd name="connsiteY1-124" fmla="*/ 0 h 273050"/>
              <a:gd name="connsiteX2-125" fmla="*/ 304800 w 307975"/>
              <a:gd name="connsiteY2-126" fmla="*/ 273050 h 273050"/>
              <a:gd name="connsiteX3-127" fmla="*/ 152400 w 307975"/>
              <a:gd name="connsiteY3-128" fmla="*/ 241300 h 273050"/>
              <a:gd name="connsiteX4-129" fmla="*/ 3175 w 307975"/>
              <a:gd name="connsiteY4-130" fmla="*/ 266700 h 273050"/>
              <a:gd name="connsiteX5-131" fmla="*/ 0 w 307975"/>
              <a:gd name="connsiteY5-132" fmla="*/ 31750 h 273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07975" h="273050">
                <a:moveTo>
                  <a:pt x="0" y="31750"/>
                </a:moveTo>
                <a:cubicBezTo>
                  <a:pt x="134408" y="49742"/>
                  <a:pt x="192617" y="39158"/>
                  <a:pt x="307975" y="0"/>
                </a:cubicBezTo>
                <a:cubicBezTo>
                  <a:pt x="306917" y="91017"/>
                  <a:pt x="305858" y="182033"/>
                  <a:pt x="304800" y="273050"/>
                </a:cubicBezTo>
                <a:cubicBezTo>
                  <a:pt x="269875" y="242358"/>
                  <a:pt x="215900" y="195792"/>
                  <a:pt x="152400" y="241300"/>
                </a:cubicBezTo>
                <a:cubicBezTo>
                  <a:pt x="96308" y="276225"/>
                  <a:pt x="59267" y="269875"/>
                  <a:pt x="3175" y="266700"/>
                </a:cubicBezTo>
                <a:cubicBezTo>
                  <a:pt x="2117" y="188383"/>
                  <a:pt x="1058" y="110067"/>
                  <a:pt x="0" y="31750"/>
                </a:cubicBez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10063581" y="6248291"/>
            <a:ext cx="0" cy="436582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 flipH="1">
            <a:off x="9360844" y="6171158"/>
            <a:ext cx="0" cy="495550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>
            <a:off x="10063581" y="6230126"/>
            <a:ext cx="330994" cy="261845"/>
          </a:xfrm>
          <a:custGeom>
            <a:avLst/>
            <a:gdLst>
              <a:gd name="connsiteX0" fmla="*/ 4762 w 328612"/>
              <a:gd name="connsiteY0" fmla="*/ 0 h 247650"/>
              <a:gd name="connsiteX1" fmla="*/ 164306 w 328612"/>
              <a:gd name="connsiteY1" fmla="*/ 9525 h 247650"/>
              <a:gd name="connsiteX2" fmla="*/ 328612 w 328612"/>
              <a:gd name="connsiteY2" fmla="*/ 14288 h 247650"/>
              <a:gd name="connsiteX3" fmla="*/ 288131 w 328612"/>
              <a:gd name="connsiteY3" fmla="*/ 247650 h 247650"/>
              <a:gd name="connsiteX4" fmla="*/ 0 w 328612"/>
              <a:gd name="connsiteY4" fmla="*/ 214313 h 247650"/>
              <a:gd name="connsiteX5" fmla="*/ 4762 w 328612"/>
              <a:gd name="connsiteY5" fmla="*/ 0 h 247650"/>
              <a:gd name="connsiteX0-1" fmla="*/ 4762 w 328612"/>
              <a:gd name="connsiteY0-2" fmla="*/ 16045 h 263695"/>
              <a:gd name="connsiteX1-3" fmla="*/ 164306 w 328612"/>
              <a:gd name="connsiteY1-4" fmla="*/ 25570 h 263695"/>
              <a:gd name="connsiteX2-5" fmla="*/ 328612 w 328612"/>
              <a:gd name="connsiteY2-6" fmla="*/ 30333 h 263695"/>
              <a:gd name="connsiteX3-7" fmla="*/ 288131 w 328612"/>
              <a:gd name="connsiteY3-8" fmla="*/ 263695 h 263695"/>
              <a:gd name="connsiteX4-9" fmla="*/ 0 w 328612"/>
              <a:gd name="connsiteY4-10" fmla="*/ 230358 h 263695"/>
              <a:gd name="connsiteX5-11" fmla="*/ 4762 w 328612"/>
              <a:gd name="connsiteY5-12" fmla="*/ 16045 h 263695"/>
              <a:gd name="connsiteX0-13" fmla="*/ 4762 w 328612"/>
              <a:gd name="connsiteY0-14" fmla="*/ 16045 h 263695"/>
              <a:gd name="connsiteX1-15" fmla="*/ 164306 w 328612"/>
              <a:gd name="connsiteY1-16" fmla="*/ 25570 h 263695"/>
              <a:gd name="connsiteX2-17" fmla="*/ 328612 w 328612"/>
              <a:gd name="connsiteY2-18" fmla="*/ 30333 h 263695"/>
              <a:gd name="connsiteX3-19" fmla="*/ 288131 w 328612"/>
              <a:gd name="connsiteY3-20" fmla="*/ 263695 h 263695"/>
              <a:gd name="connsiteX4-21" fmla="*/ 0 w 328612"/>
              <a:gd name="connsiteY4-22" fmla="*/ 230358 h 263695"/>
              <a:gd name="connsiteX5-23" fmla="*/ 4762 w 328612"/>
              <a:gd name="connsiteY5-24" fmla="*/ 16045 h 263695"/>
              <a:gd name="connsiteX0-25" fmla="*/ 4762 w 328612"/>
              <a:gd name="connsiteY0-26" fmla="*/ 16045 h 263695"/>
              <a:gd name="connsiteX1-27" fmla="*/ 164306 w 328612"/>
              <a:gd name="connsiteY1-28" fmla="*/ 25570 h 263695"/>
              <a:gd name="connsiteX2-29" fmla="*/ 328612 w 328612"/>
              <a:gd name="connsiteY2-30" fmla="*/ 30333 h 263695"/>
              <a:gd name="connsiteX3-31" fmla="*/ 288131 w 328612"/>
              <a:gd name="connsiteY3-32" fmla="*/ 263695 h 263695"/>
              <a:gd name="connsiteX4-33" fmla="*/ 0 w 328612"/>
              <a:gd name="connsiteY4-34" fmla="*/ 230358 h 263695"/>
              <a:gd name="connsiteX5-35" fmla="*/ 4762 w 328612"/>
              <a:gd name="connsiteY5-36" fmla="*/ 16045 h 263695"/>
              <a:gd name="connsiteX0-37" fmla="*/ 4762 w 328612"/>
              <a:gd name="connsiteY0-38" fmla="*/ 19094 h 266744"/>
              <a:gd name="connsiteX1-39" fmla="*/ 164306 w 328612"/>
              <a:gd name="connsiteY1-40" fmla="*/ 28619 h 266744"/>
              <a:gd name="connsiteX2-41" fmla="*/ 328612 w 328612"/>
              <a:gd name="connsiteY2-42" fmla="*/ 33382 h 266744"/>
              <a:gd name="connsiteX3-43" fmla="*/ 288131 w 328612"/>
              <a:gd name="connsiteY3-44" fmla="*/ 266744 h 266744"/>
              <a:gd name="connsiteX4-45" fmla="*/ 0 w 328612"/>
              <a:gd name="connsiteY4-46" fmla="*/ 233407 h 266744"/>
              <a:gd name="connsiteX5-47" fmla="*/ 4762 w 328612"/>
              <a:gd name="connsiteY5-48" fmla="*/ 19094 h 266744"/>
              <a:gd name="connsiteX0-49" fmla="*/ 4762 w 328612"/>
              <a:gd name="connsiteY0-50" fmla="*/ 19094 h 266744"/>
              <a:gd name="connsiteX1-51" fmla="*/ 164306 w 328612"/>
              <a:gd name="connsiteY1-52" fmla="*/ 28619 h 266744"/>
              <a:gd name="connsiteX2-53" fmla="*/ 328612 w 328612"/>
              <a:gd name="connsiteY2-54" fmla="*/ 33382 h 266744"/>
              <a:gd name="connsiteX3-55" fmla="*/ 288131 w 328612"/>
              <a:gd name="connsiteY3-56" fmla="*/ 266744 h 266744"/>
              <a:gd name="connsiteX4-57" fmla="*/ 0 w 328612"/>
              <a:gd name="connsiteY4-58" fmla="*/ 233407 h 266744"/>
              <a:gd name="connsiteX5-59" fmla="*/ 4762 w 328612"/>
              <a:gd name="connsiteY5-60" fmla="*/ 19094 h 266744"/>
              <a:gd name="connsiteX0-61" fmla="*/ 4762 w 328612"/>
              <a:gd name="connsiteY0-62" fmla="*/ 19094 h 266744"/>
              <a:gd name="connsiteX1-63" fmla="*/ 164306 w 328612"/>
              <a:gd name="connsiteY1-64" fmla="*/ 28619 h 266744"/>
              <a:gd name="connsiteX2-65" fmla="*/ 328612 w 328612"/>
              <a:gd name="connsiteY2-66" fmla="*/ 33382 h 266744"/>
              <a:gd name="connsiteX3-67" fmla="*/ 288131 w 328612"/>
              <a:gd name="connsiteY3-68" fmla="*/ 266744 h 266744"/>
              <a:gd name="connsiteX4-69" fmla="*/ 0 w 328612"/>
              <a:gd name="connsiteY4-70" fmla="*/ 233407 h 266744"/>
              <a:gd name="connsiteX5-71" fmla="*/ 4762 w 328612"/>
              <a:gd name="connsiteY5-72" fmla="*/ 19094 h 266744"/>
              <a:gd name="connsiteX0-73" fmla="*/ 0 w 330994"/>
              <a:gd name="connsiteY0-74" fmla="*/ 21339 h 261845"/>
              <a:gd name="connsiteX1-75" fmla="*/ 166688 w 330994"/>
              <a:gd name="connsiteY1-76" fmla="*/ 23720 h 261845"/>
              <a:gd name="connsiteX2-77" fmla="*/ 330994 w 330994"/>
              <a:gd name="connsiteY2-78" fmla="*/ 28483 h 261845"/>
              <a:gd name="connsiteX3-79" fmla="*/ 290513 w 330994"/>
              <a:gd name="connsiteY3-80" fmla="*/ 261845 h 261845"/>
              <a:gd name="connsiteX4-81" fmla="*/ 2382 w 330994"/>
              <a:gd name="connsiteY4-82" fmla="*/ 228508 h 261845"/>
              <a:gd name="connsiteX5-83" fmla="*/ 0 w 330994"/>
              <a:gd name="connsiteY5-84" fmla="*/ 21339 h 2618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0994" h="261845">
                <a:moveTo>
                  <a:pt x="0" y="21339"/>
                </a:moveTo>
                <a:cubicBezTo>
                  <a:pt x="65088" y="-18349"/>
                  <a:pt x="127794" y="6257"/>
                  <a:pt x="166688" y="23720"/>
                </a:cubicBezTo>
                <a:cubicBezTo>
                  <a:pt x="233363" y="46739"/>
                  <a:pt x="280988" y="31658"/>
                  <a:pt x="330994" y="28483"/>
                </a:cubicBezTo>
                <a:lnTo>
                  <a:pt x="290513" y="261845"/>
                </a:lnTo>
                <a:cubicBezTo>
                  <a:pt x="208756" y="186439"/>
                  <a:pt x="100808" y="184851"/>
                  <a:pt x="2382" y="228508"/>
                </a:cubicBezTo>
                <a:lnTo>
                  <a:pt x="0" y="21339"/>
                </a:ln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10"/>
            </p:custDataLst>
          </p:nvPr>
        </p:nvSpPr>
        <p:spPr>
          <a:xfrm>
            <a:off x="9360929" y="6147835"/>
            <a:ext cx="367552" cy="288665"/>
          </a:xfrm>
          <a:custGeom>
            <a:avLst/>
            <a:gdLst>
              <a:gd name="connsiteX0" fmla="*/ 0 w 381000"/>
              <a:gd name="connsiteY0" fmla="*/ 0 h 266700"/>
              <a:gd name="connsiteX1" fmla="*/ 184150 w 381000"/>
              <a:gd name="connsiteY1" fmla="*/ 9525 h 266700"/>
              <a:gd name="connsiteX2" fmla="*/ 381000 w 381000"/>
              <a:gd name="connsiteY2" fmla="*/ 41275 h 266700"/>
              <a:gd name="connsiteX3" fmla="*/ 311150 w 381000"/>
              <a:gd name="connsiteY3" fmla="*/ 266700 h 266700"/>
              <a:gd name="connsiteX4" fmla="*/ 165100 w 381000"/>
              <a:gd name="connsiteY4" fmla="*/ 177800 h 266700"/>
              <a:gd name="connsiteX5" fmla="*/ 15875 w 381000"/>
              <a:gd name="connsiteY5" fmla="*/ 244475 h 266700"/>
              <a:gd name="connsiteX6" fmla="*/ 0 w 381000"/>
              <a:gd name="connsiteY6" fmla="*/ 0 h 266700"/>
              <a:gd name="connsiteX0-1" fmla="*/ 0 w 381000"/>
              <a:gd name="connsiteY0-2" fmla="*/ 0 h 266700"/>
              <a:gd name="connsiteX1-3" fmla="*/ 184150 w 381000"/>
              <a:gd name="connsiteY1-4" fmla="*/ 9525 h 266700"/>
              <a:gd name="connsiteX2-5" fmla="*/ 381000 w 381000"/>
              <a:gd name="connsiteY2-6" fmla="*/ 41275 h 266700"/>
              <a:gd name="connsiteX3-7" fmla="*/ 311150 w 381000"/>
              <a:gd name="connsiteY3-8" fmla="*/ 266700 h 266700"/>
              <a:gd name="connsiteX4-9" fmla="*/ 165100 w 381000"/>
              <a:gd name="connsiteY4-10" fmla="*/ 177800 h 266700"/>
              <a:gd name="connsiteX5-11" fmla="*/ 1588 w 381000"/>
              <a:gd name="connsiteY5-12" fmla="*/ 242094 h 266700"/>
              <a:gd name="connsiteX6-13" fmla="*/ 0 w 381000"/>
              <a:gd name="connsiteY6-14" fmla="*/ 0 h 266700"/>
              <a:gd name="connsiteX0-15" fmla="*/ 891 w 379509"/>
              <a:gd name="connsiteY0-16" fmla="*/ 0 h 261938"/>
              <a:gd name="connsiteX1-17" fmla="*/ 182659 w 379509"/>
              <a:gd name="connsiteY1-18" fmla="*/ 4763 h 261938"/>
              <a:gd name="connsiteX2-19" fmla="*/ 379509 w 379509"/>
              <a:gd name="connsiteY2-20" fmla="*/ 36513 h 261938"/>
              <a:gd name="connsiteX3-21" fmla="*/ 309659 w 379509"/>
              <a:gd name="connsiteY3-22" fmla="*/ 261938 h 261938"/>
              <a:gd name="connsiteX4-23" fmla="*/ 163609 w 379509"/>
              <a:gd name="connsiteY4-24" fmla="*/ 173038 h 261938"/>
              <a:gd name="connsiteX5-25" fmla="*/ 97 w 379509"/>
              <a:gd name="connsiteY5-26" fmla="*/ 237332 h 261938"/>
              <a:gd name="connsiteX6-27" fmla="*/ 891 w 379509"/>
              <a:gd name="connsiteY6-28" fmla="*/ 0 h 261938"/>
              <a:gd name="connsiteX0-29" fmla="*/ 0 w 378618"/>
              <a:gd name="connsiteY0-30" fmla="*/ 0 h 261938"/>
              <a:gd name="connsiteX1-31" fmla="*/ 181768 w 378618"/>
              <a:gd name="connsiteY1-32" fmla="*/ 4763 h 261938"/>
              <a:gd name="connsiteX2-33" fmla="*/ 378618 w 378618"/>
              <a:gd name="connsiteY2-34" fmla="*/ 36513 h 261938"/>
              <a:gd name="connsiteX3-35" fmla="*/ 308768 w 378618"/>
              <a:gd name="connsiteY3-36" fmla="*/ 261938 h 261938"/>
              <a:gd name="connsiteX4-37" fmla="*/ 162718 w 378618"/>
              <a:gd name="connsiteY4-38" fmla="*/ 173038 h 261938"/>
              <a:gd name="connsiteX5-39" fmla="*/ 11112 w 378618"/>
              <a:gd name="connsiteY5-40" fmla="*/ 237332 h 261938"/>
              <a:gd name="connsiteX6-41" fmla="*/ 0 w 378618"/>
              <a:gd name="connsiteY6-42" fmla="*/ 0 h 261938"/>
              <a:gd name="connsiteX0-43" fmla="*/ 0 w 371474"/>
              <a:gd name="connsiteY0-44" fmla="*/ 2381 h 257175"/>
              <a:gd name="connsiteX1-45" fmla="*/ 174624 w 371474"/>
              <a:gd name="connsiteY1-46" fmla="*/ 0 h 257175"/>
              <a:gd name="connsiteX2-47" fmla="*/ 371474 w 371474"/>
              <a:gd name="connsiteY2-48" fmla="*/ 31750 h 257175"/>
              <a:gd name="connsiteX3-49" fmla="*/ 301624 w 371474"/>
              <a:gd name="connsiteY3-50" fmla="*/ 257175 h 257175"/>
              <a:gd name="connsiteX4-51" fmla="*/ 155574 w 371474"/>
              <a:gd name="connsiteY4-52" fmla="*/ 168275 h 257175"/>
              <a:gd name="connsiteX5-53" fmla="*/ 3968 w 371474"/>
              <a:gd name="connsiteY5-54" fmla="*/ 232569 h 257175"/>
              <a:gd name="connsiteX6-55" fmla="*/ 0 w 371474"/>
              <a:gd name="connsiteY6-56" fmla="*/ 2381 h 257175"/>
              <a:gd name="connsiteX0-57" fmla="*/ 3221 w 374695"/>
              <a:gd name="connsiteY0-58" fmla="*/ 2381 h 257175"/>
              <a:gd name="connsiteX1-59" fmla="*/ 177845 w 374695"/>
              <a:gd name="connsiteY1-60" fmla="*/ 0 h 257175"/>
              <a:gd name="connsiteX2-61" fmla="*/ 374695 w 374695"/>
              <a:gd name="connsiteY2-62" fmla="*/ 31750 h 257175"/>
              <a:gd name="connsiteX3-63" fmla="*/ 304845 w 374695"/>
              <a:gd name="connsiteY3-64" fmla="*/ 257175 h 257175"/>
              <a:gd name="connsiteX4-65" fmla="*/ 158795 w 374695"/>
              <a:gd name="connsiteY4-66" fmla="*/ 168275 h 257175"/>
              <a:gd name="connsiteX5-67" fmla="*/ 45 w 374695"/>
              <a:gd name="connsiteY5-68" fmla="*/ 225425 h 257175"/>
              <a:gd name="connsiteX6-69" fmla="*/ 3221 w 374695"/>
              <a:gd name="connsiteY6-70" fmla="*/ 2381 h 257175"/>
              <a:gd name="connsiteX0-71" fmla="*/ 3221 w 374695"/>
              <a:gd name="connsiteY0-72" fmla="*/ 28318 h 283112"/>
              <a:gd name="connsiteX1-73" fmla="*/ 177845 w 374695"/>
              <a:gd name="connsiteY1-74" fmla="*/ 25937 h 283112"/>
              <a:gd name="connsiteX2-75" fmla="*/ 374695 w 374695"/>
              <a:gd name="connsiteY2-76" fmla="*/ 57687 h 283112"/>
              <a:gd name="connsiteX3-77" fmla="*/ 304845 w 374695"/>
              <a:gd name="connsiteY3-78" fmla="*/ 283112 h 283112"/>
              <a:gd name="connsiteX4-79" fmla="*/ 158795 w 374695"/>
              <a:gd name="connsiteY4-80" fmla="*/ 194212 h 283112"/>
              <a:gd name="connsiteX5-81" fmla="*/ 45 w 374695"/>
              <a:gd name="connsiteY5-82" fmla="*/ 251362 h 283112"/>
              <a:gd name="connsiteX6-83" fmla="*/ 3221 w 374695"/>
              <a:gd name="connsiteY6-84" fmla="*/ 28318 h 283112"/>
              <a:gd name="connsiteX0-85" fmla="*/ 3221 w 374695"/>
              <a:gd name="connsiteY0-86" fmla="*/ 30623 h 285417"/>
              <a:gd name="connsiteX1-87" fmla="*/ 177845 w 374695"/>
              <a:gd name="connsiteY1-88" fmla="*/ 28242 h 285417"/>
              <a:gd name="connsiteX2-89" fmla="*/ 374695 w 374695"/>
              <a:gd name="connsiteY2-90" fmla="*/ 59992 h 285417"/>
              <a:gd name="connsiteX3-91" fmla="*/ 304845 w 374695"/>
              <a:gd name="connsiteY3-92" fmla="*/ 285417 h 285417"/>
              <a:gd name="connsiteX4-93" fmla="*/ 158795 w 374695"/>
              <a:gd name="connsiteY4-94" fmla="*/ 196517 h 285417"/>
              <a:gd name="connsiteX5-95" fmla="*/ 45 w 374695"/>
              <a:gd name="connsiteY5-96" fmla="*/ 253667 h 285417"/>
              <a:gd name="connsiteX6-97" fmla="*/ 3221 w 374695"/>
              <a:gd name="connsiteY6-98" fmla="*/ 30623 h 285417"/>
              <a:gd name="connsiteX0-99" fmla="*/ 3221 w 374695"/>
              <a:gd name="connsiteY0-100" fmla="*/ 30623 h 285417"/>
              <a:gd name="connsiteX1-101" fmla="*/ 177845 w 374695"/>
              <a:gd name="connsiteY1-102" fmla="*/ 28242 h 285417"/>
              <a:gd name="connsiteX2-103" fmla="*/ 374695 w 374695"/>
              <a:gd name="connsiteY2-104" fmla="*/ 59992 h 285417"/>
              <a:gd name="connsiteX3-105" fmla="*/ 304845 w 374695"/>
              <a:gd name="connsiteY3-106" fmla="*/ 285417 h 285417"/>
              <a:gd name="connsiteX4-107" fmla="*/ 158795 w 374695"/>
              <a:gd name="connsiteY4-108" fmla="*/ 196517 h 285417"/>
              <a:gd name="connsiteX5-109" fmla="*/ 45 w 374695"/>
              <a:gd name="connsiteY5-110" fmla="*/ 253667 h 285417"/>
              <a:gd name="connsiteX6-111" fmla="*/ 3221 w 374695"/>
              <a:gd name="connsiteY6-112" fmla="*/ 30623 h 285417"/>
              <a:gd name="connsiteX0-113" fmla="*/ 3221 w 374695"/>
              <a:gd name="connsiteY0-114" fmla="*/ 30623 h 285417"/>
              <a:gd name="connsiteX1-115" fmla="*/ 177845 w 374695"/>
              <a:gd name="connsiteY1-116" fmla="*/ 28242 h 285417"/>
              <a:gd name="connsiteX2-117" fmla="*/ 374695 w 374695"/>
              <a:gd name="connsiteY2-118" fmla="*/ 59992 h 285417"/>
              <a:gd name="connsiteX3-119" fmla="*/ 304845 w 374695"/>
              <a:gd name="connsiteY3-120" fmla="*/ 285417 h 285417"/>
              <a:gd name="connsiteX4-121" fmla="*/ 158795 w 374695"/>
              <a:gd name="connsiteY4-122" fmla="*/ 196517 h 285417"/>
              <a:gd name="connsiteX5-123" fmla="*/ 45 w 374695"/>
              <a:gd name="connsiteY5-124" fmla="*/ 253667 h 285417"/>
              <a:gd name="connsiteX6-125" fmla="*/ 3221 w 374695"/>
              <a:gd name="connsiteY6-126" fmla="*/ 30623 h 285417"/>
              <a:gd name="connsiteX0-127" fmla="*/ 3221 w 367552"/>
              <a:gd name="connsiteY0-128" fmla="*/ 30623 h 285417"/>
              <a:gd name="connsiteX1-129" fmla="*/ 177845 w 367552"/>
              <a:gd name="connsiteY1-130" fmla="*/ 28242 h 285417"/>
              <a:gd name="connsiteX2-131" fmla="*/ 367552 w 367552"/>
              <a:gd name="connsiteY2-132" fmla="*/ 43323 h 285417"/>
              <a:gd name="connsiteX3-133" fmla="*/ 304845 w 367552"/>
              <a:gd name="connsiteY3-134" fmla="*/ 285417 h 285417"/>
              <a:gd name="connsiteX4-135" fmla="*/ 158795 w 367552"/>
              <a:gd name="connsiteY4-136" fmla="*/ 196517 h 285417"/>
              <a:gd name="connsiteX5-137" fmla="*/ 45 w 367552"/>
              <a:gd name="connsiteY5-138" fmla="*/ 253667 h 285417"/>
              <a:gd name="connsiteX6-139" fmla="*/ 3221 w 367552"/>
              <a:gd name="connsiteY6-140" fmla="*/ 30623 h 285417"/>
              <a:gd name="connsiteX0-141" fmla="*/ 3221 w 367552"/>
              <a:gd name="connsiteY0-142" fmla="*/ 33871 h 288665"/>
              <a:gd name="connsiteX1-143" fmla="*/ 177845 w 367552"/>
              <a:gd name="connsiteY1-144" fmla="*/ 31490 h 288665"/>
              <a:gd name="connsiteX2-145" fmla="*/ 367552 w 367552"/>
              <a:gd name="connsiteY2-146" fmla="*/ 46571 h 288665"/>
              <a:gd name="connsiteX3-147" fmla="*/ 304845 w 367552"/>
              <a:gd name="connsiteY3-148" fmla="*/ 288665 h 288665"/>
              <a:gd name="connsiteX4-149" fmla="*/ 158795 w 367552"/>
              <a:gd name="connsiteY4-150" fmla="*/ 199765 h 288665"/>
              <a:gd name="connsiteX5-151" fmla="*/ 45 w 367552"/>
              <a:gd name="connsiteY5-152" fmla="*/ 256915 h 288665"/>
              <a:gd name="connsiteX6-153" fmla="*/ 3221 w 367552"/>
              <a:gd name="connsiteY6-154" fmla="*/ 33871 h 288665"/>
              <a:gd name="connsiteX0-155" fmla="*/ 3221 w 367552"/>
              <a:gd name="connsiteY0-156" fmla="*/ 33871 h 288665"/>
              <a:gd name="connsiteX1-157" fmla="*/ 177845 w 367552"/>
              <a:gd name="connsiteY1-158" fmla="*/ 31490 h 288665"/>
              <a:gd name="connsiteX2-159" fmla="*/ 367552 w 367552"/>
              <a:gd name="connsiteY2-160" fmla="*/ 46571 h 288665"/>
              <a:gd name="connsiteX3-161" fmla="*/ 304845 w 367552"/>
              <a:gd name="connsiteY3-162" fmla="*/ 288665 h 288665"/>
              <a:gd name="connsiteX4-163" fmla="*/ 158795 w 367552"/>
              <a:gd name="connsiteY4-164" fmla="*/ 199765 h 288665"/>
              <a:gd name="connsiteX5-165" fmla="*/ 45 w 367552"/>
              <a:gd name="connsiteY5-166" fmla="*/ 256915 h 288665"/>
              <a:gd name="connsiteX6-167" fmla="*/ 3221 w 367552"/>
              <a:gd name="connsiteY6-168" fmla="*/ 33871 h 288665"/>
              <a:gd name="connsiteX0-169" fmla="*/ 3221 w 367552"/>
              <a:gd name="connsiteY0-170" fmla="*/ 33871 h 288665"/>
              <a:gd name="connsiteX1-171" fmla="*/ 177845 w 367552"/>
              <a:gd name="connsiteY1-172" fmla="*/ 31490 h 288665"/>
              <a:gd name="connsiteX2-173" fmla="*/ 367552 w 367552"/>
              <a:gd name="connsiteY2-174" fmla="*/ 46571 h 288665"/>
              <a:gd name="connsiteX3-175" fmla="*/ 304845 w 367552"/>
              <a:gd name="connsiteY3-176" fmla="*/ 288665 h 288665"/>
              <a:gd name="connsiteX4-177" fmla="*/ 158795 w 367552"/>
              <a:gd name="connsiteY4-178" fmla="*/ 199765 h 288665"/>
              <a:gd name="connsiteX5-179" fmla="*/ 45 w 367552"/>
              <a:gd name="connsiteY5-180" fmla="*/ 256915 h 288665"/>
              <a:gd name="connsiteX6-181" fmla="*/ 3221 w 367552"/>
              <a:gd name="connsiteY6-182" fmla="*/ 33871 h 288665"/>
              <a:gd name="connsiteX0-183" fmla="*/ 3221 w 367552"/>
              <a:gd name="connsiteY0-184" fmla="*/ 33871 h 288665"/>
              <a:gd name="connsiteX1-185" fmla="*/ 177845 w 367552"/>
              <a:gd name="connsiteY1-186" fmla="*/ 31490 h 288665"/>
              <a:gd name="connsiteX2-187" fmla="*/ 367552 w 367552"/>
              <a:gd name="connsiteY2-188" fmla="*/ 46571 h 288665"/>
              <a:gd name="connsiteX3-189" fmla="*/ 304845 w 367552"/>
              <a:gd name="connsiteY3-190" fmla="*/ 288665 h 288665"/>
              <a:gd name="connsiteX4-191" fmla="*/ 158795 w 367552"/>
              <a:gd name="connsiteY4-192" fmla="*/ 199765 h 288665"/>
              <a:gd name="connsiteX5-193" fmla="*/ 45 w 367552"/>
              <a:gd name="connsiteY5-194" fmla="*/ 256915 h 288665"/>
              <a:gd name="connsiteX6-195" fmla="*/ 3221 w 367552"/>
              <a:gd name="connsiteY6-196" fmla="*/ 33871 h 288665"/>
              <a:gd name="connsiteX0-197" fmla="*/ 3221 w 367552"/>
              <a:gd name="connsiteY0-198" fmla="*/ 33871 h 288665"/>
              <a:gd name="connsiteX1-199" fmla="*/ 177845 w 367552"/>
              <a:gd name="connsiteY1-200" fmla="*/ 31490 h 288665"/>
              <a:gd name="connsiteX2-201" fmla="*/ 367552 w 367552"/>
              <a:gd name="connsiteY2-202" fmla="*/ 46571 h 288665"/>
              <a:gd name="connsiteX3-203" fmla="*/ 304845 w 367552"/>
              <a:gd name="connsiteY3-204" fmla="*/ 288665 h 288665"/>
              <a:gd name="connsiteX4-205" fmla="*/ 158795 w 367552"/>
              <a:gd name="connsiteY4-206" fmla="*/ 199765 h 288665"/>
              <a:gd name="connsiteX5-207" fmla="*/ 45 w 367552"/>
              <a:gd name="connsiteY5-208" fmla="*/ 256915 h 288665"/>
              <a:gd name="connsiteX6-209" fmla="*/ 3221 w 367552"/>
              <a:gd name="connsiteY6-210" fmla="*/ 33871 h 288665"/>
              <a:gd name="connsiteX0-211" fmla="*/ 3221 w 367552"/>
              <a:gd name="connsiteY0-212" fmla="*/ 33871 h 288665"/>
              <a:gd name="connsiteX1-213" fmla="*/ 177845 w 367552"/>
              <a:gd name="connsiteY1-214" fmla="*/ 31490 h 288665"/>
              <a:gd name="connsiteX2-215" fmla="*/ 367552 w 367552"/>
              <a:gd name="connsiteY2-216" fmla="*/ 46571 h 288665"/>
              <a:gd name="connsiteX3-217" fmla="*/ 304845 w 367552"/>
              <a:gd name="connsiteY3-218" fmla="*/ 288665 h 288665"/>
              <a:gd name="connsiteX4-219" fmla="*/ 158795 w 367552"/>
              <a:gd name="connsiteY4-220" fmla="*/ 199765 h 288665"/>
              <a:gd name="connsiteX5-221" fmla="*/ 45 w 367552"/>
              <a:gd name="connsiteY5-222" fmla="*/ 256915 h 288665"/>
              <a:gd name="connsiteX6-223" fmla="*/ 3221 w 367552"/>
              <a:gd name="connsiteY6-224" fmla="*/ 33871 h 288665"/>
              <a:gd name="connsiteX0-225" fmla="*/ 3221 w 367552"/>
              <a:gd name="connsiteY0-226" fmla="*/ 33871 h 288665"/>
              <a:gd name="connsiteX1-227" fmla="*/ 177845 w 367552"/>
              <a:gd name="connsiteY1-228" fmla="*/ 31490 h 288665"/>
              <a:gd name="connsiteX2-229" fmla="*/ 367552 w 367552"/>
              <a:gd name="connsiteY2-230" fmla="*/ 46571 h 288665"/>
              <a:gd name="connsiteX3-231" fmla="*/ 304845 w 367552"/>
              <a:gd name="connsiteY3-232" fmla="*/ 288665 h 288665"/>
              <a:gd name="connsiteX4-233" fmla="*/ 158795 w 367552"/>
              <a:gd name="connsiteY4-234" fmla="*/ 199765 h 288665"/>
              <a:gd name="connsiteX5-235" fmla="*/ 45 w 367552"/>
              <a:gd name="connsiteY5-236" fmla="*/ 256915 h 288665"/>
              <a:gd name="connsiteX6-237" fmla="*/ 3221 w 367552"/>
              <a:gd name="connsiteY6-238" fmla="*/ 33871 h 288665"/>
              <a:gd name="connsiteX0-239" fmla="*/ 3221 w 367552"/>
              <a:gd name="connsiteY0-240" fmla="*/ 33871 h 288665"/>
              <a:gd name="connsiteX1-241" fmla="*/ 177845 w 367552"/>
              <a:gd name="connsiteY1-242" fmla="*/ 31490 h 288665"/>
              <a:gd name="connsiteX2-243" fmla="*/ 367552 w 367552"/>
              <a:gd name="connsiteY2-244" fmla="*/ 46571 h 288665"/>
              <a:gd name="connsiteX3-245" fmla="*/ 304845 w 367552"/>
              <a:gd name="connsiteY3-246" fmla="*/ 288665 h 288665"/>
              <a:gd name="connsiteX4-247" fmla="*/ 158795 w 367552"/>
              <a:gd name="connsiteY4-248" fmla="*/ 199765 h 288665"/>
              <a:gd name="connsiteX5-249" fmla="*/ 45 w 367552"/>
              <a:gd name="connsiteY5-250" fmla="*/ 256915 h 288665"/>
              <a:gd name="connsiteX6-251" fmla="*/ 3221 w 367552"/>
              <a:gd name="connsiteY6-252" fmla="*/ 33871 h 288665"/>
              <a:gd name="connsiteX0-253" fmla="*/ 3221 w 367552"/>
              <a:gd name="connsiteY0-254" fmla="*/ 33871 h 288665"/>
              <a:gd name="connsiteX1-255" fmla="*/ 177845 w 367552"/>
              <a:gd name="connsiteY1-256" fmla="*/ 31490 h 288665"/>
              <a:gd name="connsiteX2-257" fmla="*/ 367552 w 367552"/>
              <a:gd name="connsiteY2-258" fmla="*/ 46571 h 288665"/>
              <a:gd name="connsiteX3-259" fmla="*/ 304845 w 367552"/>
              <a:gd name="connsiteY3-260" fmla="*/ 288665 h 288665"/>
              <a:gd name="connsiteX4-261" fmla="*/ 158795 w 367552"/>
              <a:gd name="connsiteY4-262" fmla="*/ 199765 h 288665"/>
              <a:gd name="connsiteX5-263" fmla="*/ 45 w 367552"/>
              <a:gd name="connsiteY5-264" fmla="*/ 256915 h 288665"/>
              <a:gd name="connsiteX6-265" fmla="*/ 3221 w 367552"/>
              <a:gd name="connsiteY6-266" fmla="*/ 33871 h 288665"/>
              <a:gd name="connsiteX0-267" fmla="*/ 3221 w 367552"/>
              <a:gd name="connsiteY0-268" fmla="*/ 33871 h 288665"/>
              <a:gd name="connsiteX1-269" fmla="*/ 177845 w 367552"/>
              <a:gd name="connsiteY1-270" fmla="*/ 31490 h 288665"/>
              <a:gd name="connsiteX2-271" fmla="*/ 367552 w 367552"/>
              <a:gd name="connsiteY2-272" fmla="*/ 46571 h 288665"/>
              <a:gd name="connsiteX3-273" fmla="*/ 304845 w 367552"/>
              <a:gd name="connsiteY3-274" fmla="*/ 288665 h 288665"/>
              <a:gd name="connsiteX4-275" fmla="*/ 170702 w 367552"/>
              <a:gd name="connsiteY4-276" fmla="*/ 204527 h 288665"/>
              <a:gd name="connsiteX5-277" fmla="*/ 45 w 367552"/>
              <a:gd name="connsiteY5-278" fmla="*/ 256915 h 288665"/>
              <a:gd name="connsiteX6-279" fmla="*/ 3221 w 367552"/>
              <a:gd name="connsiteY6-280" fmla="*/ 33871 h 288665"/>
              <a:gd name="connsiteX0-281" fmla="*/ 3221 w 367552"/>
              <a:gd name="connsiteY0-282" fmla="*/ 33871 h 305451"/>
              <a:gd name="connsiteX1-283" fmla="*/ 177845 w 367552"/>
              <a:gd name="connsiteY1-284" fmla="*/ 31490 h 305451"/>
              <a:gd name="connsiteX2-285" fmla="*/ 367552 w 367552"/>
              <a:gd name="connsiteY2-286" fmla="*/ 46571 h 305451"/>
              <a:gd name="connsiteX3-287" fmla="*/ 304845 w 367552"/>
              <a:gd name="connsiteY3-288" fmla="*/ 288665 h 305451"/>
              <a:gd name="connsiteX4-289" fmla="*/ 45 w 367552"/>
              <a:gd name="connsiteY4-290" fmla="*/ 256915 h 305451"/>
              <a:gd name="connsiteX5-291" fmla="*/ 3221 w 367552"/>
              <a:gd name="connsiteY5-292" fmla="*/ 33871 h 305451"/>
              <a:gd name="connsiteX0-293" fmla="*/ 3221 w 367552"/>
              <a:gd name="connsiteY0-294" fmla="*/ 33871 h 295325"/>
              <a:gd name="connsiteX1-295" fmla="*/ 177845 w 367552"/>
              <a:gd name="connsiteY1-296" fmla="*/ 31490 h 295325"/>
              <a:gd name="connsiteX2-297" fmla="*/ 367552 w 367552"/>
              <a:gd name="connsiteY2-298" fmla="*/ 46571 h 295325"/>
              <a:gd name="connsiteX3-299" fmla="*/ 304845 w 367552"/>
              <a:gd name="connsiteY3-300" fmla="*/ 288665 h 295325"/>
              <a:gd name="connsiteX4-301" fmla="*/ 45 w 367552"/>
              <a:gd name="connsiteY4-302" fmla="*/ 256915 h 295325"/>
              <a:gd name="connsiteX5-303" fmla="*/ 3221 w 367552"/>
              <a:gd name="connsiteY5-304" fmla="*/ 33871 h 295325"/>
              <a:gd name="connsiteX0-305" fmla="*/ 3221 w 367552"/>
              <a:gd name="connsiteY0-306" fmla="*/ 33871 h 288665"/>
              <a:gd name="connsiteX1-307" fmla="*/ 177845 w 367552"/>
              <a:gd name="connsiteY1-308" fmla="*/ 31490 h 288665"/>
              <a:gd name="connsiteX2-309" fmla="*/ 367552 w 367552"/>
              <a:gd name="connsiteY2-310" fmla="*/ 46571 h 288665"/>
              <a:gd name="connsiteX3-311" fmla="*/ 304845 w 367552"/>
              <a:gd name="connsiteY3-312" fmla="*/ 288665 h 288665"/>
              <a:gd name="connsiteX4-313" fmla="*/ 45 w 367552"/>
              <a:gd name="connsiteY4-314" fmla="*/ 256915 h 288665"/>
              <a:gd name="connsiteX5-315" fmla="*/ 3221 w 367552"/>
              <a:gd name="connsiteY5-316" fmla="*/ 33871 h 288665"/>
              <a:gd name="connsiteX0-317" fmla="*/ 3221 w 367552"/>
              <a:gd name="connsiteY0-318" fmla="*/ 33871 h 288665"/>
              <a:gd name="connsiteX1-319" fmla="*/ 177845 w 367552"/>
              <a:gd name="connsiteY1-320" fmla="*/ 31490 h 288665"/>
              <a:gd name="connsiteX2-321" fmla="*/ 367552 w 367552"/>
              <a:gd name="connsiteY2-322" fmla="*/ 46571 h 288665"/>
              <a:gd name="connsiteX3-323" fmla="*/ 304845 w 367552"/>
              <a:gd name="connsiteY3-324" fmla="*/ 288665 h 288665"/>
              <a:gd name="connsiteX4-325" fmla="*/ 45 w 367552"/>
              <a:gd name="connsiteY4-326" fmla="*/ 256915 h 288665"/>
              <a:gd name="connsiteX5-327" fmla="*/ 3221 w 367552"/>
              <a:gd name="connsiteY5-328" fmla="*/ 33871 h 2886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67552" h="288665">
                <a:moveTo>
                  <a:pt x="3221" y="33871"/>
                </a:moveTo>
                <a:cubicBezTo>
                  <a:pt x="85241" y="-28836"/>
                  <a:pt x="141068" y="10853"/>
                  <a:pt x="177845" y="31490"/>
                </a:cubicBezTo>
                <a:cubicBezTo>
                  <a:pt x="252987" y="70648"/>
                  <a:pt x="304316" y="50276"/>
                  <a:pt x="367552" y="46571"/>
                </a:cubicBezTo>
                <a:cubicBezTo>
                  <a:pt x="327600" y="117744"/>
                  <a:pt x="309078" y="193680"/>
                  <a:pt x="304845" y="288665"/>
                </a:cubicBezTo>
                <a:cubicBezTo>
                  <a:pt x="207875" y="178465"/>
                  <a:pt x="126516" y="242231"/>
                  <a:pt x="45" y="256915"/>
                </a:cubicBezTo>
                <a:cubicBezTo>
                  <a:pt x="-484" y="176217"/>
                  <a:pt x="3750" y="114569"/>
                  <a:pt x="3221" y="33871"/>
                </a:cubicBez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任意多边形: 形状 69"/>
          <p:cNvSpPr/>
          <p:nvPr>
            <p:custDataLst>
              <p:tags r:id="rId11"/>
            </p:custDataLst>
          </p:nvPr>
        </p:nvSpPr>
        <p:spPr>
          <a:xfrm>
            <a:off x="10954664" y="5920918"/>
            <a:ext cx="1237335" cy="937082"/>
          </a:xfrm>
          <a:custGeom>
            <a:avLst/>
            <a:gdLst>
              <a:gd name="connsiteX0" fmla="*/ 2634182 w 2697491"/>
              <a:gd name="connsiteY0" fmla="*/ 0 h 2042915"/>
              <a:gd name="connsiteX1" fmla="*/ 2697491 w 2697491"/>
              <a:gd name="connsiteY1" fmla="*/ 3277 h 2042915"/>
              <a:gd name="connsiteX2" fmla="*/ 2697491 w 2697491"/>
              <a:gd name="connsiteY2" fmla="*/ 2042915 h 2042915"/>
              <a:gd name="connsiteX3" fmla="*/ 0 w 2697491"/>
              <a:gd name="connsiteY3" fmla="*/ 2042915 h 2042915"/>
              <a:gd name="connsiteX4" fmla="*/ 31198 w 2697491"/>
              <a:gd name="connsiteY4" fmla="*/ 2024925 h 2042915"/>
              <a:gd name="connsiteX5" fmla="*/ 518511 w 2697491"/>
              <a:gd name="connsiteY5" fmla="*/ 1910915 h 2042915"/>
              <a:gd name="connsiteX6" fmla="*/ 623040 w 2697491"/>
              <a:gd name="connsiteY6" fmla="*/ 1915792 h 2042915"/>
              <a:gd name="connsiteX7" fmla="*/ 669884 w 2697491"/>
              <a:gd name="connsiteY7" fmla="*/ 1922398 h 2042915"/>
              <a:gd name="connsiteX8" fmla="*/ 700067 w 2697491"/>
              <a:gd name="connsiteY8" fmla="*/ 1615539 h 2042915"/>
              <a:gd name="connsiteX9" fmla="*/ 2634182 w 2697491"/>
              <a:gd name="connsiteY9" fmla="*/ 0 h 204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7491" h="2042915">
                <a:moveTo>
                  <a:pt x="2634182" y="0"/>
                </a:moveTo>
                <a:lnTo>
                  <a:pt x="2697491" y="3277"/>
                </a:lnTo>
                <a:lnTo>
                  <a:pt x="2697491" y="2042915"/>
                </a:lnTo>
                <a:lnTo>
                  <a:pt x="0" y="2042915"/>
                </a:lnTo>
                <a:lnTo>
                  <a:pt x="31198" y="2024925"/>
                </a:lnTo>
                <a:cubicBezTo>
                  <a:pt x="176058" y="1952216"/>
                  <a:pt x="342065" y="1910915"/>
                  <a:pt x="518511" y="1910915"/>
                </a:cubicBezTo>
                <a:cubicBezTo>
                  <a:pt x="553800" y="1910915"/>
                  <a:pt x="588672" y="1912567"/>
                  <a:pt x="623040" y="1915792"/>
                </a:cubicBezTo>
                <a:lnTo>
                  <a:pt x="669884" y="1922398"/>
                </a:lnTo>
                <a:lnTo>
                  <a:pt x="700067" y="1615539"/>
                </a:lnTo>
                <a:cubicBezTo>
                  <a:pt x="884156" y="693553"/>
                  <a:pt x="1680140" y="0"/>
                  <a:pt x="2634182" y="0"/>
                </a:cubicBezTo>
                <a:close/>
              </a:path>
            </a:pathLst>
          </a:cu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: 形状 68"/>
          <p:cNvSpPr/>
          <p:nvPr>
            <p:custDataLst>
              <p:tags r:id="rId12"/>
            </p:custDataLst>
          </p:nvPr>
        </p:nvSpPr>
        <p:spPr>
          <a:xfrm>
            <a:off x="0" y="6459450"/>
            <a:ext cx="512845" cy="398549"/>
          </a:xfrm>
          <a:custGeom>
            <a:avLst/>
            <a:gdLst>
              <a:gd name="connsiteX0" fmla="*/ 0 w 804590"/>
              <a:gd name="connsiteY0" fmla="*/ 0 h 625274"/>
              <a:gd name="connsiteX1" fmla="*/ 39317 w 804590"/>
              <a:gd name="connsiteY1" fmla="*/ 9062 h 625274"/>
              <a:gd name="connsiteX2" fmla="*/ 733660 w 804590"/>
              <a:gd name="connsiteY2" fmla="*/ 513138 h 625274"/>
              <a:gd name="connsiteX3" fmla="*/ 804590 w 804590"/>
              <a:gd name="connsiteY3" fmla="*/ 625274 h 625274"/>
              <a:gd name="connsiteX4" fmla="*/ 0 w 804590"/>
              <a:gd name="connsiteY4" fmla="*/ 625274 h 62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0" h="625274">
                <a:moveTo>
                  <a:pt x="0" y="0"/>
                </a:moveTo>
                <a:lnTo>
                  <a:pt x="39317" y="9062"/>
                </a:lnTo>
                <a:cubicBezTo>
                  <a:pt x="322559" y="97160"/>
                  <a:pt x="565516" y="276694"/>
                  <a:pt x="733660" y="513138"/>
                </a:cubicBezTo>
                <a:lnTo>
                  <a:pt x="804590" y="625274"/>
                </a:lnTo>
                <a:lnTo>
                  <a:pt x="0" y="625274"/>
                </a:lnTo>
                <a:close/>
              </a:path>
            </a:pathLst>
          </a:cu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任意多边形: 形状 58"/>
          <p:cNvSpPr/>
          <p:nvPr>
            <p:custDataLst>
              <p:tags r:id="rId13"/>
            </p:custDataLst>
          </p:nvPr>
        </p:nvSpPr>
        <p:spPr>
          <a:xfrm>
            <a:off x="631214" y="6477444"/>
            <a:ext cx="10929577" cy="380556"/>
          </a:xfrm>
          <a:custGeom>
            <a:avLst/>
            <a:gdLst>
              <a:gd name="connsiteX0" fmla="*/ 5464788 w 10929577"/>
              <a:gd name="connsiteY0" fmla="*/ 0 h 380556"/>
              <a:gd name="connsiteX1" fmla="*/ 10630373 w 10929577"/>
              <a:gd name="connsiteY1" fmla="*/ 319965 h 380556"/>
              <a:gd name="connsiteX2" fmla="*/ 10929577 w 10929577"/>
              <a:gd name="connsiteY2" fmla="*/ 380556 h 380556"/>
              <a:gd name="connsiteX3" fmla="*/ 0 w 10929577"/>
              <a:gd name="connsiteY3" fmla="*/ 380556 h 380556"/>
              <a:gd name="connsiteX4" fmla="*/ 299204 w 10929577"/>
              <a:gd name="connsiteY4" fmla="*/ 319965 h 380556"/>
              <a:gd name="connsiteX5" fmla="*/ 5464788 w 10929577"/>
              <a:gd name="connsiteY5" fmla="*/ 0 h 3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9577" h="380556">
                <a:moveTo>
                  <a:pt x="5464788" y="0"/>
                </a:moveTo>
                <a:cubicBezTo>
                  <a:pt x="7603431" y="0"/>
                  <a:pt x="9492947" y="126545"/>
                  <a:pt x="10630373" y="319965"/>
                </a:cubicBezTo>
                <a:lnTo>
                  <a:pt x="10929577" y="380556"/>
                </a:lnTo>
                <a:lnTo>
                  <a:pt x="0" y="380556"/>
                </a:lnTo>
                <a:lnTo>
                  <a:pt x="299204" y="319965"/>
                </a:lnTo>
                <a:cubicBezTo>
                  <a:pt x="1436631" y="126545"/>
                  <a:pt x="3326146" y="0"/>
                  <a:pt x="5464788" y="0"/>
                </a:cubicBez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任意多边形: 形状 55"/>
          <p:cNvSpPr/>
          <p:nvPr>
            <p:custDataLst>
              <p:tags r:id="rId14"/>
            </p:custDataLst>
          </p:nvPr>
        </p:nvSpPr>
        <p:spPr>
          <a:xfrm>
            <a:off x="5969794" y="6544123"/>
            <a:ext cx="252412" cy="228600"/>
          </a:xfrm>
          <a:custGeom>
            <a:avLst/>
            <a:gdLst>
              <a:gd name="connsiteX0" fmla="*/ 0 w 252412"/>
              <a:gd name="connsiteY0" fmla="*/ 223837 h 228600"/>
              <a:gd name="connsiteX1" fmla="*/ 14287 w 252412"/>
              <a:gd name="connsiteY1" fmla="*/ 0 h 228600"/>
              <a:gd name="connsiteX2" fmla="*/ 233362 w 252412"/>
              <a:gd name="connsiteY2" fmla="*/ 0 h 228600"/>
              <a:gd name="connsiteX3" fmla="*/ 252412 w 252412"/>
              <a:gd name="connsiteY3" fmla="*/ 228600 h 228600"/>
              <a:gd name="connsiteX4" fmla="*/ 0 w 252412"/>
              <a:gd name="connsiteY4" fmla="*/ 22383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12" h="228600">
                <a:moveTo>
                  <a:pt x="0" y="223837"/>
                </a:moveTo>
                <a:lnTo>
                  <a:pt x="14287" y="0"/>
                </a:lnTo>
                <a:lnTo>
                  <a:pt x="233362" y="0"/>
                </a:lnTo>
                <a:lnTo>
                  <a:pt x="252412" y="228600"/>
                </a:lnTo>
                <a:lnTo>
                  <a:pt x="0" y="223837"/>
                </a:lnTo>
                <a:close/>
              </a:path>
            </a:pathLst>
          </a:custGeom>
          <a:solidFill>
            <a:srgbClr val="FEC2C2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4079240" y="792480"/>
            <a:ext cx="4359910" cy="5530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《中国的省级行政区域》</a:t>
            </a:r>
          </a:p>
        </p:txBody>
      </p:sp>
      <p:sp>
        <p:nvSpPr>
          <p:cNvPr id="4" name="矩形 3"/>
          <p:cNvSpPr/>
          <p:nvPr>
            <p:custDataLst>
              <p:tags r:id="rId16"/>
            </p:custDataLst>
          </p:nvPr>
        </p:nvSpPr>
        <p:spPr>
          <a:xfrm>
            <a:off x="4116156" y="1858908"/>
            <a:ext cx="8075509" cy="3140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7"/>
            </p:custDataLst>
          </p:nvPr>
        </p:nvSpPr>
        <p:spPr>
          <a:xfrm>
            <a:off x="335" y="1858908"/>
            <a:ext cx="3979279" cy="3140185"/>
          </a:xfrm>
          <a:prstGeom prst="rect">
            <a:avLst/>
          </a:prstGeom>
          <a:blipFill dpi="0"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939145" y="2032667"/>
            <a:ext cx="725243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/>
            <a:r>
              <a:rPr lang="zh-CN" altLang="en-US"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答疑解惑</a:t>
            </a:r>
          </a:p>
        </p:txBody>
      </p:sp>
      <p:sp>
        <p:nvSpPr>
          <p:cNvPr id="21" name="矩形 20"/>
          <p:cNvSpPr/>
          <p:nvPr>
            <p:custDataLst>
              <p:tags r:id="rId19"/>
            </p:custDataLst>
          </p:nvPr>
        </p:nvSpPr>
        <p:spPr>
          <a:xfrm>
            <a:off x="4239207" y="3054346"/>
            <a:ext cx="7798119" cy="138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>
              <a:lnSpc>
                <a:spcPct val="150000"/>
              </a:lnSpc>
            </a:pPr>
            <a:r>
              <a:rPr sz="30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对于我国的行政区划，同学们还有什么疑问吗？哪位同学能帮忙解决这些困惑？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16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1" r="1" b="44901"/>
          <a:stretch>
            <a:fillRect/>
          </a:stretch>
        </p:blipFill>
        <p:spPr>
          <a:xfrm>
            <a:off x="10303932" y="346668"/>
            <a:ext cx="1005114" cy="521914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898265" y="549275"/>
            <a:ext cx="4461510" cy="5530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《中国的省级行政区域》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7310" y="1427480"/>
            <a:ext cx="12124055" cy="5197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30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583565" y="1625600"/>
            <a:ext cx="11091545" cy="480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（1）为什么设立自治区？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自治区是实行民族自治的地方。为了促进少数民族地区的经济社会发展，国家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赋予了其区域自治权。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（2）为什么设立直辖市？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直辖市是由中央政府直接管辖的城市，是国家顺应形势发展建立的省级行政单位。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建立直辖市可以增大城市的自主权，会给这个城市发展带来巨大的推动力。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（3）为什么设立特别行政区？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是中国以和平方式解决历史遗留下来的香港问题、澳门问题，</a:t>
            </a:r>
          </a:p>
          <a:p>
            <a:pPr defTabSz="866775">
              <a:lnSpc>
                <a:spcPct val="100000"/>
              </a:lnSpc>
            </a:pPr>
            <a:r>
              <a:rPr sz="2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港人治港，澳人治澳，实行“一国两制”，有助于维持香港与澳门的繁荣和稳定。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6"/>
          <p:cNvSpPr/>
          <p:nvPr>
            <p:custDataLst>
              <p:tags r:id="rId1"/>
            </p:custDataLst>
          </p:nvPr>
        </p:nvSpPr>
        <p:spPr>
          <a:xfrm>
            <a:off x="347663" y="679450"/>
            <a:ext cx="11404600" cy="5611813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en-US" altLang="en-US" sz="3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3251" name="Picture 2" descr="E:\仝德志文件，勿删！\03-参考文档\！PPT图片及版面资源\PPT精美插图\图标\羽毛笔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836275" y="4225925"/>
            <a:ext cx="1150938" cy="1341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3252" name="文本框 6"/>
          <p:cNvSpPr/>
          <p:nvPr>
            <p:custDataLst>
              <p:tags r:id="rId3"/>
            </p:custDataLst>
          </p:nvPr>
        </p:nvSpPr>
        <p:spPr>
          <a:xfrm>
            <a:off x="6310313" y="1619250"/>
            <a:ext cx="4391025" cy="7054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8" tIns="45719" rIns="91438" bIns="45719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活动三</a:t>
            </a:r>
          </a:p>
        </p:txBody>
      </p:sp>
      <p:cxnSp>
        <p:nvCxnSpPr>
          <p:cNvPr id="53253" name="直接连接符 7"/>
          <p:cNvCxnSpPr/>
          <p:nvPr>
            <p:custDataLst>
              <p:tags r:id="rId4"/>
            </p:custDataLst>
          </p:nvPr>
        </p:nvCxnSpPr>
        <p:spPr>
          <a:xfrm>
            <a:off x="6310313" y="1554163"/>
            <a:ext cx="4391025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</a:ln>
        </p:spPr>
      </p:cxnSp>
      <p:cxnSp>
        <p:nvCxnSpPr>
          <p:cNvPr id="53254" name="直接连接符 8"/>
          <p:cNvCxnSpPr/>
          <p:nvPr>
            <p:custDataLst>
              <p:tags r:id="rId5"/>
            </p:custDataLst>
          </p:nvPr>
        </p:nvCxnSpPr>
        <p:spPr>
          <a:xfrm>
            <a:off x="6310313" y="2452688"/>
            <a:ext cx="4391025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</a:ln>
        </p:spPr>
      </p:cxnSp>
      <p:sp>
        <p:nvSpPr>
          <p:cNvPr id="53255" name="矩形 9"/>
          <p:cNvSpPr/>
          <p:nvPr>
            <p:custDataLst>
              <p:tags r:id="rId6"/>
            </p:custDataLst>
          </p:nvPr>
        </p:nvSpPr>
        <p:spPr>
          <a:xfrm>
            <a:off x="5806123" y="2925128"/>
            <a:ext cx="5399087" cy="8902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8" tIns="45719" rIns="91438" bIns="45719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走进宝岛台湾</a:t>
            </a:r>
          </a:p>
        </p:txBody>
      </p:sp>
      <p:pic>
        <p:nvPicPr>
          <p:cNvPr id="53256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263" y="1060450"/>
            <a:ext cx="5229225" cy="52371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184314" y="1886160"/>
            <a:ext cx="3330952" cy="18323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3935611" y="4436884"/>
            <a:ext cx="3228964" cy="21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对话气泡: 圆角矩形 1"/>
          <p:cNvSpPr/>
          <p:nvPr>
            <p:custDataLst>
              <p:tags r:id="rId6"/>
            </p:custDataLst>
          </p:nvPr>
        </p:nvSpPr>
        <p:spPr>
          <a:xfrm>
            <a:off x="1487805" y="2079625"/>
            <a:ext cx="5823585" cy="1540510"/>
          </a:xfrm>
          <a:prstGeom prst="wedgeRoundRectCallout">
            <a:avLst>
              <a:gd name="adj1" fmla="val -28966"/>
              <a:gd name="adj2" fmla="val 107337"/>
              <a:gd name="adj3" fmla="val 16667"/>
            </a:avLst>
          </a:prstGeom>
          <a:noFill/>
          <a:ln w="34925">
            <a:solidFill>
              <a:srgbClr val="02C98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50000"/>
              </a:lnSpc>
            </a:pPr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你去过美丽的台湾岛吗？</a:t>
            </a:r>
            <a:endParaRPr lang="en-US" altLang="zh-CN" sz="3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让我们一起去了解一下吧！</a:t>
            </a:r>
          </a:p>
        </p:txBody>
      </p:sp>
      <p:sp>
        <p:nvSpPr>
          <p:cNvPr id="21" name="文本占位符 2"/>
          <p:cNvSpPr txBox="1"/>
          <p:nvPr>
            <p:custDataLst>
              <p:tags r:id="rId7"/>
            </p:custDataLst>
          </p:nvPr>
        </p:nvSpPr>
        <p:spPr>
          <a:xfrm>
            <a:off x="3616960" y="935567"/>
            <a:ext cx="6563784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美丽的台湾岛</a:t>
            </a:r>
          </a:p>
        </p:txBody>
      </p:sp>
      <p:pic>
        <p:nvPicPr>
          <p:cNvPr id="22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3743" y="3572432"/>
            <a:ext cx="3851692" cy="32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965371" y="2970493"/>
            <a:ext cx="1751211" cy="1617448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3845131" y="2992213"/>
            <a:ext cx="1751211" cy="1595728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7"/>
          <p:cNvSpPr txBox="1"/>
          <p:nvPr>
            <p:custDataLst>
              <p:tags r:id="rId6"/>
            </p:custDataLst>
          </p:nvPr>
        </p:nvSpPr>
        <p:spPr>
          <a:xfrm>
            <a:off x="1320846" y="3193792"/>
            <a:ext cx="644525" cy="12628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日月潭</a:t>
            </a:r>
          </a:p>
        </p:txBody>
      </p:sp>
      <p:sp>
        <p:nvSpPr>
          <p:cNvPr id="21" name="文本框 8"/>
          <p:cNvSpPr txBox="1"/>
          <p:nvPr>
            <p:custDataLst>
              <p:tags r:id="rId7"/>
            </p:custDataLst>
          </p:nvPr>
        </p:nvSpPr>
        <p:spPr>
          <a:xfrm>
            <a:off x="5613766" y="3193012"/>
            <a:ext cx="644525" cy="1296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阿里山</a:t>
            </a:r>
          </a:p>
        </p:txBody>
      </p:sp>
      <p:sp>
        <p:nvSpPr>
          <p:cNvPr id="24" name="文本占位符 14"/>
          <p:cNvSpPr txBox="1"/>
          <p:nvPr>
            <p:custDataLst>
              <p:tags r:id="rId8"/>
            </p:custDataLst>
          </p:nvPr>
        </p:nvSpPr>
        <p:spPr>
          <a:xfrm>
            <a:off x="3616960" y="935567"/>
            <a:ext cx="7101840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第一站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著名的风景名胜</a:t>
            </a:r>
            <a:endParaRPr lang="zh-CN" altLang="en-US" sz="3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台湾地图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86500" y="2001520"/>
            <a:ext cx="4984327" cy="3671147"/>
          </a:xfrm>
          <a:prstGeom prst="rect">
            <a:avLst/>
          </a:prstGeom>
        </p:spPr>
      </p:pic>
      <p:pic>
        <p:nvPicPr>
          <p:cNvPr id="10" name="图片 9" descr="台湾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286500" y="5720080"/>
            <a:ext cx="4984327" cy="2887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6" name="Picture 2" descr="https://timgsa.baidu.com/timg?image&amp;quality=80&amp;size=b9999_10000&amp;sec=1569077371780&amp;di=0c5090bcdd3684ea7c87e042ca2c7992&amp;imgtype=0&amp;src=http%3A%2F%2Fs3.lvjs.com.cn%2Fuploads%2Fpc%2Fplace2%2F2015-02-06%2Ffb51bb7a-e819-48f0-acdc-fd7e46364a8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1133975" y="1972239"/>
            <a:ext cx="4917440" cy="24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timgsa.baidu.com/timg?image&amp;quality=80&amp;size=b9999_10000&amp;sec=1569077514876&amp;di=321bdcf645f5506eb8e991b3de924b48&amp;imgtype=0&amp;src=http%3A%2F%2Ftw.haiwainet.cn%2FNMediaFile%2F2013%2F0711%2FLOCAL201307111450000583054258738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6096001" y="1974647"/>
            <a:ext cx="4917439" cy="24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9"/>
          <p:cNvSpPr txBox="1"/>
          <p:nvPr>
            <p:custDataLst>
              <p:tags r:id="rId6"/>
            </p:custDataLst>
          </p:nvPr>
        </p:nvSpPr>
        <p:spPr>
          <a:xfrm>
            <a:off x="1133976" y="4425465"/>
            <a:ext cx="4901064" cy="2168525"/>
          </a:xfrm>
          <a:prstGeom prst="rect">
            <a:avLst/>
          </a:prstGeom>
          <a:noFill/>
          <a:ln w="25400">
            <a:solidFill>
              <a:srgbClr val="76E4BF"/>
            </a:solidFill>
            <a:prstDash val="dash"/>
          </a:ln>
        </p:spPr>
        <p:txBody>
          <a:bodyPr wrap="square" lIns="91440" tIns="45720" rIns="91440" bIns="4572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000" spc="-150">
                <a:latin typeface="微软雅黑" panose="020B0503020204020204" charset="-122"/>
                <a:ea typeface="微软雅黑" panose="020B0503020204020204" charset="-122"/>
              </a:rPr>
              <a:t> 日月潭中有一个岛，岛的一侧水域形似太阳，另一侧形似弯月，故称日月潭。</a:t>
            </a:r>
          </a:p>
        </p:txBody>
      </p:sp>
      <p:sp>
        <p:nvSpPr>
          <p:cNvPr id="19" name="文本框 10"/>
          <p:cNvSpPr txBox="1"/>
          <p:nvPr>
            <p:custDataLst>
              <p:tags r:id="rId7"/>
            </p:custDataLst>
          </p:nvPr>
        </p:nvSpPr>
        <p:spPr>
          <a:xfrm>
            <a:off x="6096000" y="4433527"/>
            <a:ext cx="4917440" cy="2168525"/>
          </a:xfrm>
          <a:prstGeom prst="rect">
            <a:avLst/>
          </a:prstGeom>
          <a:noFill/>
          <a:ln w="25400">
            <a:solidFill>
              <a:srgbClr val="76E4BF"/>
            </a:solidFill>
            <a:prstDash val="dash"/>
          </a:ln>
        </p:spPr>
        <p:txBody>
          <a:bodyPr wrap="square" lIns="91440" tIns="45720" rIns="91440" bIns="4572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000" spc="-150">
                <a:latin typeface="微软雅黑" panose="020B0503020204020204" charset="-122"/>
                <a:ea typeface="微软雅黑" panose="020B0503020204020204" charset="-122"/>
              </a:rPr>
              <a:t> 到了阿里山，可以观日出、看云海、赏晚霞、游森林、体验高山铁路和小火车。</a:t>
            </a:r>
          </a:p>
        </p:txBody>
      </p:sp>
      <p:sp>
        <p:nvSpPr>
          <p:cNvPr id="20" name="文本占位符 3"/>
          <p:cNvSpPr txBox="1"/>
          <p:nvPr>
            <p:custDataLst>
              <p:tags r:id="rId8"/>
            </p:custDataLst>
          </p:nvPr>
        </p:nvSpPr>
        <p:spPr>
          <a:xfrm>
            <a:off x="3616960" y="935567"/>
            <a:ext cx="7203440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第一站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著名的风景名胜</a:t>
            </a:r>
            <a:endParaRPr lang="zh-CN" altLang="en-US" sz="3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音频1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68200" y="58843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3" name="Picture 37" descr="海上粮仓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3404167" y="1801264"/>
            <a:ext cx="2920387" cy="1627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4" name="Picture 38" descr="蝴蝶王国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7241065" y="1801205"/>
            <a:ext cx="2920387" cy="164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5" name="Picture 39" descr="水果王国3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8"/>
          <a:srcRect t="-79"/>
          <a:stretch>
            <a:fillRect/>
          </a:stretch>
        </p:blipFill>
        <p:spPr bwMode="auto">
          <a:xfrm>
            <a:off x="7241065" y="3980952"/>
            <a:ext cx="2920387" cy="1644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6" name="Picture 40" descr="兰花王国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453476" y="3980953"/>
            <a:ext cx="2920387" cy="164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7" name="图片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763" y="3604776"/>
            <a:ext cx="2429020" cy="24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"/>
          <p:cNvSpPr txBox="1"/>
          <p:nvPr>
            <p:custDataLst>
              <p:tags r:id="rId9"/>
            </p:custDataLst>
          </p:nvPr>
        </p:nvSpPr>
        <p:spPr>
          <a:xfrm>
            <a:off x="724451" y="2107781"/>
            <a:ext cx="2581975" cy="1124512"/>
          </a:xfrm>
          <a:prstGeom prst="wedgeRoundRectCallout">
            <a:avLst>
              <a:gd name="adj1" fmla="val 8516"/>
              <a:gd name="adj2" fmla="val 85164"/>
              <a:gd name="adj3" fmla="val 16667"/>
            </a:avLst>
          </a:prstGeom>
          <a:noFill/>
          <a:ln w="50800">
            <a:solidFill>
              <a:srgbClr val="02C98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  亚洲天然植物园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占位符 3"/>
          <p:cNvSpPr txBox="1"/>
          <p:nvPr>
            <p:custDataLst>
              <p:tags r:id="rId10"/>
            </p:custDataLst>
          </p:nvPr>
        </p:nvSpPr>
        <p:spPr>
          <a:xfrm>
            <a:off x="3616960" y="935567"/>
            <a:ext cx="6563784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探宝之旅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6"/>
          <p:cNvSpPr/>
          <p:nvPr>
            <p:custDataLst>
              <p:tags r:id="rId1"/>
            </p:custDataLst>
          </p:nvPr>
        </p:nvSpPr>
        <p:spPr>
          <a:xfrm>
            <a:off x="407353" y="692150"/>
            <a:ext cx="11404600" cy="5611813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en-US" altLang="en-US" sz="3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23" name="Picture 2" descr="E:\仝德志文件，勿删！\03-参考文档\！PPT图片及版面资源\PPT精美插图\图标\羽毛笔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836275" y="4225925"/>
            <a:ext cx="1150938" cy="1341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24" name="文本框 6"/>
          <p:cNvSpPr/>
          <p:nvPr>
            <p:custDataLst>
              <p:tags r:id="rId3"/>
            </p:custDataLst>
          </p:nvPr>
        </p:nvSpPr>
        <p:spPr>
          <a:xfrm>
            <a:off x="6310313" y="1619250"/>
            <a:ext cx="4391025" cy="7054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8" tIns="45719" rIns="91438" bIns="45719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活动一</a:t>
            </a:r>
          </a:p>
        </p:txBody>
      </p:sp>
      <p:cxnSp>
        <p:nvCxnSpPr>
          <p:cNvPr id="30725" name="直接连接符 7"/>
          <p:cNvCxnSpPr/>
          <p:nvPr>
            <p:custDataLst>
              <p:tags r:id="rId4"/>
            </p:custDataLst>
          </p:nvPr>
        </p:nvCxnSpPr>
        <p:spPr>
          <a:xfrm>
            <a:off x="6310313" y="1554163"/>
            <a:ext cx="4391025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</a:ln>
        </p:spPr>
      </p:cxnSp>
      <p:cxnSp>
        <p:nvCxnSpPr>
          <p:cNvPr id="30726" name="直接连接符 8"/>
          <p:cNvCxnSpPr/>
          <p:nvPr>
            <p:custDataLst>
              <p:tags r:id="rId5"/>
            </p:custDataLst>
          </p:nvPr>
        </p:nvCxnSpPr>
        <p:spPr>
          <a:xfrm>
            <a:off x="6310313" y="2452688"/>
            <a:ext cx="4391025" cy="0"/>
          </a:xfrm>
          <a:prstGeom prst="line">
            <a:avLst/>
          </a:prstGeom>
          <a:noFill/>
          <a:ln w="6350">
            <a:solidFill>
              <a:srgbClr val="FF0000"/>
            </a:solidFill>
            <a:miter lim="800000"/>
          </a:ln>
        </p:spPr>
      </p:cxnSp>
      <p:sp>
        <p:nvSpPr>
          <p:cNvPr id="30727" name="矩形 9"/>
          <p:cNvSpPr/>
          <p:nvPr>
            <p:custDataLst>
              <p:tags r:id="rId6"/>
            </p:custDataLst>
          </p:nvPr>
        </p:nvSpPr>
        <p:spPr>
          <a:xfrm>
            <a:off x="5929313" y="2941638"/>
            <a:ext cx="5399087" cy="8902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8" tIns="45719" rIns="91438" bIns="45719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我国的国土面积及疆域</a:t>
            </a:r>
          </a:p>
        </p:txBody>
      </p:sp>
      <p:pic>
        <p:nvPicPr>
          <p:cNvPr id="30728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263" y="1060450"/>
            <a:ext cx="5229225" cy="52371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1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8" name="Picture 32" descr="shengwushanshan200609280001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7239301" y="4107860"/>
            <a:ext cx="2801115" cy="17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 descr="xin_81694681110a46bf833fd62db14bc52b_5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7239301" y="1990839"/>
            <a:ext cx="2801115" cy="17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950673" y="3530795"/>
            <a:ext cx="2282539" cy="211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1"/>
          <p:cNvSpPr txBox="1"/>
          <p:nvPr>
            <p:custDataLst>
              <p:tags r:id="rId7"/>
            </p:custDataLst>
          </p:nvPr>
        </p:nvSpPr>
        <p:spPr>
          <a:xfrm>
            <a:off x="3616960" y="935567"/>
            <a:ext cx="6563784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探宝之旅</a:t>
            </a:r>
          </a:p>
        </p:txBody>
      </p:sp>
      <p:sp>
        <p:nvSpPr>
          <p:cNvPr id="22" name="文本框 12"/>
          <p:cNvSpPr txBox="1"/>
          <p:nvPr>
            <p:custDataLst>
              <p:tags r:id="rId8"/>
            </p:custDataLst>
          </p:nvPr>
        </p:nvSpPr>
        <p:spPr>
          <a:xfrm>
            <a:off x="1495799" y="2466664"/>
            <a:ext cx="2273192" cy="612952"/>
          </a:xfrm>
          <a:prstGeom prst="wedgeRoundRectCallout">
            <a:avLst>
              <a:gd name="adj1" fmla="val -17621"/>
              <a:gd name="adj2" fmla="val 96066"/>
              <a:gd name="adj3" fmla="val 16667"/>
            </a:avLst>
          </a:prstGeom>
          <a:noFill/>
          <a:ln w="50800">
            <a:solidFill>
              <a:srgbClr val="02C98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海上米仓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928533" y="4108873"/>
            <a:ext cx="2864273" cy="1706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928533" y="1990513"/>
            <a:ext cx="2864273" cy="1707727"/>
          </a:xfrm>
          <a:prstGeom prst="rect">
            <a:avLst/>
          </a:prstGeom>
        </p:spPr>
      </p:pic>
      <p:pic>
        <p:nvPicPr>
          <p:cNvPr id="9" name="音频1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64632" y="101134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1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6" name="图片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44" b="94864" l="8394" r="88321">
                        <a14:foregroundMark x1="54015" y1="27795" x2="54015" y2="27795"/>
                        <a14:foregroundMark x1="67518" y1="35952" x2="67518" y2="35952"/>
                        <a14:foregroundMark x1="21533" y1="91239" x2="21533" y2="91239"/>
                        <a14:foregroundMark x1="21533" y1="94260" x2="21533" y2="94260"/>
                        <a14:foregroundMark x1="74088" y1="95468" x2="74088" y2="95468"/>
                        <a14:foregroundMark x1="69708" y1="8459" x2="69708" y2="8459"/>
                        <a14:foregroundMark x1="66788" y1="6344" x2="66788" y2="6344"/>
                        <a14:foregroundMark x1="32117" y1="70695" x2="32117" y2="706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flipH="1">
            <a:off x="1394011" y="3909867"/>
            <a:ext cx="1299264" cy="15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3"/>
          <p:cNvSpPr txBox="1"/>
          <p:nvPr>
            <p:custDataLst>
              <p:tags r:id="rId5"/>
            </p:custDataLst>
          </p:nvPr>
        </p:nvSpPr>
        <p:spPr>
          <a:xfrm>
            <a:off x="3616960" y="935567"/>
            <a:ext cx="6563784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探宝之旅</a:t>
            </a:r>
          </a:p>
        </p:txBody>
      </p:sp>
      <p:sp>
        <p:nvSpPr>
          <p:cNvPr id="18" name="文本框 1"/>
          <p:cNvSpPr txBox="1"/>
          <p:nvPr>
            <p:custDataLst>
              <p:tags r:id="rId6"/>
            </p:custDataLst>
          </p:nvPr>
        </p:nvSpPr>
        <p:spPr>
          <a:xfrm>
            <a:off x="1238657" y="2302063"/>
            <a:ext cx="2065883" cy="612952"/>
          </a:xfrm>
          <a:prstGeom prst="wedgeRoundRectCallout">
            <a:avLst>
              <a:gd name="adj1" fmla="val -16961"/>
              <a:gd name="adj2" fmla="val 94202"/>
              <a:gd name="adj3" fmla="val 16667"/>
            </a:avLst>
          </a:prstGeom>
          <a:noFill/>
          <a:ln w="50800">
            <a:solidFill>
              <a:srgbClr val="02C986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水果之乡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202264" y="1960117"/>
            <a:ext cx="3258244" cy="20148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221327" y="4301155"/>
            <a:ext cx="2183245" cy="15594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48072" y="4281461"/>
            <a:ext cx="2567999" cy="15692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06929" y="4331784"/>
            <a:ext cx="2360111" cy="1518945"/>
          </a:xfrm>
          <a:prstGeom prst="rect">
            <a:avLst/>
          </a:prstGeom>
        </p:spPr>
      </p:pic>
      <p:pic>
        <p:nvPicPr>
          <p:cNvPr id="2" name="音频1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271587" y="79163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10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6" name="Picture 2" descr="P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5205307" y="2018453"/>
            <a:ext cx="585216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对话气泡: 圆角矩形 7"/>
          <p:cNvSpPr/>
          <p:nvPr>
            <p:custDataLst>
              <p:tags r:id="rId5"/>
            </p:custDataLst>
          </p:nvPr>
        </p:nvSpPr>
        <p:spPr>
          <a:xfrm>
            <a:off x="1391921" y="2012453"/>
            <a:ext cx="3630485" cy="1944449"/>
          </a:xfrm>
          <a:prstGeom prst="wedgeRoundRectCallout">
            <a:avLst>
              <a:gd name="adj1" fmla="val 4840"/>
              <a:gd name="adj2" fmla="val 83095"/>
              <a:gd name="adj3" fmla="val 16667"/>
            </a:avLst>
          </a:prstGeom>
          <a:noFill/>
          <a:ln w="34925">
            <a:solidFill>
              <a:srgbClr val="02C98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盛产甘蔗，因此有“东方甜岛”之称。</a:t>
            </a:r>
          </a:p>
        </p:txBody>
      </p:sp>
      <p:pic>
        <p:nvPicPr>
          <p:cNvPr id="18" name="内容占位符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98845" y="4129344"/>
            <a:ext cx="2133600" cy="2133600"/>
          </a:xfrm>
          <a:prstGeom prst="rect">
            <a:avLst/>
          </a:prstGeom>
        </p:spPr>
      </p:pic>
      <p:sp>
        <p:nvSpPr>
          <p:cNvPr id="19" name="文本占位符 3"/>
          <p:cNvSpPr txBox="1"/>
          <p:nvPr>
            <p:custDataLst>
              <p:tags r:id="rId7"/>
            </p:custDataLst>
          </p:nvPr>
        </p:nvSpPr>
        <p:spPr>
          <a:xfrm>
            <a:off x="3616960" y="935567"/>
            <a:ext cx="6563784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探宝之旅</a:t>
            </a:r>
          </a:p>
        </p:txBody>
      </p:sp>
      <p:pic>
        <p:nvPicPr>
          <p:cNvPr id="4" name="音频1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74787" y="58843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 flipV="1">
            <a:off x="3218496" y="1596105"/>
            <a:ext cx="7408984" cy="31263"/>
          </a:xfrm>
          <a:prstGeom prst="line">
            <a:avLst/>
          </a:prstGeom>
          <a:noFill/>
          <a:ln w="12700" cap="flat" cmpd="sng" algn="ctr">
            <a:solidFill>
              <a:srgbClr val="46D1CE"/>
            </a:solidFill>
            <a:prstDash val="solid"/>
            <a:miter lim="800000"/>
          </a:ln>
          <a:effectLst/>
        </p:spPr>
      </p:cxn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468215" y="1251309"/>
            <a:ext cx="593975" cy="626151"/>
            <a:chOff x="2121873" y="1511588"/>
            <a:chExt cx="445481" cy="469613"/>
          </a:xfrm>
        </p:grpSpPr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6" name="图片 15" descr="图片包含 食物, 桌子, 华美, 游戏机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662507" y="1869804"/>
            <a:ext cx="5101941" cy="3918291"/>
          </a:xfrm>
          <a:prstGeom prst="rect">
            <a:avLst/>
          </a:prstGeom>
        </p:spPr>
      </p:pic>
      <p:sp>
        <p:nvSpPr>
          <p:cNvPr id="18" name="对话气泡: 圆角矩形 4"/>
          <p:cNvSpPr/>
          <p:nvPr>
            <p:custDataLst>
              <p:tags r:id="rId5"/>
            </p:custDataLst>
          </p:nvPr>
        </p:nvSpPr>
        <p:spPr>
          <a:xfrm>
            <a:off x="1204067" y="2096291"/>
            <a:ext cx="4251852" cy="1721839"/>
          </a:xfrm>
          <a:prstGeom prst="wedgeRoundRectCallout">
            <a:avLst>
              <a:gd name="adj1" fmla="val 4840"/>
              <a:gd name="adj2" fmla="val 83095"/>
              <a:gd name="adj3" fmla="val 16667"/>
            </a:avLst>
          </a:prstGeom>
          <a:noFill/>
          <a:ln w="50800">
            <a:solidFill>
              <a:srgbClr val="02C98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民族英雄郑成功的故事你听说过吗？</a:t>
            </a:r>
          </a:p>
        </p:txBody>
      </p:sp>
      <p:sp>
        <p:nvSpPr>
          <p:cNvPr id="19" name="文本占位符 12"/>
          <p:cNvSpPr txBox="1"/>
          <p:nvPr>
            <p:custDataLst>
              <p:tags r:id="rId6"/>
            </p:custDataLst>
          </p:nvPr>
        </p:nvSpPr>
        <p:spPr>
          <a:xfrm>
            <a:off x="3616960" y="935567"/>
            <a:ext cx="6563784" cy="5588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第三站</a:t>
            </a:r>
            <a:r>
              <a:rPr lang="en-US" altLang="zh-CN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了解历史</a:t>
            </a:r>
            <a:endParaRPr lang="zh-CN" altLang="en-US" sz="3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EFC">
                  <a:alpha val="100000"/>
                </a:srgbClr>
              </a:clrFrom>
              <a:clrTo>
                <a:srgbClr val="FFFE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4887" y="4067387"/>
            <a:ext cx="1595967" cy="17204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9456124" y="20664"/>
            <a:ext cx="336839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"/>
              </a:rPr>
              <a:t>  </a:t>
            </a:r>
          </a:p>
        </p:txBody>
      </p:sp>
      <p:sp>
        <p:nvSpPr>
          <p:cNvPr id="16" name="文本框 18"/>
          <p:cNvSpPr txBox="1"/>
          <p:nvPr>
            <p:custDataLst>
              <p:tags r:id="rId2"/>
            </p:custDataLst>
          </p:nvPr>
        </p:nvSpPr>
        <p:spPr>
          <a:xfrm>
            <a:off x="4785360" y="1168400"/>
            <a:ext cx="5767493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  《中华人民共和国宪法》序言中指出：“</a:t>
            </a:r>
            <a:r>
              <a:rPr lang="zh-CN" altLang="en-US" sz="3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台湾是中华人民共和国的神圣领土的一部分。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完成统一祖国的大业是包括台湾同胞在内的全中国人民的神圣职责。”</a:t>
            </a:r>
          </a:p>
        </p:txBody>
      </p:sp>
      <p:pic>
        <p:nvPicPr>
          <p:cNvPr id="18" name="图片 17" descr="E:\2020.9.28\u=1633812086,1244028968&amp;fm=26&amp;gp=0.jpgu=1633812086,1244028968&amp;fm=26&amp;gp=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23204" y="1751435"/>
            <a:ext cx="2244513" cy="34027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 flipH="1">
            <a:off x="407602" y="796026"/>
            <a:ext cx="0" cy="436582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>
          <a:xfrm>
            <a:off x="407602" y="692771"/>
            <a:ext cx="330994" cy="261845"/>
          </a:xfrm>
          <a:custGeom>
            <a:avLst/>
            <a:gdLst>
              <a:gd name="connsiteX0" fmla="*/ 4762 w 328612"/>
              <a:gd name="connsiteY0" fmla="*/ 0 h 247650"/>
              <a:gd name="connsiteX1" fmla="*/ 164306 w 328612"/>
              <a:gd name="connsiteY1" fmla="*/ 9525 h 247650"/>
              <a:gd name="connsiteX2" fmla="*/ 328612 w 328612"/>
              <a:gd name="connsiteY2" fmla="*/ 14288 h 247650"/>
              <a:gd name="connsiteX3" fmla="*/ 288131 w 328612"/>
              <a:gd name="connsiteY3" fmla="*/ 247650 h 247650"/>
              <a:gd name="connsiteX4" fmla="*/ 0 w 328612"/>
              <a:gd name="connsiteY4" fmla="*/ 214313 h 247650"/>
              <a:gd name="connsiteX5" fmla="*/ 4762 w 328612"/>
              <a:gd name="connsiteY5" fmla="*/ 0 h 247650"/>
              <a:gd name="connsiteX0-1" fmla="*/ 4762 w 328612"/>
              <a:gd name="connsiteY0-2" fmla="*/ 16045 h 263695"/>
              <a:gd name="connsiteX1-3" fmla="*/ 164306 w 328612"/>
              <a:gd name="connsiteY1-4" fmla="*/ 25570 h 263695"/>
              <a:gd name="connsiteX2-5" fmla="*/ 328612 w 328612"/>
              <a:gd name="connsiteY2-6" fmla="*/ 30333 h 263695"/>
              <a:gd name="connsiteX3-7" fmla="*/ 288131 w 328612"/>
              <a:gd name="connsiteY3-8" fmla="*/ 263695 h 263695"/>
              <a:gd name="connsiteX4-9" fmla="*/ 0 w 328612"/>
              <a:gd name="connsiteY4-10" fmla="*/ 230358 h 263695"/>
              <a:gd name="connsiteX5-11" fmla="*/ 4762 w 328612"/>
              <a:gd name="connsiteY5-12" fmla="*/ 16045 h 263695"/>
              <a:gd name="connsiteX0-13" fmla="*/ 4762 w 328612"/>
              <a:gd name="connsiteY0-14" fmla="*/ 16045 h 263695"/>
              <a:gd name="connsiteX1-15" fmla="*/ 164306 w 328612"/>
              <a:gd name="connsiteY1-16" fmla="*/ 25570 h 263695"/>
              <a:gd name="connsiteX2-17" fmla="*/ 328612 w 328612"/>
              <a:gd name="connsiteY2-18" fmla="*/ 30333 h 263695"/>
              <a:gd name="connsiteX3-19" fmla="*/ 288131 w 328612"/>
              <a:gd name="connsiteY3-20" fmla="*/ 263695 h 263695"/>
              <a:gd name="connsiteX4-21" fmla="*/ 0 w 328612"/>
              <a:gd name="connsiteY4-22" fmla="*/ 230358 h 263695"/>
              <a:gd name="connsiteX5-23" fmla="*/ 4762 w 328612"/>
              <a:gd name="connsiteY5-24" fmla="*/ 16045 h 263695"/>
              <a:gd name="connsiteX0-25" fmla="*/ 4762 w 328612"/>
              <a:gd name="connsiteY0-26" fmla="*/ 16045 h 263695"/>
              <a:gd name="connsiteX1-27" fmla="*/ 164306 w 328612"/>
              <a:gd name="connsiteY1-28" fmla="*/ 25570 h 263695"/>
              <a:gd name="connsiteX2-29" fmla="*/ 328612 w 328612"/>
              <a:gd name="connsiteY2-30" fmla="*/ 30333 h 263695"/>
              <a:gd name="connsiteX3-31" fmla="*/ 288131 w 328612"/>
              <a:gd name="connsiteY3-32" fmla="*/ 263695 h 263695"/>
              <a:gd name="connsiteX4-33" fmla="*/ 0 w 328612"/>
              <a:gd name="connsiteY4-34" fmla="*/ 230358 h 263695"/>
              <a:gd name="connsiteX5-35" fmla="*/ 4762 w 328612"/>
              <a:gd name="connsiteY5-36" fmla="*/ 16045 h 263695"/>
              <a:gd name="connsiteX0-37" fmla="*/ 4762 w 328612"/>
              <a:gd name="connsiteY0-38" fmla="*/ 19094 h 266744"/>
              <a:gd name="connsiteX1-39" fmla="*/ 164306 w 328612"/>
              <a:gd name="connsiteY1-40" fmla="*/ 28619 h 266744"/>
              <a:gd name="connsiteX2-41" fmla="*/ 328612 w 328612"/>
              <a:gd name="connsiteY2-42" fmla="*/ 33382 h 266744"/>
              <a:gd name="connsiteX3-43" fmla="*/ 288131 w 328612"/>
              <a:gd name="connsiteY3-44" fmla="*/ 266744 h 266744"/>
              <a:gd name="connsiteX4-45" fmla="*/ 0 w 328612"/>
              <a:gd name="connsiteY4-46" fmla="*/ 233407 h 266744"/>
              <a:gd name="connsiteX5-47" fmla="*/ 4762 w 328612"/>
              <a:gd name="connsiteY5-48" fmla="*/ 19094 h 266744"/>
              <a:gd name="connsiteX0-49" fmla="*/ 4762 w 328612"/>
              <a:gd name="connsiteY0-50" fmla="*/ 19094 h 266744"/>
              <a:gd name="connsiteX1-51" fmla="*/ 164306 w 328612"/>
              <a:gd name="connsiteY1-52" fmla="*/ 28619 h 266744"/>
              <a:gd name="connsiteX2-53" fmla="*/ 328612 w 328612"/>
              <a:gd name="connsiteY2-54" fmla="*/ 33382 h 266744"/>
              <a:gd name="connsiteX3-55" fmla="*/ 288131 w 328612"/>
              <a:gd name="connsiteY3-56" fmla="*/ 266744 h 266744"/>
              <a:gd name="connsiteX4-57" fmla="*/ 0 w 328612"/>
              <a:gd name="connsiteY4-58" fmla="*/ 233407 h 266744"/>
              <a:gd name="connsiteX5-59" fmla="*/ 4762 w 328612"/>
              <a:gd name="connsiteY5-60" fmla="*/ 19094 h 266744"/>
              <a:gd name="connsiteX0-61" fmla="*/ 4762 w 328612"/>
              <a:gd name="connsiteY0-62" fmla="*/ 19094 h 266744"/>
              <a:gd name="connsiteX1-63" fmla="*/ 164306 w 328612"/>
              <a:gd name="connsiteY1-64" fmla="*/ 28619 h 266744"/>
              <a:gd name="connsiteX2-65" fmla="*/ 328612 w 328612"/>
              <a:gd name="connsiteY2-66" fmla="*/ 33382 h 266744"/>
              <a:gd name="connsiteX3-67" fmla="*/ 288131 w 328612"/>
              <a:gd name="connsiteY3-68" fmla="*/ 266744 h 266744"/>
              <a:gd name="connsiteX4-69" fmla="*/ 0 w 328612"/>
              <a:gd name="connsiteY4-70" fmla="*/ 233407 h 266744"/>
              <a:gd name="connsiteX5-71" fmla="*/ 4762 w 328612"/>
              <a:gd name="connsiteY5-72" fmla="*/ 19094 h 266744"/>
              <a:gd name="connsiteX0-73" fmla="*/ 0 w 330994"/>
              <a:gd name="connsiteY0-74" fmla="*/ 21339 h 261845"/>
              <a:gd name="connsiteX1-75" fmla="*/ 166688 w 330994"/>
              <a:gd name="connsiteY1-76" fmla="*/ 23720 h 261845"/>
              <a:gd name="connsiteX2-77" fmla="*/ 330994 w 330994"/>
              <a:gd name="connsiteY2-78" fmla="*/ 28483 h 261845"/>
              <a:gd name="connsiteX3-79" fmla="*/ 290513 w 330994"/>
              <a:gd name="connsiteY3-80" fmla="*/ 261845 h 261845"/>
              <a:gd name="connsiteX4-81" fmla="*/ 2382 w 330994"/>
              <a:gd name="connsiteY4-82" fmla="*/ 228508 h 261845"/>
              <a:gd name="connsiteX5-83" fmla="*/ 0 w 330994"/>
              <a:gd name="connsiteY5-84" fmla="*/ 21339 h 2618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0994" h="261845">
                <a:moveTo>
                  <a:pt x="0" y="21339"/>
                </a:moveTo>
                <a:cubicBezTo>
                  <a:pt x="65088" y="-18349"/>
                  <a:pt x="127794" y="6257"/>
                  <a:pt x="166688" y="23720"/>
                </a:cubicBezTo>
                <a:cubicBezTo>
                  <a:pt x="233363" y="46739"/>
                  <a:pt x="280988" y="31658"/>
                  <a:pt x="330994" y="28483"/>
                </a:cubicBezTo>
                <a:lnTo>
                  <a:pt x="290513" y="261845"/>
                </a:lnTo>
                <a:cubicBezTo>
                  <a:pt x="208756" y="186439"/>
                  <a:pt x="100808" y="184851"/>
                  <a:pt x="2382" y="228508"/>
                </a:cubicBezTo>
                <a:lnTo>
                  <a:pt x="0" y="21339"/>
                </a:ln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11996" y="679205"/>
            <a:ext cx="448754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辽阔、壮丽、神圣的国土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995" y="1701165"/>
            <a:ext cx="3576320" cy="19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35" y="4234815"/>
            <a:ext cx="3442335" cy="19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5025" y="1699895"/>
            <a:ext cx="342519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995" y="4221480"/>
            <a:ext cx="357632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30756" r="11193" b="37778"/>
          <a:stretch>
            <a:fillRect/>
          </a:stretch>
        </p:blipFill>
        <p:spPr>
          <a:xfrm>
            <a:off x="695960" y="1709420"/>
            <a:ext cx="6669405" cy="3439795"/>
          </a:xfrm>
          <a:prstGeom prst="rect">
            <a:avLst/>
          </a:prstGeom>
        </p:spPr>
      </p:pic>
      <p:sp>
        <p:nvSpPr>
          <p:cNvPr id="21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40370" y="2924810"/>
            <a:ext cx="403098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请你在地图上找出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中国在世界的位置。</a:t>
            </a: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430839" y="748258"/>
            <a:ext cx="0" cy="495550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任意多边形: 形状 9"/>
          <p:cNvSpPr/>
          <p:nvPr>
            <p:custDataLst>
              <p:tags r:id="rId4"/>
            </p:custDataLst>
          </p:nvPr>
        </p:nvSpPr>
        <p:spPr>
          <a:xfrm>
            <a:off x="432829" y="724300"/>
            <a:ext cx="367552" cy="288665"/>
          </a:xfrm>
          <a:custGeom>
            <a:avLst/>
            <a:gdLst>
              <a:gd name="connsiteX0" fmla="*/ 0 w 381000"/>
              <a:gd name="connsiteY0" fmla="*/ 0 h 266700"/>
              <a:gd name="connsiteX1" fmla="*/ 184150 w 381000"/>
              <a:gd name="connsiteY1" fmla="*/ 9525 h 266700"/>
              <a:gd name="connsiteX2" fmla="*/ 381000 w 381000"/>
              <a:gd name="connsiteY2" fmla="*/ 41275 h 266700"/>
              <a:gd name="connsiteX3" fmla="*/ 311150 w 381000"/>
              <a:gd name="connsiteY3" fmla="*/ 266700 h 266700"/>
              <a:gd name="connsiteX4" fmla="*/ 165100 w 381000"/>
              <a:gd name="connsiteY4" fmla="*/ 177800 h 266700"/>
              <a:gd name="connsiteX5" fmla="*/ 15875 w 381000"/>
              <a:gd name="connsiteY5" fmla="*/ 244475 h 266700"/>
              <a:gd name="connsiteX6" fmla="*/ 0 w 381000"/>
              <a:gd name="connsiteY6" fmla="*/ 0 h 266700"/>
              <a:gd name="connsiteX0-1" fmla="*/ 0 w 381000"/>
              <a:gd name="connsiteY0-2" fmla="*/ 0 h 266700"/>
              <a:gd name="connsiteX1-3" fmla="*/ 184150 w 381000"/>
              <a:gd name="connsiteY1-4" fmla="*/ 9525 h 266700"/>
              <a:gd name="connsiteX2-5" fmla="*/ 381000 w 381000"/>
              <a:gd name="connsiteY2-6" fmla="*/ 41275 h 266700"/>
              <a:gd name="connsiteX3-7" fmla="*/ 311150 w 381000"/>
              <a:gd name="connsiteY3-8" fmla="*/ 266700 h 266700"/>
              <a:gd name="connsiteX4-9" fmla="*/ 165100 w 381000"/>
              <a:gd name="connsiteY4-10" fmla="*/ 177800 h 266700"/>
              <a:gd name="connsiteX5-11" fmla="*/ 1588 w 381000"/>
              <a:gd name="connsiteY5-12" fmla="*/ 242094 h 266700"/>
              <a:gd name="connsiteX6-13" fmla="*/ 0 w 381000"/>
              <a:gd name="connsiteY6-14" fmla="*/ 0 h 266700"/>
              <a:gd name="connsiteX0-15" fmla="*/ 891 w 379509"/>
              <a:gd name="connsiteY0-16" fmla="*/ 0 h 261938"/>
              <a:gd name="connsiteX1-17" fmla="*/ 182659 w 379509"/>
              <a:gd name="connsiteY1-18" fmla="*/ 4763 h 261938"/>
              <a:gd name="connsiteX2-19" fmla="*/ 379509 w 379509"/>
              <a:gd name="connsiteY2-20" fmla="*/ 36513 h 261938"/>
              <a:gd name="connsiteX3-21" fmla="*/ 309659 w 379509"/>
              <a:gd name="connsiteY3-22" fmla="*/ 261938 h 261938"/>
              <a:gd name="connsiteX4-23" fmla="*/ 163609 w 379509"/>
              <a:gd name="connsiteY4-24" fmla="*/ 173038 h 261938"/>
              <a:gd name="connsiteX5-25" fmla="*/ 97 w 379509"/>
              <a:gd name="connsiteY5-26" fmla="*/ 237332 h 261938"/>
              <a:gd name="connsiteX6-27" fmla="*/ 891 w 379509"/>
              <a:gd name="connsiteY6-28" fmla="*/ 0 h 261938"/>
              <a:gd name="connsiteX0-29" fmla="*/ 0 w 378618"/>
              <a:gd name="connsiteY0-30" fmla="*/ 0 h 261938"/>
              <a:gd name="connsiteX1-31" fmla="*/ 181768 w 378618"/>
              <a:gd name="connsiteY1-32" fmla="*/ 4763 h 261938"/>
              <a:gd name="connsiteX2-33" fmla="*/ 378618 w 378618"/>
              <a:gd name="connsiteY2-34" fmla="*/ 36513 h 261938"/>
              <a:gd name="connsiteX3-35" fmla="*/ 308768 w 378618"/>
              <a:gd name="connsiteY3-36" fmla="*/ 261938 h 261938"/>
              <a:gd name="connsiteX4-37" fmla="*/ 162718 w 378618"/>
              <a:gd name="connsiteY4-38" fmla="*/ 173038 h 261938"/>
              <a:gd name="connsiteX5-39" fmla="*/ 11112 w 378618"/>
              <a:gd name="connsiteY5-40" fmla="*/ 237332 h 261938"/>
              <a:gd name="connsiteX6-41" fmla="*/ 0 w 378618"/>
              <a:gd name="connsiteY6-42" fmla="*/ 0 h 261938"/>
              <a:gd name="connsiteX0-43" fmla="*/ 0 w 371474"/>
              <a:gd name="connsiteY0-44" fmla="*/ 2381 h 257175"/>
              <a:gd name="connsiteX1-45" fmla="*/ 174624 w 371474"/>
              <a:gd name="connsiteY1-46" fmla="*/ 0 h 257175"/>
              <a:gd name="connsiteX2-47" fmla="*/ 371474 w 371474"/>
              <a:gd name="connsiteY2-48" fmla="*/ 31750 h 257175"/>
              <a:gd name="connsiteX3-49" fmla="*/ 301624 w 371474"/>
              <a:gd name="connsiteY3-50" fmla="*/ 257175 h 257175"/>
              <a:gd name="connsiteX4-51" fmla="*/ 155574 w 371474"/>
              <a:gd name="connsiteY4-52" fmla="*/ 168275 h 257175"/>
              <a:gd name="connsiteX5-53" fmla="*/ 3968 w 371474"/>
              <a:gd name="connsiteY5-54" fmla="*/ 232569 h 257175"/>
              <a:gd name="connsiteX6-55" fmla="*/ 0 w 371474"/>
              <a:gd name="connsiteY6-56" fmla="*/ 2381 h 257175"/>
              <a:gd name="connsiteX0-57" fmla="*/ 3221 w 374695"/>
              <a:gd name="connsiteY0-58" fmla="*/ 2381 h 257175"/>
              <a:gd name="connsiteX1-59" fmla="*/ 177845 w 374695"/>
              <a:gd name="connsiteY1-60" fmla="*/ 0 h 257175"/>
              <a:gd name="connsiteX2-61" fmla="*/ 374695 w 374695"/>
              <a:gd name="connsiteY2-62" fmla="*/ 31750 h 257175"/>
              <a:gd name="connsiteX3-63" fmla="*/ 304845 w 374695"/>
              <a:gd name="connsiteY3-64" fmla="*/ 257175 h 257175"/>
              <a:gd name="connsiteX4-65" fmla="*/ 158795 w 374695"/>
              <a:gd name="connsiteY4-66" fmla="*/ 168275 h 257175"/>
              <a:gd name="connsiteX5-67" fmla="*/ 45 w 374695"/>
              <a:gd name="connsiteY5-68" fmla="*/ 225425 h 257175"/>
              <a:gd name="connsiteX6-69" fmla="*/ 3221 w 374695"/>
              <a:gd name="connsiteY6-70" fmla="*/ 2381 h 257175"/>
              <a:gd name="connsiteX0-71" fmla="*/ 3221 w 374695"/>
              <a:gd name="connsiteY0-72" fmla="*/ 28318 h 283112"/>
              <a:gd name="connsiteX1-73" fmla="*/ 177845 w 374695"/>
              <a:gd name="connsiteY1-74" fmla="*/ 25937 h 283112"/>
              <a:gd name="connsiteX2-75" fmla="*/ 374695 w 374695"/>
              <a:gd name="connsiteY2-76" fmla="*/ 57687 h 283112"/>
              <a:gd name="connsiteX3-77" fmla="*/ 304845 w 374695"/>
              <a:gd name="connsiteY3-78" fmla="*/ 283112 h 283112"/>
              <a:gd name="connsiteX4-79" fmla="*/ 158795 w 374695"/>
              <a:gd name="connsiteY4-80" fmla="*/ 194212 h 283112"/>
              <a:gd name="connsiteX5-81" fmla="*/ 45 w 374695"/>
              <a:gd name="connsiteY5-82" fmla="*/ 251362 h 283112"/>
              <a:gd name="connsiteX6-83" fmla="*/ 3221 w 374695"/>
              <a:gd name="connsiteY6-84" fmla="*/ 28318 h 283112"/>
              <a:gd name="connsiteX0-85" fmla="*/ 3221 w 374695"/>
              <a:gd name="connsiteY0-86" fmla="*/ 30623 h 285417"/>
              <a:gd name="connsiteX1-87" fmla="*/ 177845 w 374695"/>
              <a:gd name="connsiteY1-88" fmla="*/ 28242 h 285417"/>
              <a:gd name="connsiteX2-89" fmla="*/ 374695 w 374695"/>
              <a:gd name="connsiteY2-90" fmla="*/ 59992 h 285417"/>
              <a:gd name="connsiteX3-91" fmla="*/ 304845 w 374695"/>
              <a:gd name="connsiteY3-92" fmla="*/ 285417 h 285417"/>
              <a:gd name="connsiteX4-93" fmla="*/ 158795 w 374695"/>
              <a:gd name="connsiteY4-94" fmla="*/ 196517 h 285417"/>
              <a:gd name="connsiteX5-95" fmla="*/ 45 w 374695"/>
              <a:gd name="connsiteY5-96" fmla="*/ 253667 h 285417"/>
              <a:gd name="connsiteX6-97" fmla="*/ 3221 w 374695"/>
              <a:gd name="connsiteY6-98" fmla="*/ 30623 h 285417"/>
              <a:gd name="connsiteX0-99" fmla="*/ 3221 w 374695"/>
              <a:gd name="connsiteY0-100" fmla="*/ 30623 h 285417"/>
              <a:gd name="connsiteX1-101" fmla="*/ 177845 w 374695"/>
              <a:gd name="connsiteY1-102" fmla="*/ 28242 h 285417"/>
              <a:gd name="connsiteX2-103" fmla="*/ 374695 w 374695"/>
              <a:gd name="connsiteY2-104" fmla="*/ 59992 h 285417"/>
              <a:gd name="connsiteX3-105" fmla="*/ 304845 w 374695"/>
              <a:gd name="connsiteY3-106" fmla="*/ 285417 h 285417"/>
              <a:gd name="connsiteX4-107" fmla="*/ 158795 w 374695"/>
              <a:gd name="connsiteY4-108" fmla="*/ 196517 h 285417"/>
              <a:gd name="connsiteX5-109" fmla="*/ 45 w 374695"/>
              <a:gd name="connsiteY5-110" fmla="*/ 253667 h 285417"/>
              <a:gd name="connsiteX6-111" fmla="*/ 3221 w 374695"/>
              <a:gd name="connsiteY6-112" fmla="*/ 30623 h 285417"/>
              <a:gd name="connsiteX0-113" fmla="*/ 3221 w 374695"/>
              <a:gd name="connsiteY0-114" fmla="*/ 30623 h 285417"/>
              <a:gd name="connsiteX1-115" fmla="*/ 177845 w 374695"/>
              <a:gd name="connsiteY1-116" fmla="*/ 28242 h 285417"/>
              <a:gd name="connsiteX2-117" fmla="*/ 374695 w 374695"/>
              <a:gd name="connsiteY2-118" fmla="*/ 59992 h 285417"/>
              <a:gd name="connsiteX3-119" fmla="*/ 304845 w 374695"/>
              <a:gd name="connsiteY3-120" fmla="*/ 285417 h 285417"/>
              <a:gd name="connsiteX4-121" fmla="*/ 158795 w 374695"/>
              <a:gd name="connsiteY4-122" fmla="*/ 196517 h 285417"/>
              <a:gd name="connsiteX5-123" fmla="*/ 45 w 374695"/>
              <a:gd name="connsiteY5-124" fmla="*/ 253667 h 285417"/>
              <a:gd name="connsiteX6-125" fmla="*/ 3221 w 374695"/>
              <a:gd name="connsiteY6-126" fmla="*/ 30623 h 285417"/>
              <a:gd name="connsiteX0-127" fmla="*/ 3221 w 367552"/>
              <a:gd name="connsiteY0-128" fmla="*/ 30623 h 285417"/>
              <a:gd name="connsiteX1-129" fmla="*/ 177845 w 367552"/>
              <a:gd name="connsiteY1-130" fmla="*/ 28242 h 285417"/>
              <a:gd name="connsiteX2-131" fmla="*/ 367552 w 367552"/>
              <a:gd name="connsiteY2-132" fmla="*/ 43323 h 285417"/>
              <a:gd name="connsiteX3-133" fmla="*/ 304845 w 367552"/>
              <a:gd name="connsiteY3-134" fmla="*/ 285417 h 285417"/>
              <a:gd name="connsiteX4-135" fmla="*/ 158795 w 367552"/>
              <a:gd name="connsiteY4-136" fmla="*/ 196517 h 285417"/>
              <a:gd name="connsiteX5-137" fmla="*/ 45 w 367552"/>
              <a:gd name="connsiteY5-138" fmla="*/ 253667 h 285417"/>
              <a:gd name="connsiteX6-139" fmla="*/ 3221 w 367552"/>
              <a:gd name="connsiteY6-140" fmla="*/ 30623 h 285417"/>
              <a:gd name="connsiteX0-141" fmla="*/ 3221 w 367552"/>
              <a:gd name="connsiteY0-142" fmla="*/ 33871 h 288665"/>
              <a:gd name="connsiteX1-143" fmla="*/ 177845 w 367552"/>
              <a:gd name="connsiteY1-144" fmla="*/ 31490 h 288665"/>
              <a:gd name="connsiteX2-145" fmla="*/ 367552 w 367552"/>
              <a:gd name="connsiteY2-146" fmla="*/ 46571 h 288665"/>
              <a:gd name="connsiteX3-147" fmla="*/ 304845 w 367552"/>
              <a:gd name="connsiteY3-148" fmla="*/ 288665 h 288665"/>
              <a:gd name="connsiteX4-149" fmla="*/ 158795 w 367552"/>
              <a:gd name="connsiteY4-150" fmla="*/ 199765 h 288665"/>
              <a:gd name="connsiteX5-151" fmla="*/ 45 w 367552"/>
              <a:gd name="connsiteY5-152" fmla="*/ 256915 h 288665"/>
              <a:gd name="connsiteX6-153" fmla="*/ 3221 w 367552"/>
              <a:gd name="connsiteY6-154" fmla="*/ 33871 h 288665"/>
              <a:gd name="connsiteX0-155" fmla="*/ 3221 w 367552"/>
              <a:gd name="connsiteY0-156" fmla="*/ 33871 h 288665"/>
              <a:gd name="connsiteX1-157" fmla="*/ 177845 w 367552"/>
              <a:gd name="connsiteY1-158" fmla="*/ 31490 h 288665"/>
              <a:gd name="connsiteX2-159" fmla="*/ 367552 w 367552"/>
              <a:gd name="connsiteY2-160" fmla="*/ 46571 h 288665"/>
              <a:gd name="connsiteX3-161" fmla="*/ 304845 w 367552"/>
              <a:gd name="connsiteY3-162" fmla="*/ 288665 h 288665"/>
              <a:gd name="connsiteX4-163" fmla="*/ 158795 w 367552"/>
              <a:gd name="connsiteY4-164" fmla="*/ 199765 h 288665"/>
              <a:gd name="connsiteX5-165" fmla="*/ 45 w 367552"/>
              <a:gd name="connsiteY5-166" fmla="*/ 256915 h 288665"/>
              <a:gd name="connsiteX6-167" fmla="*/ 3221 w 367552"/>
              <a:gd name="connsiteY6-168" fmla="*/ 33871 h 288665"/>
              <a:gd name="connsiteX0-169" fmla="*/ 3221 w 367552"/>
              <a:gd name="connsiteY0-170" fmla="*/ 33871 h 288665"/>
              <a:gd name="connsiteX1-171" fmla="*/ 177845 w 367552"/>
              <a:gd name="connsiteY1-172" fmla="*/ 31490 h 288665"/>
              <a:gd name="connsiteX2-173" fmla="*/ 367552 w 367552"/>
              <a:gd name="connsiteY2-174" fmla="*/ 46571 h 288665"/>
              <a:gd name="connsiteX3-175" fmla="*/ 304845 w 367552"/>
              <a:gd name="connsiteY3-176" fmla="*/ 288665 h 288665"/>
              <a:gd name="connsiteX4-177" fmla="*/ 158795 w 367552"/>
              <a:gd name="connsiteY4-178" fmla="*/ 199765 h 288665"/>
              <a:gd name="connsiteX5-179" fmla="*/ 45 w 367552"/>
              <a:gd name="connsiteY5-180" fmla="*/ 256915 h 288665"/>
              <a:gd name="connsiteX6-181" fmla="*/ 3221 w 367552"/>
              <a:gd name="connsiteY6-182" fmla="*/ 33871 h 288665"/>
              <a:gd name="connsiteX0-183" fmla="*/ 3221 w 367552"/>
              <a:gd name="connsiteY0-184" fmla="*/ 33871 h 288665"/>
              <a:gd name="connsiteX1-185" fmla="*/ 177845 w 367552"/>
              <a:gd name="connsiteY1-186" fmla="*/ 31490 h 288665"/>
              <a:gd name="connsiteX2-187" fmla="*/ 367552 w 367552"/>
              <a:gd name="connsiteY2-188" fmla="*/ 46571 h 288665"/>
              <a:gd name="connsiteX3-189" fmla="*/ 304845 w 367552"/>
              <a:gd name="connsiteY3-190" fmla="*/ 288665 h 288665"/>
              <a:gd name="connsiteX4-191" fmla="*/ 158795 w 367552"/>
              <a:gd name="connsiteY4-192" fmla="*/ 199765 h 288665"/>
              <a:gd name="connsiteX5-193" fmla="*/ 45 w 367552"/>
              <a:gd name="connsiteY5-194" fmla="*/ 256915 h 288665"/>
              <a:gd name="connsiteX6-195" fmla="*/ 3221 w 367552"/>
              <a:gd name="connsiteY6-196" fmla="*/ 33871 h 288665"/>
              <a:gd name="connsiteX0-197" fmla="*/ 3221 w 367552"/>
              <a:gd name="connsiteY0-198" fmla="*/ 33871 h 288665"/>
              <a:gd name="connsiteX1-199" fmla="*/ 177845 w 367552"/>
              <a:gd name="connsiteY1-200" fmla="*/ 31490 h 288665"/>
              <a:gd name="connsiteX2-201" fmla="*/ 367552 w 367552"/>
              <a:gd name="connsiteY2-202" fmla="*/ 46571 h 288665"/>
              <a:gd name="connsiteX3-203" fmla="*/ 304845 w 367552"/>
              <a:gd name="connsiteY3-204" fmla="*/ 288665 h 288665"/>
              <a:gd name="connsiteX4-205" fmla="*/ 158795 w 367552"/>
              <a:gd name="connsiteY4-206" fmla="*/ 199765 h 288665"/>
              <a:gd name="connsiteX5-207" fmla="*/ 45 w 367552"/>
              <a:gd name="connsiteY5-208" fmla="*/ 256915 h 288665"/>
              <a:gd name="connsiteX6-209" fmla="*/ 3221 w 367552"/>
              <a:gd name="connsiteY6-210" fmla="*/ 33871 h 288665"/>
              <a:gd name="connsiteX0-211" fmla="*/ 3221 w 367552"/>
              <a:gd name="connsiteY0-212" fmla="*/ 33871 h 288665"/>
              <a:gd name="connsiteX1-213" fmla="*/ 177845 w 367552"/>
              <a:gd name="connsiteY1-214" fmla="*/ 31490 h 288665"/>
              <a:gd name="connsiteX2-215" fmla="*/ 367552 w 367552"/>
              <a:gd name="connsiteY2-216" fmla="*/ 46571 h 288665"/>
              <a:gd name="connsiteX3-217" fmla="*/ 304845 w 367552"/>
              <a:gd name="connsiteY3-218" fmla="*/ 288665 h 288665"/>
              <a:gd name="connsiteX4-219" fmla="*/ 158795 w 367552"/>
              <a:gd name="connsiteY4-220" fmla="*/ 199765 h 288665"/>
              <a:gd name="connsiteX5-221" fmla="*/ 45 w 367552"/>
              <a:gd name="connsiteY5-222" fmla="*/ 256915 h 288665"/>
              <a:gd name="connsiteX6-223" fmla="*/ 3221 w 367552"/>
              <a:gd name="connsiteY6-224" fmla="*/ 33871 h 288665"/>
              <a:gd name="connsiteX0-225" fmla="*/ 3221 w 367552"/>
              <a:gd name="connsiteY0-226" fmla="*/ 33871 h 288665"/>
              <a:gd name="connsiteX1-227" fmla="*/ 177845 w 367552"/>
              <a:gd name="connsiteY1-228" fmla="*/ 31490 h 288665"/>
              <a:gd name="connsiteX2-229" fmla="*/ 367552 w 367552"/>
              <a:gd name="connsiteY2-230" fmla="*/ 46571 h 288665"/>
              <a:gd name="connsiteX3-231" fmla="*/ 304845 w 367552"/>
              <a:gd name="connsiteY3-232" fmla="*/ 288665 h 288665"/>
              <a:gd name="connsiteX4-233" fmla="*/ 158795 w 367552"/>
              <a:gd name="connsiteY4-234" fmla="*/ 199765 h 288665"/>
              <a:gd name="connsiteX5-235" fmla="*/ 45 w 367552"/>
              <a:gd name="connsiteY5-236" fmla="*/ 256915 h 288665"/>
              <a:gd name="connsiteX6-237" fmla="*/ 3221 w 367552"/>
              <a:gd name="connsiteY6-238" fmla="*/ 33871 h 288665"/>
              <a:gd name="connsiteX0-239" fmla="*/ 3221 w 367552"/>
              <a:gd name="connsiteY0-240" fmla="*/ 33871 h 288665"/>
              <a:gd name="connsiteX1-241" fmla="*/ 177845 w 367552"/>
              <a:gd name="connsiteY1-242" fmla="*/ 31490 h 288665"/>
              <a:gd name="connsiteX2-243" fmla="*/ 367552 w 367552"/>
              <a:gd name="connsiteY2-244" fmla="*/ 46571 h 288665"/>
              <a:gd name="connsiteX3-245" fmla="*/ 304845 w 367552"/>
              <a:gd name="connsiteY3-246" fmla="*/ 288665 h 288665"/>
              <a:gd name="connsiteX4-247" fmla="*/ 158795 w 367552"/>
              <a:gd name="connsiteY4-248" fmla="*/ 199765 h 288665"/>
              <a:gd name="connsiteX5-249" fmla="*/ 45 w 367552"/>
              <a:gd name="connsiteY5-250" fmla="*/ 256915 h 288665"/>
              <a:gd name="connsiteX6-251" fmla="*/ 3221 w 367552"/>
              <a:gd name="connsiteY6-252" fmla="*/ 33871 h 288665"/>
              <a:gd name="connsiteX0-253" fmla="*/ 3221 w 367552"/>
              <a:gd name="connsiteY0-254" fmla="*/ 33871 h 288665"/>
              <a:gd name="connsiteX1-255" fmla="*/ 177845 w 367552"/>
              <a:gd name="connsiteY1-256" fmla="*/ 31490 h 288665"/>
              <a:gd name="connsiteX2-257" fmla="*/ 367552 w 367552"/>
              <a:gd name="connsiteY2-258" fmla="*/ 46571 h 288665"/>
              <a:gd name="connsiteX3-259" fmla="*/ 304845 w 367552"/>
              <a:gd name="connsiteY3-260" fmla="*/ 288665 h 288665"/>
              <a:gd name="connsiteX4-261" fmla="*/ 158795 w 367552"/>
              <a:gd name="connsiteY4-262" fmla="*/ 199765 h 288665"/>
              <a:gd name="connsiteX5-263" fmla="*/ 45 w 367552"/>
              <a:gd name="connsiteY5-264" fmla="*/ 256915 h 288665"/>
              <a:gd name="connsiteX6-265" fmla="*/ 3221 w 367552"/>
              <a:gd name="connsiteY6-266" fmla="*/ 33871 h 288665"/>
              <a:gd name="connsiteX0-267" fmla="*/ 3221 w 367552"/>
              <a:gd name="connsiteY0-268" fmla="*/ 33871 h 288665"/>
              <a:gd name="connsiteX1-269" fmla="*/ 177845 w 367552"/>
              <a:gd name="connsiteY1-270" fmla="*/ 31490 h 288665"/>
              <a:gd name="connsiteX2-271" fmla="*/ 367552 w 367552"/>
              <a:gd name="connsiteY2-272" fmla="*/ 46571 h 288665"/>
              <a:gd name="connsiteX3-273" fmla="*/ 304845 w 367552"/>
              <a:gd name="connsiteY3-274" fmla="*/ 288665 h 288665"/>
              <a:gd name="connsiteX4-275" fmla="*/ 170702 w 367552"/>
              <a:gd name="connsiteY4-276" fmla="*/ 204527 h 288665"/>
              <a:gd name="connsiteX5-277" fmla="*/ 45 w 367552"/>
              <a:gd name="connsiteY5-278" fmla="*/ 256915 h 288665"/>
              <a:gd name="connsiteX6-279" fmla="*/ 3221 w 367552"/>
              <a:gd name="connsiteY6-280" fmla="*/ 33871 h 288665"/>
              <a:gd name="connsiteX0-281" fmla="*/ 3221 w 367552"/>
              <a:gd name="connsiteY0-282" fmla="*/ 33871 h 305451"/>
              <a:gd name="connsiteX1-283" fmla="*/ 177845 w 367552"/>
              <a:gd name="connsiteY1-284" fmla="*/ 31490 h 305451"/>
              <a:gd name="connsiteX2-285" fmla="*/ 367552 w 367552"/>
              <a:gd name="connsiteY2-286" fmla="*/ 46571 h 305451"/>
              <a:gd name="connsiteX3-287" fmla="*/ 304845 w 367552"/>
              <a:gd name="connsiteY3-288" fmla="*/ 288665 h 305451"/>
              <a:gd name="connsiteX4-289" fmla="*/ 45 w 367552"/>
              <a:gd name="connsiteY4-290" fmla="*/ 256915 h 305451"/>
              <a:gd name="connsiteX5-291" fmla="*/ 3221 w 367552"/>
              <a:gd name="connsiteY5-292" fmla="*/ 33871 h 305451"/>
              <a:gd name="connsiteX0-293" fmla="*/ 3221 w 367552"/>
              <a:gd name="connsiteY0-294" fmla="*/ 33871 h 295325"/>
              <a:gd name="connsiteX1-295" fmla="*/ 177845 w 367552"/>
              <a:gd name="connsiteY1-296" fmla="*/ 31490 h 295325"/>
              <a:gd name="connsiteX2-297" fmla="*/ 367552 w 367552"/>
              <a:gd name="connsiteY2-298" fmla="*/ 46571 h 295325"/>
              <a:gd name="connsiteX3-299" fmla="*/ 304845 w 367552"/>
              <a:gd name="connsiteY3-300" fmla="*/ 288665 h 295325"/>
              <a:gd name="connsiteX4-301" fmla="*/ 45 w 367552"/>
              <a:gd name="connsiteY4-302" fmla="*/ 256915 h 295325"/>
              <a:gd name="connsiteX5-303" fmla="*/ 3221 w 367552"/>
              <a:gd name="connsiteY5-304" fmla="*/ 33871 h 295325"/>
              <a:gd name="connsiteX0-305" fmla="*/ 3221 w 367552"/>
              <a:gd name="connsiteY0-306" fmla="*/ 33871 h 288665"/>
              <a:gd name="connsiteX1-307" fmla="*/ 177845 w 367552"/>
              <a:gd name="connsiteY1-308" fmla="*/ 31490 h 288665"/>
              <a:gd name="connsiteX2-309" fmla="*/ 367552 w 367552"/>
              <a:gd name="connsiteY2-310" fmla="*/ 46571 h 288665"/>
              <a:gd name="connsiteX3-311" fmla="*/ 304845 w 367552"/>
              <a:gd name="connsiteY3-312" fmla="*/ 288665 h 288665"/>
              <a:gd name="connsiteX4-313" fmla="*/ 45 w 367552"/>
              <a:gd name="connsiteY4-314" fmla="*/ 256915 h 288665"/>
              <a:gd name="connsiteX5-315" fmla="*/ 3221 w 367552"/>
              <a:gd name="connsiteY5-316" fmla="*/ 33871 h 288665"/>
              <a:gd name="connsiteX0-317" fmla="*/ 3221 w 367552"/>
              <a:gd name="connsiteY0-318" fmla="*/ 33871 h 288665"/>
              <a:gd name="connsiteX1-319" fmla="*/ 177845 w 367552"/>
              <a:gd name="connsiteY1-320" fmla="*/ 31490 h 288665"/>
              <a:gd name="connsiteX2-321" fmla="*/ 367552 w 367552"/>
              <a:gd name="connsiteY2-322" fmla="*/ 46571 h 288665"/>
              <a:gd name="connsiteX3-323" fmla="*/ 304845 w 367552"/>
              <a:gd name="connsiteY3-324" fmla="*/ 288665 h 288665"/>
              <a:gd name="connsiteX4-325" fmla="*/ 45 w 367552"/>
              <a:gd name="connsiteY4-326" fmla="*/ 256915 h 288665"/>
              <a:gd name="connsiteX5-327" fmla="*/ 3221 w 367552"/>
              <a:gd name="connsiteY5-328" fmla="*/ 33871 h 2886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67552" h="288665">
                <a:moveTo>
                  <a:pt x="3221" y="33871"/>
                </a:moveTo>
                <a:cubicBezTo>
                  <a:pt x="85241" y="-28836"/>
                  <a:pt x="141068" y="10853"/>
                  <a:pt x="177845" y="31490"/>
                </a:cubicBezTo>
                <a:cubicBezTo>
                  <a:pt x="252987" y="70648"/>
                  <a:pt x="304316" y="50276"/>
                  <a:pt x="367552" y="46571"/>
                </a:cubicBezTo>
                <a:cubicBezTo>
                  <a:pt x="327600" y="117744"/>
                  <a:pt x="309078" y="193680"/>
                  <a:pt x="304845" y="288665"/>
                </a:cubicBezTo>
                <a:cubicBezTo>
                  <a:pt x="207875" y="178465"/>
                  <a:pt x="126516" y="242231"/>
                  <a:pt x="45" y="256915"/>
                </a:cubicBezTo>
                <a:cubicBezTo>
                  <a:pt x="-484" y="176217"/>
                  <a:pt x="3750" y="114569"/>
                  <a:pt x="3221" y="33871"/>
                </a:cubicBez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225" y="476885"/>
            <a:ext cx="3390900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中国在世界的位置</a:t>
            </a:r>
          </a:p>
        </p:txBody>
      </p:sp>
      <p:sp>
        <p:nvSpPr>
          <p:cNvPr id="2" name="椭圆 1"/>
          <p:cNvSpPr/>
          <p:nvPr>
            <p:custDataLst>
              <p:tags r:id="rId6"/>
            </p:custDataLst>
          </p:nvPr>
        </p:nvSpPr>
        <p:spPr>
          <a:xfrm>
            <a:off x="2567940" y="2348865"/>
            <a:ext cx="1313180" cy="789305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30756" r="11193" b="37778"/>
          <a:stretch>
            <a:fillRect/>
          </a:stretch>
        </p:blipFill>
        <p:spPr>
          <a:xfrm>
            <a:off x="479425" y="2565400"/>
            <a:ext cx="6669405" cy="3439795"/>
          </a:xfrm>
          <a:prstGeom prst="rect">
            <a:avLst/>
          </a:prstGeom>
        </p:spPr>
      </p:pic>
      <p:sp>
        <p:nvSpPr>
          <p:cNvPr id="21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67980" y="2339340"/>
            <a:ext cx="4030980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我们的祖国位于</a:t>
            </a:r>
            <a:endParaRPr lang="en-US" altLang="zh-CN" sz="3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亚洲的（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），</a:t>
            </a:r>
            <a:endParaRPr lang="en-US" altLang="zh-CN" sz="3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太平洋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的（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）。</a:t>
            </a:r>
          </a:p>
          <a:p>
            <a:pPr>
              <a:lnSpc>
                <a:spcPct val="150000"/>
              </a:lnSpc>
              <a:defRPr/>
            </a:pPr>
            <a:endParaRPr lang="zh-CN" altLang="en-US" sz="3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24695" y="3213100"/>
            <a:ext cx="1412875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东部</a:t>
            </a:r>
          </a:p>
        </p:txBody>
      </p:sp>
      <p:sp>
        <p:nvSpPr>
          <p:cNvPr id="23" name="Text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12350" y="3933190"/>
            <a:ext cx="1412875" cy="549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zh-CN" altLang="en-US" sz="3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西岸</a:t>
            </a:r>
          </a:p>
          <a:p>
            <a:pPr>
              <a:defRPr/>
            </a:pPr>
            <a:endParaRPr lang="zh-CN" altLang="en-US" sz="30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7967980" y="4365625"/>
            <a:ext cx="32308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东南两面临海，</a:t>
            </a:r>
          </a:p>
          <a:p>
            <a:pPr fontAlgn="auto">
              <a:lnSpc>
                <a:spcPct val="150000"/>
              </a:lnSpc>
            </a:pPr>
            <a:r>
              <a:rPr lang="zh-CN" altLang="en-US" sz="3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西北两面是陆地。</a:t>
            </a:r>
          </a:p>
        </p:txBody>
      </p:sp>
      <p:sp>
        <p:nvSpPr>
          <p:cNvPr id="29" name="TextBox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3160" y="1701165"/>
            <a:ext cx="2521585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与同桌说一说</a:t>
            </a:r>
          </a:p>
        </p:txBody>
      </p: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 flipH="1">
            <a:off x="430839" y="748258"/>
            <a:ext cx="0" cy="495550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任意多边形: 形状 9"/>
          <p:cNvSpPr/>
          <p:nvPr>
            <p:custDataLst>
              <p:tags r:id="rId8"/>
            </p:custDataLst>
          </p:nvPr>
        </p:nvSpPr>
        <p:spPr>
          <a:xfrm>
            <a:off x="432829" y="724300"/>
            <a:ext cx="367552" cy="288665"/>
          </a:xfrm>
          <a:custGeom>
            <a:avLst/>
            <a:gdLst>
              <a:gd name="connsiteX0" fmla="*/ 0 w 381000"/>
              <a:gd name="connsiteY0" fmla="*/ 0 h 266700"/>
              <a:gd name="connsiteX1" fmla="*/ 184150 w 381000"/>
              <a:gd name="connsiteY1" fmla="*/ 9525 h 266700"/>
              <a:gd name="connsiteX2" fmla="*/ 381000 w 381000"/>
              <a:gd name="connsiteY2" fmla="*/ 41275 h 266700"/>
              <a:gd name="connsiteX3" fmla="*/ 311150 w 381000"/>
              <a:gd name="connsiteY3" fmla="*/ 266700 h 266700"/>
              <a:gd name="connsiteX4" fmla="*/ 165100 w 381000"/>
              <a:gd name="connsiteY4" fmla="*/ 177800 h 266700"/>
              <a:gd name="connsiteX5" fmla="*/ 15875 w 381000"/>
              <a:gd name="connsiteY5" fmla="*/ 244475 h 266700"/>
              <a:gd name="connsiteX6" fmla="*/ 0 w 381000"/>
              <a:gd name="connsiteY6" fmla="*/ 0 h 266700"/>
              <a:gd name="connsiteX0-1" fmla="*/ 0 w 381000"/>
              <a:gd name="connsiteY0-2" fmla="*/ 0 h 266700"/>
              <a:gd name="connsiteX1-3" fmla="*/ 184150 w 381000"/>
              <a:gd name="connsiteY1-4" fmla="*/ 9525 h 266700"/>
              <a:gd name="connsiteX2-5" fmla="*/ 381000 w 381000"/>
              <a:gd name="connsiteY2-6" fmla="*/ 41275 h 266700"/>
              <a:gd name="connsiteX3-7" fmla="*/ 311150 w 381000"/>
              <a:gd name="connsiteY3-8" fmla="*/ 266700 h 266700"/>
              <a:gd name="connsiteX4-9" fmla="*/ 165100 w 381000"/>
              <a:gd name="connsiteY4-10" fmla="*/ 177800 h 266700"/>
              <a:gd name="connsiteX5-11" fmla="*/ 1588 w 381000"/>
              <a:gd name="connsiteY5-12" fmla="*/ 242094 h 266700"/>
              <a:gd name="connsiteX6-13" fmla="*/ 0 w 381000"/>
              <a:gd name="connsiteY6-14" fmla="*/ 0 h 266700"/>
              <a:gd name="connsiteX0-15" fmla="*/ 891 w 379509"/>
              <a:gd name="connsiteY0-16" fmla="*/ 0 h 261938"/>
              <a:gd name="connsiteX1-17" fmla="*/ 182659 w 379509"/>
              <a:gd name="connsiteY1-18" fmla="*/ 4763 h 261938"/>
              <a:gd name="connsiteX2-19" fmla="*/ 379509 w 379509"/>
              <a:gd name="connsiteY2-20" fmla="*/ 36513 h 261938"/>
              <a:gd name="connsiteX3-21" fmla="*/ 309659 w 379509"/>
              <a:gd name="connsiteY3-22" fmla="*/ 261938 h 261938"/>
              <a:gd name="connsiteX4-23" fmla="*/ 163609 w 379509"/>
              <a:gd name="connsiteY4-24" fmla="*/ 173038 h 261938"/>
              <a:gd name="connsiteX5-25" fmla="*/ 97 w 379509"/>
              <a:gd name="connsiteY5-26" fmla="*/ 237332 h 261938"/>
              <a:gd name="connsiteX6-27" fmla="*/ 891 w 379509"/>
              <a:gd name="connsiteY6-28" fmla="*/ 0 h 261938"/>
              <a:gd name="connsiteX0-29" fmla="*/ 0 w 378618"/>
              <a:gd name="connsiteY0-30" fmla="*/ 0 h 261938"/>
              <a:gd name="connsiteX1-31" fmla="*/ 181768 w 378618"/>
              <a:gd name="connsiteY1-32" fmla="*/ 4763 h 261938"/>
              <a:gd name="connsiteX2-33" fmla="*/ 378618 w 378618"/>
              <a:gd name="connsiteY2-34" fmla="*/ 36513 h 261938"/>
              <a:gd name="connsiteX3-35" fmla="*/ 308768 w 378618"/>
              <a:gd name="connsiteY3-36" fmla="*/ 261938 h 261938"/>
              <a:gd name="connsiteX4-37" fmla="*/ 162718 w 378618"/>
              <a:gd name="connsiteY4-38" fmla="*/ 173038 h 261938"/>
              <a:gd name="connsiteX5-39" fmla="*/ 11112 w 378618"/>
              <a:gd name="connsiteY5-40" fmla="*/ 237332 h 261938"/>
              <a:gd name="connsiteX6-41" fmla="*/ 0 w 378618"/>
              <a:gd name="connsiteY6-42" fmla="*/ 0 h 261938"/>
              <a:gd name="connsiteX0-43" fmla="*/ 0 w 371474"/>
              <a:gd name="connsiteY0-44" fmla="*/ 2381 h 257175"/>
              <a:gd name="connsiteX1-45" fmla="*/ 174624 w 371474"/>
              <a:gd name="connsiteY1-46" fmla="*/ 0 h 257175"/>
              <a:gd name="connsiteX2-47" fmla="*/ 371474 w 371474"/>
              <a:gd name="connsiteY2-48" fmla="*/ 31750 h 257175"/>
              <a:gd name="connsiteX3-49" fmla="*/ 301624 w 371474"/>
              <a:gd name="connsiteY3-50" fmla="*/ 257175 h 257175"/>
              <a:gd name="connsiteX4-51" fmla="*/ 155574 w 371474"/>
              <a:gd name="connsiteY4-52" fmla="*/ 168275 h 257175"/>
              <a:gd name="connsiteX5-53" fmla="*/ 3968 w 371474"/>
              <a:gd name="connsiteY5-54" fmla="*/ 232569 h 257175"/>
              <a:gd name="connsiteX6-55" fmla="*/ 0 w 371474"/>
              <a:gd name="connsiteY6-56" fmla="*/ 2381 h 257175"/>
              <a:gd name="connsiteX0-57" fmla="*/ 3221 w 374695"/>
              <a:gd name="connsiteY0-58" fmla="*/ 2381 h 257175"/>
              <a:gd name="connsiteX1-59" fmla="*/ 177845 w 374695"/>
              <a:gd name="connsiteY1-60" fmla="*/ 0 h 257175"/>
              <a:gd name="connsiteX2-61" fmla="*/ 374695 w 374695"/>
              <a:gd name="connsiteY2-62" fmla="*/ 31750 h 257175"/>
              <a:gd name="connsiteX3-63" fmla="*/ 304845 w 374695"/>
              <a:gd name="connsiteY3-64" fmla="*/ 257175 h 257175"/>
              <a:gd name="connsiteX4-65" fmla="*/ 158795 w 374695"/>
              <a:gd name="connsiteY4-66" fmla="*/ 168275 h 257175"/>
              <a:gd name="connsiteX5-67" fmla="*/ 45 w 374695"/>
              <a:gd name="connsiteY5-68" fmla="*/ 225425 h 257175"/>
              <a:gd name="connsiteX6-69" fmla="*/ 3221 w 374695"/>
              <a:gd name="connsiteY6-70" fmla="*/ 2381 h 257175"/>
              <a:gd name="connsiteX0-71" fmla="*/ 3221 w 374695"/>
              <a:gd name="connsiteY0-72" fmla="*/ 28318 h 283112"/>
              <a:gd name="connsiteX1-73" fmla="*/ 177845 w 374695"/>
              <a:gd name="connsiteY1-74" fmla="*/ 25937 h 283112"/>
              <a:gd name="connsiteX2-75" fmla="*/ 374695 w 374695"/>
              <a:gd name="connsiteY2-76" fmla="*/ 57687 h 283112"/>
              <a:gd name="connsiteX3-77" fmla="*/ 304845 w 374695"/>
              <a:gd name="connsiteY3-78" fmla="*/ 283112 h 283112"/>
              <a:gd name="connsiteX4-79" fmla="*/ 158795 w 374695"/>
              <a:gd name="connsiteY4-80" fmla="*/ 194212 h 283112"/>
              <a:gd name="connsiteX5-81" fmla="*/ 45 w 374695"/>
              <a:gd name="connsiteY5-82" fmla="*/ 251362 h 283112"/>
              <a:gd name="connsiteX6-83" fmla="*/ 3221 w 374695"/>
              <a:gd name="connsiteY6-84" fmla="*/ 28318 h 283112"/>
              <a:gd name="connsiteX0-85" fmla="*/ 3221 w 374695"/>
              <a:gd name="connsiteY0-86" fmla="*/ 30623 h 285417"/>
              <a:gd name="connsiteX1-87" fmla="*/ 177845 w 374695"/>
              <a:gd name="connsiteY1-88" fmla="*/ 28242 h 285417"/>
              <a:gd name="connsiteX2-89" fmla="*/ 374695 w 374695"/>
              <a:gd name="connsiteY2-90" fmla="*/ 59992 h 285417"/>
              <a:gd name="connsiteX3-91" fmla="*/ 304845 w 374695"/>
              <a:gd name="connsiteY3-92" fmla="*/ 285417 h 285417"/>
              <a:gd name="connsiteX4-93" fmla="*/ 158795 w 374695"/>
              <a:gd name="connsiteY4-94" fmla="*/ 196517 h 285417"/>
              <a:gd name="connsiteX5-95" fmla="*/ 45 w 374695"/>
              <a:gd name="connsiteY5-96" fmla="*/ 253667 h 285417"/>
              <a:gd name="connsiteX6-97" fmla="*/ 3221 w 374695"/>
              <a:gd name="connsiteY6-98" fmla="*/ 30623 h 285417"/>
              <a:gd name="connsiteX0-99" fmla="*/ 3221 w 374695"/>
              <a:gd name="connsiteY0-100" fmla="*/ 30623 h 285417"/>
              <a:gd name="connsiteX1-101" fmla="*/ 177845 w 374695"/>
              <a:gd name="connsiteY1-102" fmla="*/ 28242 h 285417"/>
              <a:gd name="connsiteX2-103" fmla="*/ 374695 w 374695"/>
              <a:gd name="connsiteY2-104" fmla="*/ 59992 h 285417"/>
              <a:gd name="connsiteX3-105" fmla="*/ 304845 w 374695"/>
              <a:gd name="connsiteY3-106" fmla="*/ 285417 h 285417"/>
              <a:gd name="connsiteX4-107" fmla="*/ 158795 w 374695"/>
              <a:gd name="connsiteY4-108" fmla="*/ 196517 h 285417"/>
              <a:gd name="connsiteX5-109" fmla="*/ 45 w 374695"/>
              <a:gd name="connsiteY5-110" fmla="*/ 253667 h 285417"/>
              <a:gd name="connsiteX6-111" fmla="*/ 3221 w 374695"/>
              <a:gd name="connsiteY6-112" fmla="*/ 30623 h 285417"/>
              <a:gd name="connsiteX0-113" fmla="*/ 3221 w 374695"/>
              <a:gd name="connsiteY0-114" fmla="*/ 30623 h 285417"/>
              <a:gd name="connsiteX1-115" fmla="*/ 177845 w 374695"/>
              <a:gd name="connsiteY1-116" fmla="*/ 28242 h 285417"/>
              <a:gd name="connsiteX2-117" fmla="*/ 374695 w 374695"/>
              <a:gd name="connsiteY2-118" fmla="*/ 59992 h 285417"/>
              <a:gd name="connsiteX3-119" fmla="*/ 304845 w 374695"/>
              <a:gd name="connsiteY3-120" fmla="*/ 285417 h 285417"/>
              <a:gd name="connsiteX4-121" fmla="*/ 158795 w 374695"/>
              <a:gd name="connsiteY4-122" fmla="*/ 196517 h 285417"/>
              <a:gd name="connsiteX5-123" fmla="*/ 45 w 374695"/>
              <a:gd name="connsiteY5-124" fmla="*/ 253667 h 285417"/>
              <a:gd name="connsiteX6-125" fmla="*/ 3221 w 374695"/>
              <a:gd name="connsiteY6-126" fmla="*/ 30623 h 285417"/>
              <a:gd name="connsiteX0-127" fmla="*/ 3221 w 367552"/>
              <a:gd name="connsiteY0-128" fmla="*/ 30623 h 285417"/>
              <a:gd name="connsiteX1-129" fmla="*/ 177845 w 367552"/>
              <a:gd name="connsiteY1-130" fmla="*/ 28242 h 285417"/>
              <a:gd name="connsiteX2-131" fmla="*/ 367552 w 367552"/>
              <a:gd name="connsiteY2-132" fmla="*/ 43323 h 285417"/>
              <a:gd name="connsiteX3-133" fmla="*/ 304845 w 367552"/>
              <a:gd name="connsiteY3-134" fmla="*/ 285417 h 285417"/>
              <a:gd name="connsiteX4-135" fmla="*/ 158795 w 367552"/>
              <a:gd name="connsiteY4-136" fmla="*/ 196517 h 285417"/>
              <a:gd name="connsiteX5-137" fmla="*/ 45 w 367552"/>
              <a:gd name="connsiteY5-138" fmla="*/ 253667 h 285417"/>
              <a:gd name="connsiteX6-139" fmla="*/ 3221 w 367552"/>
              <a:gd name="connsiteY6-140" fmla="*/ 30623 h 285417"/>
              <a:gd name="connsiteX0-141" fmla="*/ 3221 w 367552"/>
              <a:gd name="connsiteY0-142" fmla="*/ 33871 h 288665"/>
              <a:gd name="connsiteX1-143" fmla="*/ 177845 w 367552"/>
              <a:gd name="connsiteY1-144" fmla="*/ 31490 h 288665"/>
              <a:gd name="connsiteX2-145" fmla="*/ 367552 w 367552"/>
              <a:gd name="connsiteY2-146" fmla="*/ 46571 h 288665"/>
              <a:gd name="connsiteX3-147" fmla="*/ 304845 w 367552"/>
              <a:gd name="connsiteY3-148" fmla="*/ 288665 h 288665"/>
              <a:gd name="connsiteX4-149" fmla="*/ 158795 w 367552"/>
              <a:gd name="connsiteY4-150" fmla="*/ 199765 h 288665"/>
              <a:gd name="connsiteX5-151" fmla="*/ 45 w 367552"/>
              <a:gd name="connsiteY5-152" fmla="*/ 256915 h 288665"/>
              <a:gd name="connsiteX6-153" fmla="*/ 3221 w 367552"/>
              <a:gd name="connsiteY6-154" fmla="*/ 33871 h 288665"/>
              <a:gd name="connsiteX0-155" fmla="*/ 3221 w 367552"/>
              <a:gd name="connsiteY0-156" fmla="*/ 33871 h 288665"/>
              <a:gd name="connsiteX1-157" fmla="*/ 177845 w 367552"/>
              <a:gd name="connsiteY1-158" fmla="*/ 31490 h 288665"/>
              <a:gd name="connsiteX2-159" fmla="*/ 367552 w 367552"/>
              <a:gd name="connsiteY2-160" fmla="*/ 46571 h 288665"/>
              <a:gd name="connsiteX3-161" fmla="*/ 304845 w 367552"/>
              <a:gd name="connsiteY3-162" fmla="*/ 288665 h 288665"/>
              <a:gd name="connsiteX4-163" fmla="*/ 158795 w 367552"/>
              <a:gd name="connsiteY4-164" fmla="*/ 199765 h 288665"/>
              <a:gd name="connsiteX5-165" fmla="*/ 45 w 367552"/>
              <a:gd name="connsiteY5-166" fmla="*/ 256915 h 288665"/>
              <a:gd name="connsiteX6-167" fmla="*/ 3221 w 367552"/>
              <a:gd name="connsiteY6-168" fmla="*/ 33871 h 288665"/>
              <a:gd name="connsiteX0-169" fmla="*/ 3221 w 367552"/>
              <a:gd name="connsiteY0-170" fmla="*/ 33871 h 288665"/>
              <a:gd name="connsiteX1-171" fmla="*/ 177845 w 367552"/>
              <a:gd name="connsiteY1-172" fmla="*/ 31490 h 288665"/>
              <a:gd name="connsiteX2-173" fmla="*/ 367552 w 367552"/>
              <a:gd name="connsiteY2-174" fmla="*/ 46571 h 288665"/>
              <a:gd name="connsiteX3-175" fmla="*/ 304845 w 367552"/>
              <a:gd name="connsiteY3-176" fmla="*/ 288665 h 288665"/>
              <a:gd name="connsiteX4-177" fmla="*/ 158795 w 367552"/>
              <a:gd name="connsiteY4-178" fmla="*/ 199765 h 288665"/>
              <a:gd name="connsiteX5-179" fmla="*/ 45 w 367552"/>
              <a:gd name="connsiteY5-180" fmla="*/ 256915 h 288665"/>
              <a:gd name="connsiteX6-181" fmla="*/ 3221 w 367552"/>
              <a:gd name="connsiteY6-182" fmla="*/ 33871 h 288665"/>
              <a:gd name="connsiteX0-183" fmla="*/ 3221 w 367552"/>
              <a:gd name="connsiteY0-184" fmla="*/ 33871 h 288665"/>
              <a:gd name="connsiteX1-185" fmla="*/ 177845 w 367552"/>
              <a:gd name="connsiteY1-186" fmla="*/ 31490 h 288665"/>
              <a:gd name="connsiteX2-187" fmla="*/ 367552 w 367552"/>
              <a:gd name="connsiteY2-188" fmla="*/ 46571 h 288665"/>
              <a:gd name="connsiteX3-189" fmla="*/ 304845 w 367552"/>
              <a:gd name="connsiteY3-190" fmla="*/ 288665 h 288665"/>
              <a:gd name="connsiteX4-191" fmla="*/ 158795 w 367552"/>
              <a:gd name="connsiteY4-192" fmla="*/ 199765 h 288665"/>
              <a:gd name="connsiteX5-193" fmla="*/ 45 w 367552"/>
              <a:gd name="connsiteY5-194" fmla="*/ 256915 h 288665"/>
              <a:gd name="connsiteX6-195" fmla="*/ 3221 w 367552"/>
              <a:gd name="connsiteY6-196" fmla="*/ 33871 h 288665"/>
              <a:gd name="connsiteX0-197" fmla="*/ 3221 w 367552"/>
              <a:gd name="connsiteY0-198" fmla="*/ 33871 h 288665"/>
              <a:gd name="connsiteX1-199" fmla="*/ 177845 w 367552"/>
              <a:gd name="connsiteY1-200" fmla="*/ 31490 h 288665"/>
              <a:gd name="connsiteX2-201" fmla="*/ 367552 w 367552"/>
              <a:gd name="connsiteY2-202" fmla="*/ 46571 h 288665"/>
              <a:gd name="connsiteX3-203" fmla="*/ 304845 w 367552"/>
              <a:gd name="connsiteY3-204" fmla="*/ 288665 h 288665"/>
              <a:gd name="connsiteX4-205" fmla="*/ 158795 w 367552"/>
              <a:gd name="connsiteY4-206" fmla="*/ 199765 h 288665"/>
              <a:gd name="connsiteX5-207" fmla="*/ 45 w 367552"/>
              <a:gd name="connsiteY5-208" fmla="*/ 256915 h 288665"/>
              <a:gd name="connsiteX6-209" fmla="*/ 3221 w 367552"/>
              <a:gd name="connsiteY6-210" fmla="*/ 33871 h 288665"/>
              <a:gd name="connsiteX0-211" fmla="*/ 3221 w 367552"/>
              <a:gd name="connsiteY0-212" fmla="*/ 33871 h 288665"/>
              <a:gd name="connsiteX1-213" fmla="*/ 177845 w 367552"/>
              <a:gd name="connsiteY1-214" fmla="*/ 31490 h 288665"/>
              <a:gd name="connsiteX2-215" fmla="*/ 367552 w 367552"/>
              <a:gd name="connsiteY2-216" fmla="*/ 46571 h 288665"/>
              <a:gd name="connsiteX3-217" fmla="*/ 304845 w 367552"/>
              <a:gd name="connsiteY3-218" fmla="*/ 288665 h 288665"/>
              <a:gd name="connsiteX4-219" fmla="*/ 158795 w 367552"/>
              <a:gd name="connsiteY4-220" fmla="*/ 199765 h 288665"/>
              <a:gd name="connsiteX5-221" fmla="*/ 45 w 367552"/>
              <a:gd name="connsiteY5-222" fmla="*/ 256915 h 288665"/>
              <a:gd name="connsiteX6-223" fmla="*/ 3221 w 367552"/>
              <a:gd name="connsiteY6-224" fmla="*/ 33871 h 288665"/>
              <a:gd name="connsiteX0-225" fmla="*/ 3221 w 367552"/>
              <a:gd name="connsiteY0-226" fmla="*/ 33871 h 288665"/>
              <a:gd name="connsiteX1-227" fmla="*/ 177845 w 367552"/>
              <a:gd name="connsiteY1-228" fmla="*/ 31490 h 288665"/>
              <a:gd name="connsiteX2-229" fmla="*/ 367552 w 367552"/>
              <a:gd name="connsiteY2-230" fmla="*/ 46571 h 288665"/>
              <a:gd name="connsiteX3-231" fmla="*/ 304845 w 367552"/>
              <a:gd name="connsiteY3-232" fmla="*/ 288665 h 288665"/>
              <a:gd name="connsiteX4-233" fmla="*/ 158795 w 367552"/>
              <a:gd name="connsiteY4-234" fmla="*/ 199765 h 288665"/>
              <a:gd name="connsiteX5-235" fmla="*/ 45 w 367552"/>
              <a:gd name="connsiteY5-236" fmla="*/ 256915 h 288665"/>
              <a:gd name="connsiteX6-237" fmla="*/ 3221 w 367552"/>
              <a:gd name="connsiteY6-238" fmla="*/ 33871 h 288665"/>
              <a:gd name="connsiteX0-239" fmla="*/ 3221 w 367552"/>
              <a:gd name="connsiteY0-240" fmla="*/ 33871 h 288665"/>
              <a:gd name="connsiteX1-241" fmla="*/ 177845 w 367552"/>
              <a:gd name="connsiteY1-242" fmla="*/ 31490 h 288665"/>
              <a:gd name="connsiteX2-243" fmla="*/ 367552 w 367552"/>
              <a:gd name="connsiteY2-244" fmla="*/ 46571 h 288665"/>
              <a:gd name="connsiteX3-245" fmla="*/ 304845 w 367552"/>
              <a:gd name="connsiteY3-246" fmla="*/ 288665 h 288665"/>
              <a:gd name="connsiteX4-247" fmla="*/ 158795 w 367552"/>
              <a:gd name="connsiteY4-248" fmla="*/ 199765 h 288665"/>
              <a:gd name="connsiteX5-249" fmla="*/ 45 w 367552"/>
              <a:gd name="connsiteY5-250" fmla="*/ 256915 h 288665"/>
              <a:gd name="connsiteX6-251" fmla="*/ 3221 w 367552"/>
              <a:gd name="connsiteY6-252" fmla="*/ 33871 h 288665"/>
              <a:gd name="connsiteX0-253" fmla="*/ 3221 w 367552"/>
              <a:gd name="connsiteY0-254" fmla="*/ 33871 h 288665"/>
              <a:gd name="connsiteX1-255" fmla="*/ 177845 w 367552"/>
              <a:gd name="connsiteY1-256" fmla="*/ 31490 h 288665"/>
              <a:gd name="connsiteX2-257" fmla="*/ 367552 w 367552"/>
              <a:gd name="connsiteY2-258" fmla="*/ 46571 h 288665"/>
              <a:gd name="connsiteX3-259" fmla="*/ 304845 w 367552"/>
              <a:gd name="connsiteY3-260" fmla="*/ 288665 h 288665"/>
              <a:gd name="connsiteX4-261" fmla="*/ 158795 w 367552"/>
              <a:gd name="connsiteY4-262" fmla="*/ 199765 h 288665"/>
              <a:gd name="connsiteX5-263" fmla="*/ 45 w 367552"/>
              <a:gd name="connsiteY5-264" fmla="*/ 256915 h 288665"/>
              <a:gd name="connsiteX6-265" fmla="*/ 3221 w 367552"/>
              <a:gd name="connsiteY6-266" fmla="*/ 33871 h 288665"/>
              <a:gd name="connsiteX0-267" fmla="*/ 3221 w 367552"/>
              <a:gd name="connsiteY0-268" fmla="*/ 33871 h 288665"/>
              <a:gd name="connsiteX1-269" fmla="*/ 177845 w 367552"/>
              <a:gd name="connsiteY1-270" fmla="*/ 31490 h 288665"/>
              <a:gd name="connsiteX2-271" fmla="*/ 367552 w 367552"/>
              <a:gd name="connsiteY2-272" fmla="*/ 46571 h 288665"/>
              <a:gd name="connsiteX3-273" fmla="*/ 304845 w 367552"/>
              <a:gd name="connsiteY3-274" fmla="*/ 288665 h 288665"/>
              <a:gd name="connsiteX4-275" fmla="*/ 170702 w 367552"/>
              <a:gd name="connsiteY4-276" fmla="*/ 204527 h 288665"/>
              <a:gd name="connsiteX5-277" fmla="*/ 45 w 367552"/>
              <a:gd name="connsiteY5-278" fmla="*/ 256915 h 288665"/>
              <a:gd name="connsiteX6-279" fmla="*/ 3221 w 367552"/>
              <a:gd name="connsiteY6-280" fmla="*/ 33871 h 288665"/>
              <a:gd name="connsiteX0-281" fmla="*/ 3221 w 367552"/>
              <a:gd name="connsiteY0-282" fmla="*/ 33871 h 305451"/>
              <a:gd name="connsiteX1-283" fmla="*/ 177845 w 367552"/>
              <a:gd name="connsiteY1-284" fmla="*/ 31490 h 305451"/>
              <a:gd name="connsiteX2-285" fmla="*/ 367552 w 367552"/>
              <a:gd name="connsiteY2-286" fmla="*/ 46571 h 305451"/>
              <a:gd name="connsiteX3-287" fmla="*/ 304845 w 367552"/>
              <a:gd name="connsiteY3-288" fmla="*/ 288665 h 305451"/>
              <a:gd name="connsiteX4-289" fmla="*/ 45 w 367552"/>
              <a:gd name="connsiteY4-290" fmla="*/ 256915 h 305451"/>
              <a:gd name="connsiteX5-291" fmla="*/ 3221 w 367552"/>
              <a:gd name="connsiteY5-292" fmla="*/ 33871 h 305451"/>
              <a:gd name="connsiteX0-293" fmla="*/ 3221 w 367552"/>
              <a:gd name="connsiteY0-294" fmla="*/ 33871 h 295325"/>
              <a:gd name="connsiteX1-295" fmla="*/ 177845 w 367552"/>
              <a:gd name="connsiteY1-296" fmla="*/ 31490 h 295325"/>
              <a:gd name="connsiteX2-297" fmla="*/ 367552 w 367552"/>
              <a:gd name="connsiteY2-298" fmla="*/ 46571 h 295325"/>
              <a:gd name="connsiteX3-299" fmla="*/ 304845 w 367552"/>
              <a:gd name="connsiteY3-300" fmla="*/ 288665 h 295325"/>
              <a:gd name="connsiteX4-301" fmla="*/ 45 w 367552"/>
              <a:gd name="connsiteY4-302" fmla="*/ 256915 h 295325"/>
              <a:gd name="connsiteX5-303" fmla="*/ 3221 w 367552"/>
              <a:gd name="connsiteY5-304" fmla="*/ 33871 h 295325"/>
              <a:gd name="connsiteX0-305" fmla="*/ 3221 w 367552"/>
              <a:gd name="connsiteY0-306" fmla="*/ 33871 h 288665"/>
              <a:gd name="connsiteX1-307" fmla="*/ 177845 w 367552"/>
              <a:gd name="connsiteY1-308" fmla="*/ 31490 h 288665"/>
              <a:gd name="connsiteX2-309" fmla="*/ 367552 w 367552"/>
              <a:gd name="connsiteY2-310" fmla="*/ 46571 h 288665"/>
              <a:gd name="connsiteX3-311" fmla="*/ 304845 w 367552"/>
              <a:gd name="connsiteY3-312" fmla="*/ 288665 h 288665"/>
              <a:gd name="connsiteX4-313" fmla="*/ 45 w 367552"/>
              <a:gd name="connsiteY4-314" fmla="*/ 256915 h 288665"/>
              <a:gd name="connsiteX5-315" fmla="*/ 3221 w 367552"/>
              <a:gd name="connsiteY5-316" fmla="*/ 33871 h 288665"/>
              <a:gd name="connsiteX0-317" fmla="*/ 3221 w 367552"/>
              <a:gd name="connsiteY0-318" fmla="*/ 33871 h 288665"/>
              <a:gd name="connsiteX1-319" fmla="*/ 177845 w 367552"/>
              <a:gd name="connsiteY1-320" fmla="*/ 31490 h 288665"/>
              <a:gd name="connsiteX2-321" fmla="*/ 367552 w 367552"/>
              <a:gd name="connsiteY2-322" fmla="*/ 46571 h 288665"/>
              <a:gd name="connsiteX3-323" fmla="*/ 304845 w 367552"/>
              <a:gd name="connsiteY3-324" fmla="*/ 288665 h 288665"/>
              <a:gd name="connsiteX4-325" fmla="*/ 45 w 367552"/>
              <a:gd name="connsiteY4-326" fmla="*/ 256915 h 288665"/>
              <a:gd name="connsiteX5-327" fmla="*/ 3221 w 367552"/>
              <a:gd name="connsiteY5-328" fmla="*/ 33871 h 2886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67552" h="288665">
                <a:moveTo>
                  <a:pt x="3221" y="33871"/>
                </a:moveTo>
                <a:cubicBezTo>
                  <a:pt x="85241" y="-28836"/>
                  <a:pt x="141068" y="10853"/>
                  <a:pt x="177845" y="31490"/>
                </a:cubicBezTo>
                <a:cubicBezTo>
                  <a:pt x="252987" y="70648"/>
                  <a:pt x="304316" y="50276"/>
                  <a:pt x="367552" y="46571"/>
                </a:cubicBezTo>
                <a:cubicBezTo>
                  <a:pt x="327600" y="117744"/>
                  <a:pt x="309078" y="193680"/>
                  <a:pt x="304845" y="288665"/>
                </a:cubicBezTo>
                <a:cubicBezTo>
                  <a:pt x="207875" y="178465"/>
                  <a:pt x="126516" y="242231"/>
                  <a:pt x="45" y="256915"/>
                </a:cubicBezTo>
                <a:cubicBezTo>
                  <a:pt x="-484" y="176217"/>
                  <a:pt x="3750" y="114569"/>
                  <a:pt x="3221" y="33871"/>
                </a:cubicBez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1225" y="476885"/>
            <a:ext cx="3390900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中国在世界的位置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30756" r="11193" b="37778"/>
          <a:stretch>
            <a:fillRect/>
          </a:stretch>
        </p:blipFill>
        <p:spPr>
          <a:xfrm>
            <a:off x="754380" y="1950720"/>
            <a:ext cx="5298440" cy="273304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6420485" y="2043430"/>
            <a:ext cx="5080000" cy="216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与世界上其他国家相比，</a:t>
            </a:r>
          </a:p>
          <a:p>
            <a:pPr indent="0" fontAlgn="auto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我们祖国有多大呢？</a:t>
            </a:r>
          </a:p>
          <a:p>
            <a:pPr indent="0" fontAlgn="auto">
              <a:lnSpc>
                <a:spcPct val="150000"/>
              </a:lnSpc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与小组成员一起分享。</a:t>
            </a:r>
            <a:endParaRPr lang="zh-CN" altLang="en-US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 flipH="1">
            <a:off x="430839" y="748258"/>
            <a:ext cx="0" cy="495550"/>
          </a:xfrm>
          <a:prstGeom prst="line">
            <a:avLst/>
          </a:prstGeom>
          <a:solidFill>
            <a:srgbClr val="E4F7F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任意多边形: 形状 9"/>
          <p:cNvSpPr/>
          <p:nvPr>
            <p:custDataLst>
              <p:tags r:id="rId4"/>
            </p:custDataLst>
          </p:nvPr>
        </p:nvSpPr>
        <p:spPr>
          <a:xfrm>
            <a:off x="432829" y="724300"/>
            <a:ext cx="367552" cy="288665"/>
          </a:xfrm>
          <a:custGeom>
            <a:avLst/>
            <a:gdLst>
              <a:gd name="connsiteX0" fmla="*/ 0 w 381000"/>
              <a:gd name="connsiteY0" fmla="*/ 0 h 266700"/>
              <a:gd name="connsiteX1" fmla="*/ 184150 w 381000"/>
              <a:gd name="connsiteY1" fmla="*/ 9525 h 266700"/>
              <a:gd name="connsiteX2" fmla="*/ 381000 w 381000"/>
              <a:gd name="connsiteY2" fmla="*/ 41275 h 266700"/>
              <a:gd name="connsiteX3" fmla="*/ 311150 w 381000"/>
              <a:gd name="connsiteY3" fmla="*/ 266700 h 266700"/>
              <a:gd name="connsiteX4" fmla="*/ 165100 w 381000"/>
              <a:gd name="connsiteY4" fmla="*/ 177800 h 266700"/>
              <a:gd name="connsiteX5" fmla="*/ 15875 w 381000"/>
              <a:gd name="connsiteY5" fmla="*/ 244475 h 266700"/>
              <a:gd name="connsiteX6" fmla="*/ 0 w 381000"/>
              <a:gd name="connsiteY6" fmla="*/ 0 h 266700"/>
              <a:gd name="connsiteX0-1" fmla="*/ 0 w 381000"/>
              <a:gd name="connsiteY0-2" fmla="*/ 0 h 266700"/>
              <a:gd name="connsiteX1-3" fmla="*/ 184150 w 381000"/>
              <a:gd name="connsiteY1-4" fmla="*/ 9525 h 266700"/>
              <a:gd name="connsiteX2-5" fmla="*/ 381000 w 381000"/>
              <a:gd name="connsiteY2-6" fmla="*/ 41275 h 266700"/>
              <a:gd name="connsiteX3-7" fmla="*/ 311150 w 381000"/>
              <a:gd name="connsiteY3-8" fmla="*/ 266700 h 266700"/>
              <a:gd name="connsiteX4-9" fmla="*/ 165100 w 381000"/>
              <a:gd name="connsiteY4-10" fmla="*/ 177800 h 266700"/>
              <a:gd name="connsiteX5-11" fmla="*/ 1588 w 381000"/>
              <a:gd name="connsiteY5-12" fmla="*/ 242094 h 266700"/>
              <a:gd name="connsiteX6-13" fmla="*/ 0 w 381000"/>
              <a:gd name="connsiteY6-14" fmla="*/ 0 h 266700"/>
              <a:gd name="connsiteX0-15" fmla="*/ 891 w 379509"/>
              <a:gd name="connsiteY0-16" fmla="*/ 0 h 261938"/>
              <a:gd name="connsiteX1-17" fmla="*/ 182659 w 379509"/>
              <a:gd name="connsiteY1-18" fmla="*/ 4763 h 261938"/>
              <a:gd name="connsiteX2-19" fmla="*/ 379509 w 379509"/>
              <a:gd name="connsiteY2-20" fmla="*/ 36513 h 261938"/>
              <a:gd name="connsiteX3-21" fmla="*/ 309659 w 379509"/>
              <a:gd name="connsiteY3-22" fmla="*/ 261938 h 261938"/>
              <a:gd name="connsiteX4-23" fmla="*/ 163609 w 379509"/>
              <a:gd name="connsiteY4-24" fmla="*/ 173038 h 261938"/>
              <a:gd name="connsiteX5-25" fmla="*/ 97 w 379509"/>
              <a:gd name="connsiteY5-26" fmla="*/ 237332 h 261938"/>
              <a:gd name="connsiteX6-27" fmla="*/ 891 w 379509"/>
              <a:gd name="connsiteY6-28" fmla="*/ 0 h 261938"/>
              <a:gd name="connsiteX0-29" fmla="*/ 0 w 378618"/>
              <a:gd name="connsiteY0-30" fmla="*/ 0 h 261938"/>
              <a:gd name="connsiteX1-31" fmla="*/ 181768 w 378618"/>
              <a:gd name="connsiteY1-32" fmla="*/ 4763 h 261938"/>
              <a:gd name="connsiteX2-33" fmla="*/ 378618 w 378618"/>
              <a:gd name="connsiteY2-34" fmla="*/ 36513 h 261938"/>
              <a:gd name="connsiteX3-35" fmla="*/ 308768 w 378618"/>
              <a:gd name="connsiteY3-36" fmla="*/ 261938 h 261938"/>
              <a:gd name="connsiteX4-37" fmla="*/ 162718 w 378618"/>
              <a:gd name="connsiteY4-38" fmla="*/ 173038 h 261938"/>
              <a:gd name="connsiteX5-39" fmla="*/ 11112 w 378618"/>
              <a:gd name="connsiteY5-40" fmla="*/ 237332 h 261938"/>
              <a:gd name="connsiteX6-41" fmla="*/ 0 w 378618"/>
              <a:gd name="connsiteY6-42" fmla="*/ 0 h 261938"/>
              <a:gd name="connsiteX0-43" fmla="*/ 0 w 371474"/>
              <a:gd name="connsiteY0-44" fmla="*/ 2381 h 257175"/>
              <a:gd name="connsiteX1-45" fmla="*/ 174624 w 371474"/>
              <a:gd name="connsiteY1-46" fmla="*/ 0 h 257175"/>
              <a:gd name="connsiteX2-47" fmla="*/ 371474 w 371474"/>
              <a:gd name="connsiteY2-48" fmla="*/ 31750 h 257175"/>
              <a:gd name="connsiteX3-49" fmla="*/ 301624 w 371474"/>
              <a:gd name="connsiteY3-50" fmla="*/ 257175 h 257175"/>
              <a:gd name="connsiteX4-51" fmla="*/ 155574 w 371474"/>
              <a:gd name="connsiteY4-52" fmla="*/ 168275 h 257175"/>
              <a:gd name="connsiteX5-53" fmla="*/ 3968 w 371474"/>
              <a:gd name="connsiteY5-54" fmla="*/ 232569 h 257175"/>
              <a:gd name="connsiteX6-55" fmla="*/ 0 w 371474"/>
              <a:gd name="connsiteY6-56" fmla="*/ 2381 h 257175"/>
              <a:gd name="connsiteX0-57" fmla="*/ 3221 w 374695"/>
              <a:gd name="connsiteY0-58" fmla="*/ 2381 h 257175"/>
              <a:gd name="connsiteX1-59" fmla="*/ 177845 w 374695"/>
              <a:gd name="connsiteY1-60" fmla="*/ 0 h 257175"/>
              <a:gd name="connsiteX2-61" fmla="*/ 374695 w 374695"/>
              <a:gd name="connsiteY2-62" fmla="*/ 31750 h 257175"/>
              <a:gd name="connsiteX3-63" fmla="*/ 304845 w 374695"/>
              <a:gd name="connsiteY3-64" fmla="*/ 257175 h 257175"/>
              <a:gd name="connsiteX4-65" fmla="*/ 158795 w 374695"/>
              <a:gd name="connsiteY4-66" fmla="*/ 168275 h 257175"/>
              <a:gd name="connsiteX5-67" fmla="*/ 45 w 374695"/>
              <a:gd name="connsiteY5-68" fmla="*/ 225425 h 257175"/>
              <a:gd name="connsiteX6-69" fmla="*/ 3221 w 374695"/>
              <a:gd name="connsiteY6-70" fmla="*/ 2381 h 257175"/>
              <a:gd name="connsiteX0-71" fmla="*/ 3221 w 374695"/>
              <a:gd name="connsiteY0-72" fmla="*/ 28318 h 283112"/>
              <a:gd name="connsiteX1-73" fmla="*/ 177845 w 374695"/>
              <a:gd name="connsiteY1-74" fmla="*/ 25937 h 283112"/>
              <a:gd name="connsiteX2-75" fmla="*/ 374695 w 374695"/>
              <a:gd name="connsiteY2-76" fmla="*/ 57687 h 283112"/>
              <a:gd name="connsiteX3-77" fmla="*/ 304845 w 374695"/>
              <a:gd name="connsiteY3-78" fmla="*/ 283112 h 283112"/>
              <a:gd name="connsiteX4-79" fmla="*/ 158795 w 374695"/>
              <a:gd name="connsiteY4-80" fmla="*/ 194212 h 283112"/>
              <a:gd name="connsiteX5-81" fmla="*/ 45 w 374695"/>
              <a:gd name="connsiteY5-82" fmla="*/ 251362 h 283112"/>
              <a:gd name="connsiteX6-83" fmla="*/ 3221 w 374695"/>
              <a:gd name="connsiteY6-84" fmla="*/ 28318 h 283112"/>
              <a:gd name="connsiteX0-85" fmla="*/ 3221 w 374695"/>
              <a:gd name="connsiteY0-86" fmla="*/ 30623 h 285417"/>
              <a:gd name="connsiteX1-87" fmla="*/ 177845 w 374695"/>
              <a:gd name="connsiteY1-88" fmla="*/ 28242 h 285417"/>
              <a:gd name="connsiteX2-89" fmla="*/ 374695 w 374695"/>
              <a:gd name="connsiteY2-90" fmla="*/ 59992 h 285417"/>
              <a:gd name="connsiteX3-91" fmla="*/ 304845 w 374695"/>
              <a:gd name="connsiteY3-92" fmla="*/ 285417 h 285417"/>
              <a:gd name="connsiteX4-93" fmla="*/ 158795 w 374695"/>
              <a:gd name="connsiteY4-94" fmla="*/ 196517 h 285417"/>
              <a:gd name="connsiteX5-95" fmla="*/ 45 w 374695"/>
              <a:gd name="connsiteY5-96" fmla="*/ 253667 h 285417"/>
              <a:gd name="connsiteX6-97" fmla="*/ 3221 w 374695"/>
              <a:gd name="connsiteY6-98" fmla="*/ 30623 h 285417"/>
              <a:gd name="connsiteX0-99" fmla="*/ 3221 w 374695"/>
              <a:gd name="connsiteY0-100" fmla="*/ 30623 h 285417"/>
              <a:gd name="connsiteX1-101" fmla="*/ 177845 w 374695"/>
              <a:gd name="connsiteY1-102" fmla="*/ 28242 h 285417"/>
              <a:gd name="connsiteX2-103" fmla="*/ 374695 w 374695"/>
              <a:gd name="connsiteY2-104" fmla="*/ 59992 h 285417"/>
              <a:gd name="connsiteX3-105" fmla="*/ 304845 w 374695"/>
              <a:gd name="connsiteY3-106" fmla="*/ 285417 h 285417"/>
              <a:gd name="connsiteX4-107" fmla="*/ 158795 w 374695"/>
              <a:gd name="connsiteY4-108" fmla="*/ 196517 h 285417"/>
              <a:gd name="connsiteX5-109" fmla="*/ 45 w 374695"/>
              <a:gd name="connsiteY5-110" fmla="*/ 253667 h 285417"/>
              <a:gd name="connsiteX6-111" fmla="*/ 3221 w 374695"/>
              <a:gd name="connsiteY6-112" fmla="*/ 30623 h 285417"/>
              <a:gd name="connsiteX0-113" fmla="*/ 3221 w 374695"/>
              <a:gd name="connsiteY0-114" fmla="*/ 30623 h 285417"/>
              <a:gd name="connsiteX1-115" fmla="*/ 177845 w 374695"/>
              <a:gd name="connsiteY1-116" fmla="*/ 28242 h 285417"/>
              <a:gd name="connsiteX2-117" fmla="*/ 374695 w 374695"/>
              <a:gd name="connsiteY2-118" fmla="*/ 59992 h 285417"/>
              <a:gd name="connsiteX3-119" fmla="*/ 304845 w 374695"/>
              <a:gd name="connsiteY3-120" fmla="*/ 285417 h 285417"/>
              <a:gd name="connsiteX4-121" fmla="*/ 158795 w 374695"/>
              <a:gd name="connsiteY4-122" fmla="*/ 196517 h 285417"/>
              <a:gd name="connsiteX5-123" fmla="*/ 45 w 374695"/>
              <a:gd name="connsiteY5-124" fmla="*/ 253667 h 285417"/>
              <a:gd name="connsiteX6-125" fmla="*/ 3221 w 374695"/>
              <a:gd name="connsiteY6-126" fmla="*/ 30623 h 285417"/>
              <a:gd name="connsiteX0-127" fmla="*/ 3221 w 367552"/>
              <a:gd name="connsiteY0-128" fmla="*/ 30623 h 285417"/>
              <a:gd name="connsiteX1-129" fmla="*/ 177845 w 367552"/>
              <a:gd name="connsiteY1-130" fmla="*/ 28242 h 285417"/>
              <a:gd name="connsiteX2-131" fmla="*/ 367552 w 367552"/>
              <a:gd name="connsiteY2-132" fmla="*/ 43323 h 285417"/>
              <a:gd name="connsiteX3-133" fmla="*/ 304845 w 367552"/>
              <a:gd name="connsiteY3-134" fmla="*/ 285417 h 285417"/>
              <a:gd name="connsiteX4-135" fmla="*/ 158795 w 367552"/>
              <a:gd name="connsiteY4-136" fmla="*/ 196517 h 285417"/>
              <a:gd name="connsiteX5-137" fmla="*/ 45 w 367552"/>
              <a:gd name="connsiteY5-138" fmla="*/ 253667 h 285417"/>
              <a:gd name="connsiteX6-139" fmla="*/ 3221 w 367552"/>
              <a:gd name="connsiteY6-140" fmla="*/ 30623 h 285417"/>
              <a:gd name="connsiteX0-141" fmla="*/ 3221 w 367552"/>
              <a:gd name="connsiteY0-142" fmla="*/ 33871 h 288665"/>
              <a:gd name="connsiteX1-143" fmla="*/ 177845 w 367552"/>
              <a:gd name="connsiteY1-144" fmla="*/ 31490 h 288665"/>
              <a:gd name="connsiteX2-145" fmla="*/ 367552 w 367552"/>
              <a:gd name="connsiteY2-146" fmla="*/ 46571 h 288665"/>
              <a:gd name="connsiteX3-147" fmla="*/ 304845 w 367552"/>
              <a:gd name="connsiteY3-148" fmla="*/ 288665 h 288665"/>
              <a:gd name="connsiteX4-149" fmla="*/ 158795 w 367552"/>
              <a:gd name="connsiteY4-150" fmla="*/ 199765 h 288665"/>
              <a:gd name="connsiteX5-151" fmla="*/ 45 w 367552"/>
              <a:gd name="connsiteY5-152" fmla="*/ 256915 h 288665"/>
              <a:gd name="connsiteX6-153" fmla="*/ 3221 w 367552"/>
              <a:gd name="connsiteY6-154" fmla="*/ 33871 h 288665"/>
              <a:gd name="connsiteX0-155" fmla="*/ 3221 w 367552"/>
              <a:gd name="connsiteY0-156" fmla="*/ 33871 h 288665"/>
              <a:gd name="connsiteX1-157" fmla="*/ 177845 w 367552"/>
              <a:gd name="connsiteY1-158" fmla="*/ 31490 h 288665"/>
              <a:gd name="connsiteX2-159" fmla="*/ 367552 w 367552"/>
              <a:gd name="connsiteY2-160" fmla="*/ 46571 h 288665"/>
              <a:gd name="connsiteX3-161" fmla="*/ 304845 w 367552"/>
              <a:gd name="connsiteY3-162" fmla="*/ 288665 h 288665"/>
              <a:gd name="connsiteX4-163" fmla="*/ 158795 w 367552"/>
              <a:gd name="connsiteY4-164" fmla="*/ 199765 h 288665"/>
              <a:gd name="connsiteX5-165" fmla="*/ 45 w 367552"/>
              <a:gd name="connsiteY5-166" fmla="*/ 256915 h 288665"/>
              <a:gd name="connsiteX6-167" fmla="*/ 3221 w 367552"/>
              <a:gd name="connsiteY6-168" fmla="*/ 33871 h 288665"/>
              <a:gd name="connsiteX0-169" fmla="*/ 3221 w 367552"/>
              <a:gd name="connsiteY0-170" fmla="*/ 33871 h 288665"/>
              <a:gd name="connsiteX1-171" fmla="*/ 177845 w 367552"/>
              <a:gd name="connsiteY1-172" fmla="*/ 31490 h 288665"/>
              <a:gd name="connsiteX2-173" fmla="*/ 367552 w 367552"/>
              <a:gd name="connsiteY2-174" fmla="*/ 46571 h 288665"/>
              <a:gd name="connsiteX3-175" fmla="*/ 304845 w 367552"/>
              <a:gd name="connsiteY3-176" fmla="*/ 288665 h 288665"/>
              <a:gd name="connsiteX4-177" fmla="*/ 158795 w 367552"/>
              <a:gd name="connsiteY4-178" fmla="*/ 199765 h 288665"/>
              <a:gd name="connsiteX5-179" fmla="*/ 45 w 367552"/>
              <a:gd name="connsiteY5-180" fmla="*/ 256915 h 288665"/>
              <a:gd name="connsiteX6-181" fmla="*/ 3221 w 367552"/>
              <a:gd name="connsiteY6-182" fmla="*/ 33871 h 288665"/>
              <a:gd name="connsiteX0-183" fmla="*/ 3221 w 367552"/>
              <a:gd name="connsiteY0-184" fmla="*/ 33871 h 288665"/>
              <a:gd name="connsiteX1-185" fmla="*/ 177845 w 367552"/>
              <a:gd name="connsiteY1-186" fmla="*/ 31490 h 288665"/>
              <a:gd name="connsiteX2-187" fmla="*/ 367552 w 367552"/>
              <a:gd name="connsiteY2-188" fmla="*/ 46571 h 288665"/>
              <a:gd name="connsiteX3-189" fmla="*/ 304845 w 367552"/>
              <a:gd name="connsiteY3-190" fmla="*/ 288665 h 288665"/>
              <a:gd name="connsiteX4-191" fmla="*/ 158795 w 367552"/>
              <a:gd name="connsiteY4-192" fmla="*/ 199765 h 288665"/>
              <a:gd name="connsiteX5-193" fmla="*/ 45 w 367552"/>
              <a:gd name="connsiteY5-194" fmla="*/ 256915 h 288665"/>
              <a:gd name="connsiteX6-195" fmla="*/ 3221 w 367552"/>
              <a:gd name="connsiteY6-196" fmla="*/ 33871 h 288665"/>
              <a:gd name="connsiteX0-197" fmla="*/ 3221 w 367552"/>
              <a:gd name="connsiteY0-198" fmla="*/ 33871 h 288665"/>
              <a:gd name="connsiteX1-199" fmla="*/ 177845 w 367552"/>
              <a:gd name="connsiteY1-200" fmla="*/ 31490 h 288665"/>
              <a:gd name="connsiteX2-201" fmla="*/ 367552 w 367552"/>
              <a:gd name="connsiteY2-202" fmla="*/ 46571 h 288665"/>
              <a:gd name="connsiteX3-203" fmla="*/ 304845 w 367552"/>
              <a:gd name="connsiteY3-204" fmla="*/ 288665 h 288665"/>
              <a:gd name="connsiteX4-205" fmla="*/ 158795 w 367552"/>
              <a:gd name="connsiteY4-206" fmla="*/ 199765 h 288665"/>
              <a:gd name="connsiteX5-207" fmla="*/ 45 w 367552"/>
              <a:gd name="connsiteY5-208" fmla="*/ 256915 h 288665"/>
              <a:gd name="connsiteX6-209" fmla="*/ 3221 w 367552"/>
              <a:gd name="connsiteY6-210" fmla="*/ 33871 h 288665"/>
              <a:gd name="connsiteX0-211" fmla="*/ 3221 w 367552"/>
              <a:gd name="connsiteY0-212" fmla="*/ 33871 h 288665"/>
              <a:gd name="connsiteX1-213" fmla="*/ 177845 w 367552"/>
              <a:gd name="connsiteY1-214" fmla="*/ 31490 h 288665"/>
              <a:gd name="connsiteX2-215" fmla="*/ 367552 w 367552"/>
              <a:gd name="connsiteY2-216" fmla="*/ 46571 h 288665"/>
              <a:gd name="connsiteX3-217" fmla="*/ 304845 w 367552"/>
              <a:gd name="connsiteY3-218" fmla="*/ 288665 h 288665"/>
              <a:gd name="connsiteX4-219" fmla="*/ 158795 w 367552"/>
              <a:gd name="connsiteY4-220" fmla="*/ 199765 h 288665"/>
              <a:gd name="connsiteX5-221" fmla="*/ 45 w 367552"/>
              <a:gd name="connsiteY5-222" fmla="*/ 256915 h 288665"/>
              <a:gd name="connsiteX6-223" fmla="*/ 3221 w 367552"/>
              <a:gd name="connsiteY6-224" fmla="*/ 33871 h 288665"/>
              <a:gd name="connsiteX0-225" fmla="*/ 3221 w 367552"/>
              <a:gd name="connsiteY0-226" fmla="*/ 33871 h 288665"/>
              <a:gd name="connsiteX1-227" fmla="*/ 177845 w 367552"/>
              <a:gd name="connsiteY1-228" fmla="*/ 31490 h 288665"/>
              <a:gd name="connsiteX2-229" fmla="*/ 367552 w 367552"/>
              <a:gd name="connsiteY2-230" fmla="*/ 46571 h 288665"/>
              <a:gd name="connsiteX3-231" fmla="*/ 304845 w 367552"/>
              <a:gd name="connsiteY3-232" fmla="*/ 288665 h 288665"/>
              <a:gd name="connsiteX4-233" fmla="*/ 158795 w 367552"/>
              <a:gd name="connsiteY4-234" fmla="*/ 199765 h 288665"/>
              <a:gd name="connsiteX5-235" fmla="*/ 45 w 367552"/>
              <a:gd name="connsiteY5-236" fmla="*/ 256915 h 288665"/>
              <a:gd name="connsiteX6-237" fmla="*/ 3221 w 367552"/>
              <a:gd name="connsiteY6-238" fmla="*/ 33871 h 288665"/>
              <a:gd name="connsiteX0-239" fmla="*/ 3221 w 367552"/>
              <a:gd name="connsiteY0-240" fmla="*/ 33871 h 288665"/>
              <a:gd name="connsiteX1-241" fmla="*/ 177845 w 367552"/>
              <a:gd name="connsiteY1-242" fmla="*/ 31490 h 288665"/>
              <a:gd name="connsiteX2-243" fmla="*/ 367552 w 367552"/>
              <a:gd name="connsiteY2-244" fmla="*/ 46571 h 288665"/>
              <a:gd name="connsiteX3-245" fmla="*/ 304845 w 367552"/>
              <a:gd name="connsiteY3-246" fmla="*/ 288665 h 288665"/>
              <a:gd name="connsiteX4-247" fmla="*/ 158795 w 367552"/>
              <a:gd name="connsiteY4-248" fmla="*/ 199765 h 288665"/>
              <a:gd name="connsiteX5-249" fmla="*/ 45 w 367552"/>
              <a:gd name="connsiteY5-250" fmla="*/ 256915 h 288665"/>
              <a:gd name="connsiteX6-251" fmla="*/ 3221 w 367552"/>
              <a:gd name="connsiteY6-252" fmla="*/ 33871 h 288665"/>
              <a:gd name="connsiteX0-253" fmla="*/ 3221 w 367552"/>
              <a:gd name="connsiteY0-254" fmla="*/ 33871 h 288665"/>
              <a:gd name="connsiteX1-255" fmla="*/ 177845 w 367552"/>
              <a:gd name="connsiteY1-256" fmla="*/ 31490 h 288665"/>
              <a:gd name="connsiteX2-257" fmla="*/ 367552 w 367552"/>
              <a:gd name="connsiteY2-258" fmla="*/ 46571 h 288665"/>
              <a:gd name="connsiteX3-259" fmla="*/ 304845 w 367552"/>
              <a:gd name="connsiteY3-260" fmla="*/ 288665 h 288665"/>
              <a:gd name="connsiteX4-261" fmla="*/ 158795 w 367552"/>
              <a:gd name="connsiteY4-262" fmla="*/ 199765 h 288665"/>
              <a:gd name="connsiteX5-263" fmla="*/ 45 w 367552"/>
              <a:gd name="connsiteY5-264" fmla="*/ 256915 h 288665"/>
              <a:gd name="connsiteX6-265" fmla="*/ 3221 w 367552"/>
              <a:gd name="connsiteY6-266" fmla="*/ 33871 h 288665"/>
              <a:gd name="connsiteX0-267" fmla="*/ 3221 w 367552"/>
              <a:gd name="connsiteY0-268" fmla="*/ 33871 h 288665"/>
              <a:gd name="connsiteX1-269" fmla="*/ 177845 w 367552"/>
              <a:gd name="connsiteY1-270" fmla="*/ 31490 h 288665"/>
              <a:gd name="connsiteX2-271" fmla="*/ 367552 w 367552"/>
              <a:gd name="connsiteY2-272" fmla="*/ 46571 h 288665"/>
              <a:gd name="connsiteX3-273" fmla="*/ 304845 w 367552"/>
              <a:gd name="connsiteY3-274" fmla="*/ 288665 h 288665"/>
              <a:gd name="connsiteX4-275" fmla="*/ 170702 w 367552"/>
              <a:gd name="connsiteY4-276" fmla="*/ 204527 h 288665"/>
              <a:gd name="connsiteX5-277" fmla="*/ 45 w 367552"/>
              <a:gd name="connsiteY5-278" fmla="*/ 256915 h 288665"/>
              <a:gd name="connsiteX6-279" fmla="*/ 3221 w 367552"/>
              <a:gd name="connsiteY6-280" fmla="*/ 33871 h 288665"/>
              <a:gd name="connsiteX0-281" fmla="*/ 3221 w 367552"/>
              <a:gd name="connsiteY0-282" fmla="*/ 33871 h 305451"/>
              <a:gd name="connsiteX1-283" fmla="*/ 177845 w 367552"/>
              <a:gd name="connsiteY1-284" fmla="*/ 31490 h 305451"/>
              <a:gd name="connsiteX2-285" fmla="*/ 367552 w 367552"/>
              <a:gd name="connsiteY2-286" fmla="*/ 46571 h 305451"/>
              <a:gd name="connsiteX3-287" fmla="*/ 304845 w 367552"/>
              <a:gd name="connsiteY3-288" fmla="*/ 288665 h 305451"/>
              <a:gd name="connsiteX4-289" fmla="*/ 45 w 367552"/>
              <a:gd name="connsiteY4-290" fmla="*/ 256915 h 305451"/>
              <a:gd name="connsiteX5-291" fmla="*/ 3221 w 367552"/>
              <a:gd name="connsiteY5-292" fmla="*/ 33871 h 305451"/>
              <a:gd name="connsiteX0-293" fmla="*/ 3221 w 367552"/>
              <a:gd name="connsiteY0-294" fmla="*/ 33871 h 295325"/>
              <a:gd name="connsiteX1-295" fmla="*/ 177845 w 367552"/>
              <a:gd name="connsiteY1-296" fmla="*/ 31490 h 295325"/>
              <a:gd name="connsiteX2-297" fmla="*/ 367552 w 367552"/>
              <a:gd name="connsiteY2-298" fmla="*/ 46571 h 295325"/>
              <a:gd name="connsiteX3-299" fmla="*/ 304845 w 367552"/>
              <a:gd name="connsiteY3-300" fmla="*/ 288665 h 295325"/>
              <a:gd name="connsiteX4-301" fmla="*/ 45 w 367552"/>
              <a:gd name="connsiteY4-302" fmla="*/ 256915 h 295325"/>
              <a:gd name="connsiteX5-303" fmla="*/ 3221 w 367552"/>
              <a:gd name="connsiteY5-304" fmla="*/ 33871 h 295325"/>
              <a:gd name="connsiteX0-305" fmla="*/ 3221 w 367552"/>
              <a:gd name="connsiteY0-306" fmla="*/ 33871 h 288665"/>
              <a:gd name="connsiteX1-307" fmla="*/ 177845 w 367552"/>
              <a:gd name="connsiteY1-308" fmla="*/ 31490 h 288665"/>
              <a:gd name="connsiteX2-309" fmla="*/ 367552 w 367552"/>
              <a:gd name="connsiteY2-310" fmla="*/ 46571 h 288665"/>
              <a:gd name="connsiteX3-311" fmla="*/ 304845 w 367552"/>
              <a:gd name="connsiteY3-312" fmla="*/ 288665 h 288665"/>
              <a:gd name="connsiteX4-313" fmla="*/ 45 w 367552"/>
              <a:gd name="connsiteY4-314" fmla="*/ 256915 h 288665"/>
              <a:gd name="connsiteX5-315" fmla="*/ 3221 w 367552"/>
              <a:gd name="connsiteY5-316" fmla="*/ 33871 h 288665"/>
              <a:gd name="connsiteX0-317" fmla="*/ 3221 w 367552"/>
              <a:gd name="connsiteY0-318" fmla="*/ 33871 h 288665"/>
              <a:gd name="connsiteX1-319" fmla="*/ 177845 w 367552"/>
              <a:gd name="connsiteY1-320" fmla="*/ 31490 h 288665"/>
              <a:gd name="connsiteX2-321" fmla="*/ 367552 w 367552"/>
              <a:gd name="connsiteY2-322" fmla="*/ 46571 h 288665"/>
              <a:gd name="connsiteX3-323" fmla="*/ 304845 w 367552"/>
              <a:gd name="connsiteY3-324" fmla="*/ 288665 h 288665"/>
              <a:gd name="connsiteX4-325" fmla="*/ 45 w 367552"/>
              <a:gd name="connsiteY4-326" fmla="*/ 256915 h 288665"/>
              <a:gd name="connsiteX5-327" fmla="*/ 3221 w 367552"/>
              <a:gd name="connsiteY5-328" fmla="*/ 33871 h 2886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67552" h="288665">
                <a:moveTo>
                  <a:pt x="3221" y="33871"/>
                </a:moveTo>
                <a:cubicBezTo>
                  <a:pt x="85241" y="-28836"/>
                  <a:pt x="141068" y="10853"/>
                  <a:pt x="177845" y="31490"/>
                </a:cubicBezTo>
                <a:cubicBezTo>
                  <a:pt x="252987" y="70648"/>
                  <a:pt x="304316" y="50276"/>
                  <a:pt x="367552" y="46571"/>
                </a:cubicBezTo>
                <a:cubicBezTo>
                  <a:pt x="327600" y="117744"/>
                  <a:pt x="309078" y="193680"/>
                  <a:pt x="304845" y="288665"/>
                </a:cubicBezTo>
                <a:cubicBezTo>
                  <a:pt x="207875" y="178465"/>
                  <a:pt x="126516" y="242231"/>
                  <a:pt x="45" y="256915"/>
                </a:cubicBezTo>
                <a:cubicBezTo>
                  <a:pt x="-484" y="176217"/>
                  <a:pt x="3750" y="114569"/>
                  <a:pt x="3221" y="33871"/>
                </a:cubicBezTo>
                <a:close/>
              </a:path>
            </a:pathLst>
          </a:custGeom>
          <a:solidFill>
            <a:srgbClr val="FE4E4E"/>
          </a:solidFill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1225" y="476885"/>
            <a:ext cx="2731135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祖国有多大呢？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09115" y="2229485"/>
            <a:ext cx="8284210" cy="4124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518160" y="621030"/>
            <a:ext cx="1115504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3000" b="1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</a:rPr>
              <a:t>我国的陆地面积约</a:t>
            </a:r>
            <a:r>
              <a:rPr lang="en-US" altLang="zh-CN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</a:rPr>
              <a:t>960</a:t>
            </a:r>
            <a:r>
              <a:rPr lang="zh-CN" altLang="en-US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</a:rPr>
              <a:t>多万平方千米</a:t>
            </a: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3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仅次于俄罗斯和加拿大，</a:t>
            </a:r>
            <a:r>
              <a:rPr lang="zh-CN" altLang="en-US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是世界上面积第三大的国家。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79450" y="320675"/>
            <a:ext cx="1115504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3000" b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sz="3000" b="1">
                <a:latin typeface="微软雅黑" panose="020B0503020204020204" charset="-122"/>
                <a:ea typeface="微软雅黑" panose="020B0503020204020204" charset="-122"/>
              </a:rPr>
              <a:t>我国陆地面积</a:t>
            </a:r>
            <a:r>
              <a:rPr sz="3000" b="1">
                <a:latin typeface="微软雅黑" panose="020B0503020204020204" charset="-122"/>
                <a:ea typeface="微软雅黑" panose="020B0503020204020204" charset="-122"/>
              </a:rPr>
              <a:t>相当于</a:t>
            </a:r>
            <a:r>
              <a:rPr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</a:rPr>
              <a:t>亚洲面积的1/4</a:t>
            </a:r>
            <a:r>
              <a:rPr lang="zh-CN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接近整个欧洲的面积</a:t>
            </a:r>
            <a:r>
              <a:rPr lang="zh-CN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</a:p>
          <a:p>
            <a:pPr indent="0" algn="l" fontAlgn="auto">
              <a:lnSpc>
                <a:spcPct val="150000"/>
              </a:lnSpc>
            </a:pPr>
            <a:r>
              <a:rPr lang="zh-CN" altLang="en-US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约占世界陆地总面积的</a:t>
            </a:r>
            <a:r>
              <a:rPr lang="en-US" altLang="zh-CN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1/15</a:t>
            </a:r>
            <a:r>
              <a:rPr lang="zh-CN" altLang="en-US" sz="3000" b="1">
                <a:solidFill>
                  <a:srgbClr val="155CD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3000" b="1">
              <a:solidFill>
                <a:srgbClr val="155CD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20" name="Picture 4" descr="中欧面积比较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835" y="2018030"/>
            <a:ext cx="8163560" cy="3974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369820" y="6093460"/>
            <a:ext cx="745236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3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我们祖国是个幅员辽阔的国家！</a:t>
            </a:r>
            <a:endParaRPr lang="zh-CN" altLang="en-US" sz="3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k3MmE2Nzk5NmVhMjhjM2MxZmNiNjBkNWRkNjQzNTQifQ=="/>
  <p:tag name="KSO_WPP_MARK_KEY" val="f3a3c2a6-c09c-4e2b-84c5-372a83ba21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4*368"/>
  <p:tag name="TABLE_ENDDRAG_RECT" val="47*105*864*3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773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1209</Words>
  <Application>Microsoft Office PowerPoint</Application>
  <PresentationFormat>宽屏</PresentationFormat>
  <Paragraphs>151</Paragraphs>
  <Slides>34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等线</vt:lpstr>
      <vt:lpstr>宋体</vt:lpstr>
      <vt:lpstr>Arial</vt:lpstr>
      <vt:lpstr>Calibri</vt:lpstr>
      <vt:lpstr>Calibri Light</vt:lpstr>
      <vt:lpstr>Cambria</vt:lpstr>
      <vt:lpstr>Wingdings</vt:lpstr>
      <vt:lpstr>微软雅黑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二一教育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keywords>21</cp:keywords>
  <cp:lastModifiedBy>艳芳 黄</cp:lastModifiedBy>
  <cp:revision>3</cp:revision>
  <cp:lastPrinted>2021-08-04T23:25:00Z</cp:lastPrinted>
  <dcterms:created xsi:type="dcterms:W3CDTF">2021-08-04T23:25:00Z</dcterms:created>
  <dcterms:modified xsi:type="dcterms:W3CDTF">2024-07-09T16:11:09Z</dcterms:modified>
  <cp:version>14332468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FC3689D154564F8FAF1EC003C0C6D6A2_12</vt:lpwstr>
  </property>
</Properties>
</file>