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  <a:srgbClr val="E7F8FF"/>
    <a:srgbClr val="01A0E9"/>
    <a:srgbClr val="ECFBFE"/>
    <a:srgbClr val="6AD0FE"/>
    <a:srgbClr val="3FC6E1"/>
    <a:srgbClr val="F7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75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902" y="72"/>
      </p:cViewPr>
      <p:guideLst>
        <p:guide orient="horz" pos="1643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6054"/>
    </p:cViewPr>
  </p:sorterViewPr>
  <p:gridSpacing cx="36004" cy="36004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5159F9AA-F895-47CD-A68C-534301A84C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BCC533A-9250-44CD-86DA-19862801FBD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13385EDD-B87D-4437-A88C-7676E90629EE}" type="datetimeFigureOut">
              <a:rPr lang="zh-CN" altLang="en-US"/>
              <a:pPr>
                <a:defRPr/>
              </a:pPr>
              <a:t>2023/2/12</a:t>
            </a:fld>
            <a:endParaRPr lang="zh-CN" altLang="en-US" dirty="0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2D667A89-CF43-4B07-AD35-003DEBDFAE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21C5EE00-06DE-432F-BFB8-A63EF08C5C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35C5190-5A77-45E2-9FC7-14BABA6543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0F10D8-86F4-4F88-8F01-6CC0423411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EF751814-D1F6-4329-B59B-0C55763135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QNpRsdTpy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JfSaudG9GO"/>
</p:tagLst>
</file>

<file path=ppt/theme/theme1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9050">
          <a:solidFill>
            <a:srgbClr val="3399FF"/>
          </a:solidFill>
          <a:miter lim="800000"/>
        </a:ln>
      </a:spPr>
      <a:bodyPr anchor="ctr"/>
      <a:lstStyle>
        <a:defPPr algn="l" eaLnBrk="1" fontAlgn="auto" hangingPunct="1">
          <a:lnSpc>
            <a:spcPct val="120000"/>
          </a:lnSpc>
          <a:spcBef>
            <a:spcPts val="0"/>
          </a:spcBef>
          <a:spcAft>
            <a:spcPts val="0"/>
          </a:spcAft>
          <a:defRPr sz="3200" b="1" kern="0" dirty="0" smtClean="0">
            <a:solidFill>
              <a:srgbClr val="1C1C1C"/>
            </a:solidFill>
            <a:latin typeface="+mj-lt"/>
            <a:ea typeface="黑体" panose="02010609060101010101" pitchFamily="49" charset="-122"/>
          </a:defRPr>
        </a:defPPr>
      </a:lst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just" hangingPunct="1">
          <a:lnSpc>
            <a:spcPct val="130000"/>
          </a:lnSpc>
          <a:defRPr sz="3200" b="1" dirty="0" smtClean="0">
            <a:solidFill>
              <a:srgbClr val="000000"/>
            </a:solidFill>
            <a:latin typeface="+mn-lt"/>
            <a:ea typeface="黑体" panose="02010609060101010101" pitchFamily="49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2119</TotalTime>
  <Pages>0</Pages>
  <Words>1126</Words>
  <Characters>0</Characters>
  <Application>Microsoft Office PowerPoint</Application>
  <DocSecurity>0</DocSecurity>
  <PresentationFormat>全屏显示(16:9)</PresentationFormat>
  <Lines>0</Lines>
  <Paragraphs>140</Paragraphs>
  <Slides>21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等线</vt:lpstr>
      <vt:lpstr>黑体</vt:lpstr>
      <vt:lpstr>华文新魏</vt:lpstr>
      <vt:lpstr>楷体</vt:lpstr>
      <vt:lpstr>宋体</vt:lpstr>
      <vt:lpstr>幼圆</vt:lpstr>
      <vt:lpstr>Arial</vt:lpstr>
      <vt:lpstr>Times New Roman</vt:lpstr>
      <vt:lpstr>3_Office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User</dc:creator>
  <cp:keywords/>
  <dc:description/>
  <cp:lastModifiedBy>魏洲 许</cp:lastModifiedBy>
  <cp:revision>354</cp:revision>
  <dcterms:created xsi:type="dcterms:W3CDTF">2016-01-14T07:05:12Z</dcterms:created>
  <dcterms:modified xsi:type="dcterms:W3CDTF">2023-02-12T15:41:34Z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