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7" r:id="rId3"/>
  </p:sldMasterIdLst>
  <p:notesMasterIdLst>
    <p:notesMasterId r:id="rId10"/>
  </p:notesMasterIdLst>
  <p:sldIdLst>
    <p:sldId id="613" r:id="rId4"/>
    <p:sldId id="654" r:id="rId5"/>
    <p:sldId id="655" r:id="rId6"/>
    <p:sldId id="664" r:id="rId7"/>
    <p:sldId id="657" r:id="rId8"/>
    <p:sldId id="658" r:id="rId9"/>
  </p:sldIdLst>
  <p:sldSz cx="9144000" cy="5143500"/>
  <p:notesSz cx="6858000" cy="9144000"/>
  <p:custDataLst>
    <p:tags r:id="rId15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1" clrIdx="2"/>
  <p:cmAuthor id="4" name="优翼" initials="校" lastIdx="1" clrIdx="3"/>
  <p:cmAuthor id="5" name="HQ" initials="H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E0E0E0"/>
    <a:srgbClr val="338F87"/>
    <a:srgbClr val="45BDB5"/>
    <a:srgbClr val="0071C8"/>
    <a:srgbClr val="009ACC"/>
    <a:srgbClr val="003648"/>
    <a:srgbClr val="00658A"/>
    <a:srgbClr val="009FDC"/>
    <a:srgbClr val="078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3"/>
        <p:guide pos="3133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gs" Target="tags/tag3.xml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922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2113"/>
            <a:ext cx="6858000" cy="1791427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626"/>
            <a:ext cx="6858000" cy="1242325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8035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7250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62"/>
            <a:ext cx="2057400" cy="4390425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62"/>
            <a:ext cx="6052930" cy="4390425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72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824"/>
            <a:ext cx="7886700" cy="2140421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3494"/>
            <a:ext cx="7886700" cy="112559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0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55"/>
            <a:ext cx="7886700" cy="994576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384"/>
            <a:ext cx="3868340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569"/>
            <a:ext cx="3868340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384"/>
            <a:ext cx="3887391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569"/>
            <a:ext cx="3887391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8035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1.jpeg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4" Type="http://schemas.openxmlformats.org/officeDocument/2006/relationships/theme" Target="../theme/theme2.xml"/><Relationship Id="rId3" Type="http://schemas.openxmlformats.org/officeDocument/2006/relationships/tags" Target="../tags/tag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9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9" name="文本框 1"/>
          <p:cNvSpPr txBox="1"/>
          <p:nvPr userDrawn="1"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0" name="文本框 1"/>
          <p:cNvSpPr txBox="1"/>
          <p:nvPr userDrawn="1"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1" name="文本框 1"/>
          <p:cNvSpPr txBox="1"/>
          <p:nvPr userDrawn="1"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2" name="文本框 1"/>
          <p:cNvSpPr txBox="1"/>
          <p:nvPr userDrawn="1"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3" name="文本框 1"/>
          <p:cNvSpPr txBox="1"/>
          <p:nvPr userDrawn="1"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4" name="文本框 1"/>
          <p:cNvSpPr txBox="1"/>
          <p:nvPr userDrawn="1"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5" name="文本框 1"/>
          <p:cNvSpPr txBox="1"/>
          <p:nvPr userDrawn="1"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6" name="文本框 1"/>
          <p:cNvSpPr txBox="1"/>
          <p:nvPr userDrawn="1"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7" name="文本框 1"/>
          <p:cNvSpPr txBox="1"/>
          <p:nvPr userDrawn="1"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7220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0120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3020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920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8035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1570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4470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/>
        </p:nvSpPr>
        <p:spPr>
          <a:xfrm>
            <a:off x="387470" y="919482"/>
            <a:ext cx="8356667" cy="4052666"/>
          </a:xfrm>
          <a:custGeom>
            <a:avLst/>
            <a:gdLst>
              <a:gd name="connsiteX0" fmla="*/ 169173 w 11204391"/>
              <a:gd name="connsiteY0" fmla="*/ 69424 h 5403555"/>
              <a:gd name="connsiteX1" fmla="*/ 1261373 w 11204391"/>
              <a:gd name="connsiteY1" fmla="*/ 94824 h 5403555"/>
              <a:gd name="connsiteX2" fmla="*/ 2048773 w 11204391"/>
              <a:gd name="connsiteY2" fmla="*/ 5924 h 5403555"/>
              <a:gd name="connsiteX3" fmla="*/ 3280673 w 11204391"/>
              <a:gd name="connsiteY3" fmla="*/ 69424 h 5403555"/>
              <a:gd name="connsiteX4" fmla="*/ 4728473 w 11204391"/>
              <a:gd name="connsiteY4" fmla="*/ 31324 h 5403555"/>
              <a:gd name="connsiteX5" fmla="*/ 6188973 w 11204391"/>
              <a:gd name="connsiteY5" fmla="*/ 132924 h 5403555"/>
              <a:gd name="connsiteX6" fmla="*/ 7560573 w 11204391"/>
              <a:gd name="connsiteY6" fmla="*/ 69424 h 5403555"/>
              <a:gd name="connsiteX7" fmla="*/ 8932173 w 11204391"/>
              <a:gd name="connsiteY7" fmla="*/ 69424 h 5403555"/>
              <a:gd name="connsiteX8" fmla="*/ 9605273 w 11204391"/>
              <a:gd name="connsiteY8" fmla="*/ 132924 h 5403555"/>
              <a:gd name="connsiteX9" fmla="*/ 11002273 w 11204391"/>
              <a:gd name="connsiteY9" fmla="*/ 82124 h 5403555"/>
              <a:gd name="connsiteX10" fmla="*/ 11065773 w 11204391"/>
              <a:gd name="connsiteY10" fmla="*/ 1402924 h 5403555"/>
              <a:gd name="connsiteX11" fmla="*/ 11141973 w 11204391"/>
              <a:gd name="connsiteY11" fmla="*/ 2787224 h 5403555"/>
              <a:gd name="connsiteX12" fmla="*/ 11091173 w 11204391"/>
              <a:gd name="connsiteY12" fmla="*/ 3701624 h 5403555"/>
              <a:gd name="connsiteX13" fmla="*/ 11116573 w 11204391"/>
              <a:gd name="connsiteY13" fmla="*/ 4870024 h 5403555"/>
              <a:gd name="connsiteX14" fmla="*/ 11141973 w 11204391"/>
              <a:gd name="connsiteY14" fmla="*/ 5225624 h 5403555"/>
              <a:gd name="connsiteX15" fmla="*/ 10214873 w 11204391"/>
              <a:gd name="connsiteY15" fmla="*/ 5276424 h 5403555"/>
              <a:gd name="connsiteX16" fmla="*/ 8144773 w 11204391"/>
              <a:gd name="connsiteY16" fmla="*/ 5365324 h 5403555"/>
              <a:gd name="connsiteX17" fmla="*/ 6392173 w 11204391"/>
              <a:gd name="connsiteY17" fmla="*/ 5301824 h 5403555"/>
              <a:gd name="connsiteX18" fmla="*/ 4271273 w 11204391"/>
              <a:gd name="connsiteY18" fmla="*/ 5403424 h 5403555"/>
              <a:gd name="connsiteX19" fmla="*/ 2544073 w 11204391"/>
              <a:gd name="connsiteY19" fmla="*/ 5276424 h 5403555"/>
              <a:gd name="connsiteX20" fmla="*/ 575573 w 11204391"/>
              <a:gd name="connsiteY20" fmla="*/ 5352624 h 5403555"/>
              <a:gd name="connsiteX21" fmla="*/ 29473 w 11204391"/>
              <a:gd name="connsiteY21" fmla="*/ 5339924 h 5403555"/>
              <a:gd name="connsiteX22" fmla="*/ 67573 w 11204391"/>
              <a:gd name="connsiteY22" fmla="*/ 4679524 h 5403555"/>
              <a:gd name="connsiteX23" fmla="*/ 16773 w 11204391"/>
              <a:gd name="connsiteY23" fmla="*/ 3790524 h 5403555"/>
              <a:gd name="connsiteX24" fmla="*/ 67573 w 11204391"/>
              <a:gd name="connsiteY24" fmla="*/ 2406224 h 5403555"/>
              <a:gd name="connsiteX25" fmla="*/ 29473 w 11204391"/>
              <a:gd name="connsiteY25" fmla="*/ 1288624 h 5403555"/>
              <a:gd name="connsiteX26" fmla="*/ 92973 w 11204391"/>
              <a:gd name="connsiteY26" fmla="*/ 856824 h 5403555"/>
              <a:gd name="connsiteX27" fmla="*/ 29473 w 11204391"/>
              <a:gd name="connsiteY27" fmla="*/ 158324 h 5403555"/>
              <a:gd name="connsiteX28" fmla="*/ 169173 w 11204391"/>
              <a:gd name="connsiteY28" fmla="*/ 69424 h 5403555"/>
              <a:gd name="connsiteX0-1" fmla="*/ 169173 w 11204391"/>
              <a:gd name="connsiteY0-2" fmla="*/ 69424 h 5403555"/>
              <a:gd name="connsiteX1-3" fmla="*/ 1261373 w 11204391"/>
              <a:gd name="connsiteY1-4" fmla="*/ 94824 h 5403555"/>
              <a:gd name="connsiteX2-5" fmla="*/ 2048773 w 11204391"/>
              <a:gd name="connsiteY2-6" fmla="*/ 5924 h 5403555"/>
              <a:gd name="connsiteX3-7" fmla="*/ 3280673 w 11204391"/>
              <a:gd name="connsiteY3-8" fmla="*/ 69424 h 5403555"/>
              <a:gd name="connsiteX4-9" fmla="*/ 4728473 w 11204391"/>
              <a:gd name="connsiteY4-10" fmla="*/ 31324 h 5403555"/>
              <a:gd name="connsiteX5-11" fmla="*/ 6188973 w 11204391"/>
              <a:gd name="connsiteY5-12" fmla="*/ 132924 h 5403555"/>
              <a:gd name="connsiteX6-13" fmla="*/ 7560573 w 11204391"/>
              <a:gd name="connsiteY6-14" fmla="*/ 69424 h 5403555"/>
              <a:gd name="connsiteX7-15" fmla="*/ 8932173 w 11204391"/>
              <a:gd name="connsiteY7-16" fmla="*/ 69424 h 5403555"/>
              <a:gd name="connsiteX8-17" fmla="*/ 9605273 w 11204391"/>
              <a:gd name="connsiteY8-18" fmla="*/ 132924 h 5403555"/>
              <a:gd name="connsiteX9-19" fmla="*/ 11002273 w 11204391"/>
              <a:gd name="connsiteY9-20" fmla="*/ 82124 h 5403555"/>
              <a:gd name="connsiteX10-21" fmla="*/ 11065773 w 11204391"/>
              <a:gd name="connsiteY10-22" fmla="*/ 1402924 h 5403555"/>
              <a:gd name="connsiteX11-23" fmla="*/ 11141973 w 11204391"/>
              <a:gd name="connsiteY11-24" fmla="*/ 2787224 h 5403555"/>
              <a:gd name="connsiteX12-25" fmla="*/ 11091173 w 11204391"/>
              <a:gd name="connsiteY12-26" fmla="*/ 3701624 h 5403555"/>
              <a:gd name="connsiteX13-27" fmla="*/ 11116573 w 11204391"/>
              <a:gd name="connsiteY13-28" fmla="*/ 4870024 h 5403555"/>
              <a:gd name="connsiteX14-29" fmla="*/ 11141973 w 11204391"/>
              <a:gd name="connsiteY14-30" fmla="*/ 5225624 h 5403555"/>
              <a:gd name="connsiteX15-31" fmla="*/ 10214873 w 11204391"/>
              <a:gd name="connsiteY15-32" fmla="*/ 5276424 h 5403555"/>
              <a:gd name="connsiteX16-33" fmla="*/ 8144773 w 11204391"/>
              <a:gd name="connsiteY16-34" fmla="*/ 5365324 h 5403555"/>
              <a:gd name="connsiteX17-35" fmla="*/ 6392173 w 11204391"/>
              <a:gd name="connsiteY17-36" fmla="*/ 5301824 h 5403555"/>
              <a:gd name="connsiteX18-37" fmla="*/ 4271273 w 11204391"/>
              <a:gd name="connsiteY18-38" fmla="*/ 5403424 h 5403555"/>
              <a:gd name="connsiteX19-39" fmla="*/ 2544073 w 11204391"/>
              <a:gd name="connsiteY19-40" fmla="*/ 5276424 h 5403555"/>
              <a:gd name="connsiteX20-41" fmla="*/ 575573 w 11204391"/>
              <a:gd name="connsiteY20-42" fmla="*/ 5352624 h 5403555"/>
              <a:gd name="connsiteX21-43" fmla="*/ 29473 w 11204391"/>
              <a:gd name="connsiteY21-44" fmla="*/ 5339924 h 5403555"/>
              <a:gd name="connsiteX22-45" fmla="*/ 67573 w 11204391"/>
              <a:gd name="connsiteY22-46" fmla="*/ 4679524 h 5403555"/>
              <a:gd name="connsiteX23-47" fmla="*/ 16773 w 11204391"/>
              <a:gd name="connsiteY23-48" fmla="*/ 3790524 h 5403555"/>
              <a:gd name="connsiteX24-49" fmla="*/ 67573 w 11204391"/>
              <a:gd name="connsiteY24-50" fmla="*/ 2406224 h 5403555"/>
              <a:gd name="connsiteX25-51" fmla="*/ 29473 w 11204391"/>
              <a:gd name="connsiteY25-52" fmla="*/ 1288624 h 5403555"/>
              <a:gd name="connsiteX26-53" fmla="*/ 92973 w 11204391"/>
              <a:gd name="connsiteY26-54" fmla="*/ 856824 h 5403555"/>
              <a:gd name="connsiteX27-55" fmla="*/ 169173 w 11204391"/>
              <a:gd name="connsiteY27-56" fmla="*/ 69424 h 5403555"/>
              <a:gd name="connsiteX0-57" fmla="*/ 169173 w 11142223"/>
              <a:gd name="connsiteY0-58" fmla="*/ 69424 h 5403555"/>
              <a:gd name="connsiteX1-59" fmla="*/ 1261373 w 11142223"/>
              <a:gd name="connsiteY1-60" fmla="*/ 94824 h 5403555"/>
              <a:gd name="connsiteX2-61" fmla="*/ 2048773 w 11142223"/>
              <a:gd name="connsiteY2-62" fmla="*/ 5924 h 5403555"/>
              <a:gd name="connsiteX3-63" fmla="*/ 3280673 w 11142223"/>
              <a:gd name="connsiteY3-64" fmla="*/ 69424 h 5403555"/>
              <a:gd name="connsiteX4-65" fmla="*/ 4728473 w 11142223"/>
              <a:gd name="connsiteY4-66" fmla="*/ 31324 h 5403555"/>
              <a:gd name="connsiteX5-67" fmla="*/ 6188973 w 11142223"/>
              <a:gd name="connsiteY5-68" fmla="*/ 132924 h 5403555"/>
              <a:gd name="connsiteX6-69" fmla="*/ 7560573 w 11142223"/>
              <a:gd name="connsiteY6-70" fmla="*/ 69424 h 5403555"/>
              <a:gd name="connsiteX7-71" fmla="*/ 8932173 w 11142223"/>
              <a:gd name="connsiteY7-72" fmla="*/ 69424 h 5403555"/>
              <a:gd name="connsiteX8-73" fmla="*/ 9605273 w 11142223"/>
              <a:gd name="connsiteY8-74" fmla="*/ 132924 h 5403555"/>
              <a:gd name="connsiteX9-75" fmla="*/ 11002273 w 11142223"/>
              <a:gd name="connsiteY9-76" fmla="*/ 82124 h 5403555"/>
              <a:gd name="connsiteX10-77" fmla="*/ 11065773 w 11142223"/>
              <a:gd name="connsiteY10-78" fmla="*/ 1402924 h 5403555"/>
              <a:gd name="connsiteX11-79" fmla="*/ 11141973 w 11142223"/>
              <a:gd name="connsiteY11-80" fmla="*/ 2787224 h 5403555"/>
              <a:gd name="connsiteX12-81" fmla="*/ 11091173 w 11142223"/>
              <a:gd name="connsiteY12-82" fmla="*/ 3701624 h 5403555"/>
              <a:gd name="connsiteX13-83" fmla="*/ 11116573 w 11142223"/>
              <a:gd name="connsiteY13-84" fmla="*/ 4870024 h 5403555"/>
              <a:gd name="connsiteX14-85" fmla="*/ 11014973 w 11142223"/>
              <a:gd name="connsiteY14-86" fmla="*/ 5263724 h 5403555"/>
              <a:gd name="connsiteX15-87" fmla="*/ 10214873 w 11142223"/>
              <a:gd name="connsiteY15-88" fmla="*/ 5276424 h 5403555"/>
              <a:gd name="connsiteX16-89" fmla="*/ 8144773 w 11142223"/>
              <a:gd name="connsiteY16-90" fmla="*/ 5365324 h 5403555"/>
              <a:gd name="connsiteX17-91" fmla="*/ 6392173 w 11142223"/>
              <a:gd name="connsiteY17-92" fmla="*/ 5301824 h 5403555"/>
              <a:gd name="connsiteX18-93" fmla="*/ 4271273 w 11142223"/>
              <a:gd name="connsiteY18-94" fmla="*/ 5403424 h 5403555"/>
              <a:gd name="connsiteX19-95" fmla="*/ 2544073 w 11142223"/>
              <a:gd name="connsiteY19-96" fmla="*/ 5276424 h 5403555"/>
              <a:gd name="connsiteX20-97" fmla="*/ 575573 w 11142223"/>
              <a:gd name="connsiteY20-98" fmla="*/ 5352624 h 5403555"/>
              <a:gd name="connsiteX21-99" fmla="*/ 29473 w 11142223"/>
              <a:gd name="connsiteY21-100" fmla="*/ 5339924 h 5403555"/>
              <a:gd name="connsiteX22-101" fmla="*/ 67573 w 11142223"/>
              <a:gd name="connsiteY22-102" fmla="*/ 4679524 h 5403555"/>
              <a:gd name="connsiteX23-103" fmla="*/ 16773 w 11142223"/>
              <a:gd name="connsiteY23-104" fmla="*/ 3790524 h 5403555"/>
              <a:gd name="connsiteX24-105" fmla="*/ 67573 w 11142223"/>
              <a:gd name="connsiteY24-106" fmla="*/ 2406224 h 5403555"/>
              <a:gd name="connsiteX25-107" fmla="*/ 29473 w 11142223"/>
              <a:gd name="connsiteY25-108" fmla="*/ 1288624 h 5403555"/>
              <a:gd name="connsiteX26-109" fmla="*/ 92973 w 11142223"/>
              <a:gd name="connsiteY26-110" fmla="*/ 856824 h 5403555"/>
              <a:gd name="connsiteX27-111" fmla="*/ 169173 w 11142223"/>
              <a:gd name="connsiteY27-112" fmla="*/ 69424 h 54035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</a:cxnLst>
            <a:rect l="l" t="t" r="r" b="b"/>
            <a:pathLst>
              <a:path w="11142223" h="5403555">
                <a:moveTo>
                  <a:pt x="169173" y="69424"/>
                </a:moveTo>
                <a:cubicBezTo>
                  <a:pt x="363906" y="-57576"/>
                  <a:pt x="948106" y="105407"/>
                  <a:pt x="1261373" y="94824"/>
                </a:cubicBezTo>
                <a:cubicBezTo>
                  <a:pt x="1574640" y="84241"/>
                  <a:pt x="1712223" y="10157"/>
                  <a:pt x="2048773" y="5924"/>
                </a:cubicBezTo>
                <a:cubicBezTo>
                  <a:pt x="2385323" y="1691"/>
                  <a:pt x="2834056" y="65191"/>
                  <a:pt x="3280673" y="69424"/>
                </a:cubicBezTo>
                <a:cubicBezTo>
                  <a:pt x="3727290" y="73657"/>
                  <a:pt x="4243756" y="20741"/>
                  <a:pt x="4728473" y="31324"/>
                </a:cubicBezTo>
                <a:cubicBezTo>
                  <a:pt x="5213190" y="41907"/>
                  <a:pt x="5716956" y="126574"/>
                  <a:pt x="6188973" y="132924"/>
                </a:cubicBezTo>
                <a:cubicBezTo>
                  <a:pt x="6660990" y="139274"/>
                  <a:pt x="7103373" y="80007"/>
                  <a:pt x="7560573" y="69424"/>
                </a:cubicBezTo>
                <a:cubicBezTo>
                  <a:pt x="8017773" y="58841"/>
                  <a:pt x="8591390" y="58841"/>
                  <a:pt x="8932173" y="69424"/>
                </a:cubicBezTo>
                <a:cubicBezTo>
                  <a:pt x="9272956" y="80007"/>
                  <a:pt x="9260256" y="130807"/>
                  <a:pt x="9605273" y="132924"/>
                </a:cubicBezTo>
                <a:cubicBezTo>
                  <a:pt x="9950290" y="135041"/>
                  <a:pt x="10758856" y="-129543"/>
                  <a:pt x="11002273" y="82124"/>
                </a:cubicBezTo>
                <a:cubicBezTo>
                  <a:pt x="11245690" y="293791"/>
                  <a:pt x="11042490" y="952074"/>
                  <a:pt x="11065773" y="1402924"/>
                </a:cubicBezTo>
                <a:cubicBezTo>
                  <a:pt x="11089056" y="1853774"/>
                  <a:pt x="11137740" y="2404107"/>
                  <a:pt x="11141973" y="2787224"/>
                </a:cubicBezTo>
                <a:cubicBezTo>
                  <a:pt x="11146206" y="3170341"/>
                  <a:pt x="11095406" y="3354491"/>
                  <a:pt x="11091173" y="3701624"/>
                </a:cubicBezTo>
                <a:cubicBezTo>
                  <a:pt x="11086940" y="4048757"/>
                  <a:pt x="11129273" y="4609674"/>
                  <a:pt x="11116573" y="4870024"/>
                </a:cubicBezTo>
                <a:cubicBezTo>
                  <a:pt x="11103873" y="5130374"/>
                  <a:pt x="11165256" y="5195991"/>
                  <a:pt x="11014973" y="5263724"/>
                </a:cubicBezTo>
                <a:cubicBezTo>
                  <a:pt x="10864690" y="5331457"/>
                  <a:pt x="10693240" y="5259491"/>
                  <a:pt x="10214873" y="5276424"/>
                </a:cubicBezTo>
                <a:cubicBezTo>
                  <a:pt x="9736506" y="5293357"/>
                  <a:pt x="8781890" y="5361091"/>
                  <a:pt x="8144773" y="5365324"/>
                </a:cubicBezTo>
                <a:cubicBezTo>
                  <a:pt x="7507656" y="5369557"/>
                  <a:pt x="7037756" y="5295474"/>
                  <a:pt x="6392173" y="5301824"/>
                </a:cubicBezTo>
                <a:cubicBezTo>
                  <a:pt x="5746590" y="5308174"/>
                  <a:pt x="4912623" y="5407657"/>
                  <a:pt x="4271273" y="5403424"/>
                </a:cubicBezTo>
                <a:cubicBezTo>
                  <a:pt x="3629923" y="5399191"/>
                  <a:pt x="3160023" y="5284891"/>
                  <a:pt x="2544073" y="5276424"/>
                </a:cubicBezTo>
                <a:cubicBezTo>
                  <a:pt x="1928123" y="5267957"/>
                  <a:pt x="994673" y="5342041"/>
                  <a:pt x="575573" y="5352624"/>
                </a:cubicBezTo>
                <a:cubicBezTo>
                  <a:pt x="156473" y="5363207"/>
                  <a:pt x="114140" y="5452107"/>
                  <a:pt x="29473" y="5339924"/>
                </a:cubicBezTo>
                <a:cubicBezTo>
                  <a:pt x="-55194" y="5227741"/>
                  <a:pt x="69690" y="4937757"/>
                  <a:pt x="67573" y="4679524"/>
                </a:cubicBezTo>
                <a:cubicBezTo>
                  <a:pt x="65456" y="4421291"/>
                  <a:pt x="16773" y="4169407"/>
                  <a:pt x="16773" y="3790524"/>
                </a:cubicBezTo>
                <a:cubicBezTo>
                  <a:pt x="16773" y="3411641"/>
                  <a:pt x="65456" y="2823207"/>
                  <a:pt x="67573" y="2406224"/>
                </a:cubicBezTo>
                <a:cubicBezTo>
                  <a:pt x="69690" y="1989241"/>
                  <a:pt x="25240" y="1546857"/>
                  <a:pt x="29473" y="1288624"/>
                </a:cubicBezTo>
                <a:cubicBezTo>
                  <a:pt x="33706" y="1030391"/>
                  <a:pt x="92973" y="1045207"/>
                  <a:pt x="92973" y="856824"/>
                </a:cubicBezTo>
                <a:cubicBezTo>
                  <a:pt x="116256" y="653624"/>
                  <a:pt x="-25560" y="196424"/>
                  <a:pt x="169173" y="694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2" name="矩形 1"/>
          <p:cNvSpPr/>
          <p:nvPr userDrawn="1">
            <p:custDataLst>
              <p:tags r:id="rId3"/>
            </p:custDataLst>
          </p:nvPr>
        </p:nvSpPr>
        <p:spPr>
          <a:xfrm>
            <a:off x="0" y="954405"/>
            <a:ext cx="9144000" cy="3132296"/>
          </a:xfrm>
          <a:prstGeom prst="rect">
            <a:avLst/>
          </a:prstGeom>
          <a:solidFill>
            <a:srgbClr val="DEFDF8"/>
          </a:solidFill>
          <a:ln>
            <a:noFill/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00" dirty="0" smtClean="0"/>
          </a:p>
          <a:p>
            <a:pPr algn="ctr"/>
            <a:endParaRPr lang="zh-CN" altLang="en-US" sz="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3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image" Target="../media/image6.png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 hidden="1"/>
          <p:cNvSpPr/>
          <p:nvPr/>
        </p:nvSpPr>
        <p:spPr>
          <a:xfrm>
            <a:off x="0" y="0"/>
            <a:ext cx="9143365" cy="5162550"/>
          </a:xfrm>
          <a:prstGeom prst="rect">
            <a:avLst/>
          </a:prstGeom>
          <a:solidFill>
            <a:srgbClr val="009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561965" y="393065"/>
            <a:ext cx="3581400" cy="457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5609590" y="427355"/>
            <a:ext cx="323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义务教育人教版六年级下册</a:t>
            </a:r>
            <a:endParaRPr lang="zh-CN" altLang="en-US" sz="20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16" name="直接连接符 15"/>
          <p:cNvCxnSpPr>
            <a:endCxn id="3" idx="3"/>
          </p:cNvCxnSpPr>
          <p:nvPr/>
        </p:nvCxnSpPr>
        <p:spPr>
          <a:xfrm>
            <a:off x="3810000" y="2571750"/>
            <a:ext cx="5333365" cy="9525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5791200" y="2647950"/>
            <a:ext cx="16611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600" b="1">
                <a:uFillTx/>
                <a:latin typeface="+mn-ea"/>
                <a:ea typeface="+mn-ea"/>
                <a:sym typeface="+mn-ea"/>
              </a:rPr>
              <a:t>练习三</a:t>
            </a:r>
            <a:endParaRPr lang="zh-CN" sz="3600" b="1">
              <a:solidFill>
                <a:schemeClr val="tx1"/>
              </a:solidFill>
              <a:uFillTx/>
              <a:latin typeface="+mn-ea"/>
              <a:ea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191000" y="1885950"/>
            <a:ext cx="45586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第</a:t>
            </a:r>
            <a:r>
              <a:rPr lang="en-US" altLang="zh-CN" sz="36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</a:t>
            </a:r>
            <a:r>
              <a:rPr lang="zh-CN" altLang="en-US" sz="36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单元  </a:t>
            </a:r>
            <a:r>
              <a:rPr lang="en-US" altLang="zh-CN" sz="36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</a:t>
            </a:r>
            <a:r>
              <a:rPr lang="zh-CN" altLang="en-US" sz="36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圆柱与圆锥 </a:t>
            </a:r>
            <a:endParaRPr lang="zh-CN" altLang="en-US" sz="36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2532" name="Picture 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8643" y="1611630"/>
            <a:ext cx="7618412" cy="22526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TextBox 1"/>
          <p:cNvSpPr txBox="1"/>
          <p:nvPr/>
        </p:nvSpPr>
        <p:spPr>
          <a:xfrm>
            <a:off x="212090" y="483870"/>
            <a:ext cx="8493125" cy="60769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下面哪些</a:t>
            </a:r>
            <a:r>
              <a:rPr lang="zh-CN" altLang="en-US" sz="2800" b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图形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是圆柱？在（  ）里画“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√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”。</a:t>
            </a:r>
            <a:endParaRPr kumimoji="0" lang="en-US" altLang="zh-CN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2"/>
          <p:cNvSpPr txBox="1"/>
          <p:nvPr/>
        </p:nvSpPr>
        <p:spPr>
          <a:xfrm>
            <a:off x="985203" y="3284855"/>
            <a:ext cx="409575" cy="584200"/>
          </a:xfrm>
          <a:prstGeom prst="rect">
            <a:avLst/>
          </a:prstGeom>
          <a:noFill/>
        </p:spPr>
        <p:txBody>
          <a:bodyPr wrap="none">
            <a:spAutoFit/>
          </a:bodyPr>
          <a:p>
            <a:pPr marR="0" defTabSz="914400" eaLnBrk="1" hangingPunct="1"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1" kern="1200" cap="none" spc="0" normalizeH="0" baseline="0" noProof="0" dirty="0">
                <a:solidFill>
                  <a:srgbClr val="FF0000"/>
                </a:solidFill>
                <a:latin typeface="+mj-lt"/>
                <a:ea typeface="黑体" panose="02010609060101010101" pitchFamily="2" charset="-122"/>
                <a:cs typeface="+mn-cs"/>
              </a:rPr>
              <a:t>√</a:t>
            </a:r>
            <a:endParaRPr kumimoji="0" lang="zh-CN" altLang="en-US" sz="3200" b="1" kern="1200" cap="none" spc="0" normalizeH="0" baseline="0" noProof="0" dirty="0">
              <a:solidFill>
                <a:srgbClr val="FF0000"/>
              </a:solidFill>
              <a:latin typeface="+mj-lt"/>
              <a:ea typeface="黑体" panose="02010609060101010101" pitchFamily="2" charset="-122"/>
              <a:cs typeface="+mn-cs"/>
            </a:endParaRPr>
          </a:p>
        </p:txBody>
      </p:sp>
      <p:sp>
        <p:nvSpPr>
          <p:cNvPr id="7" name="TextBox 4"/>
          <p:cNvSpPr txBox="1"/>
          <p:nvPr/>
        </p:nvSpPr>
        <p:spPr>
          <a:xfrm>
            <a:off x="4179253" y="3295968"/>
            <a:ext cx="409575" cy="584200"/>
          </a:xfrm>
          <a:prstGeom prst="rect">
            <a:avLst/>
          </a:prstGeom>
          <a:noFill/>
        </p:spPr>
        <p:txBody>
          <a:bodyPr wrap="none">
            <a:spAutoFit/>
          </a:bodyPr>
          <a:p>
            <a:pPr marR="0" defTabSz="914400" eaLnBrk="1" hangingPunct="1"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1" kern="1200" cap="none" spc="0" normalizeH="0" baseline="0" noProof="0" dirty="0">
                <a:solidFill>
                  <a:srgbClr val="FF0000"/>
                </a:solidFill>
                <a:latin typeface="+mj-lt"/>
                <a:ea typeface="黑体" panose="02010609060101010101" pitchFamily="2" charset="-122"/>
                <a:cs typeface="+mn-cs"/>
              </a:rPr>
              <a:t>√</a:t>
            </a:r>
            <a:endParaRPr kumimoji="0" lang="zh-CN" altLang="en-US" sz="3200" b="1" kern="1200" cap="none" spc="0" normalizeH="0" baseline="0" noProof="0" dirty="0">
              <a:solidFill>
                <a:srgbClr val="FF0000"/>
              </a:solidFill>
              <a:latin typeface="+mj-lt"/>
              <a:ea typeface="黑体" panose="02010609060101010101" pitchFamily="2" charset="-122"/>
              <a:cs typeface="+mn-cs"/>
            </a:endParaRPr>
          </a:p>
        </p:txBody>
      </p:sp>
      <p:sp>
        <p:nvSpPr>
          <p:cNvPr id="8" name="TextBox 5"/>
          <p:cNvSpPr txBox="1"/>
          <p:nvPr/>
        </p:nvSpPr>
        <p:spPr>
          <a:xfrm>
            <a:off x="7359650" y="3307080"/>
            <a:ext cx="409575" cy="584200"/>
          </a:xfrm>
          <a:prstGeom prst="rect">
            <a:avLst/>
          </a:prstGeom>
          <a:noFill/>
        </p:spPr>
        <p:txBody>
          <a:bodyPr wrap="none">
            <a:spAutoFit/>
          </a:bodyPr>
          <a:p>
            <a:pPr marR="0" defTabSz="914400" eaLnBrk="1" hangingPunct="1"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1" kern="1200" cap="none" spc="0" normalizeH="0" baseline="0" noProof="0" dirty="0">
                <a:solidFill>
                  <a:srgbClr val="FF0000"/>
                </a:solidFill>
                <a:latin typeface="+mj-lt"/>
                <a:ea typeface="黑体" panose="02010609060101010101" pitchFamily="2" charset="-122"/>
                <a:cs typeface="+mn-cs"/>
              </a:rPr>
              <a:t>√</a:t>
            </a:r>
            <a:endParaRPr kumimoji="0" lang="zh-CN" altLang="en-US" sz="3200" b="1" kern="1200" cap="none" spc="0" normalizeH="0" baseline="0" noProof="0" dirty="0">
              <a:solidFill>
                <a:srgbClr val="FF0000"/>
              </a:solidFill>
              <a:latin typeface="+mj-lt"/>
              <a:ea typeface="黑体" panose="02010609060101010101" pitchFamily="2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0215" y="741680"/>
            <a:ext cx="8848090" cy="11245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折一折或卷一卷，想一想：能得到什么立体图形？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defTabSz="914400" eaLnBrk="1" hangingPunct="1">
              <a:lnSpc>
                <a:spcPct val="1200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写在（    ）里。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555" name="Picture 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EFE">
                  <a:alpha val="100000"/>
                </a:srgbClr>
              </a:clrFrom>
              <a:clrTo>
                <a:srgbClr val="FFFEFE">
                  <a:alpha val="100000"/>
                  <a:alpha val="0"/>
                </a:srgbClr>
              </a:clrTo>
            </a:clrChange>
          </a:blip>
          <a:srcRect b="24533"/>
          <a:stretch>
            <a:fillRect/>
          </a:stretch>
        </p:blipFill>
        <p:spPr>
          <a:xfrm>
            <a:off x="714375" y="1716405"/>
            <a:ext cx="2324100" cy="17970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556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b="21082"/>
          <a:stretch>
            <a:fillRect/>
          </a:stretch>
        </p:blipFill>
        <p:spPr>
          <a:xfrm>
            <a:off x="3124200" y="1754505"/>
            <a:ext cx="2495550" cy="17589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557" name="Picture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b="20641"/>
          <a:stretch>
            <a:fillRect/>
          </a:stretch>
        </p:blipFill>
        <p:spPr>
          <a:xfrm>
            <a:off x="5981700" y="1782445"/>
            <a:ext cx="2514600" cy="18065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TextBox 2"/>
          <p:cNvSpPr txBox="1"/>
          <p:nvPr/>
        </p:nvSpPr>
        <p:spPr>
          <a:xfrm>
            <a:off x="1075055" y="3723640"/>
            <a:ext cx="1255395" cy="521970"/>
          </a:xfrm>
          <a:prstGeom prst="rect">
            <a:avLst/>
          </a:prstGeom>
          <a:noFill/>
        </p:spPr>
        <p:txBody>
          <a:bodyPr wrap="none">
            <a:spAutoFit/>
          </a:bodyPr>
          <a:p>
            <a:pPr marR="0" defTabSz="914400" eaLnBrk="1" hangingPunct="1"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长方体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10" name="TextBox 6"/>
          <p:cNvSpPr txBox="1"/>
          <p:nvPr/>
        </p:nvSpPr>
        <p:spPr>
          <a:xfrm>
            <a:off x="3982403" y="3741420"/>
            <a:ext cx="1255395" cy="521970"/>
          </a:xfrm>
          <a:prstGeom prst="rect">
            <a:avLst/>
          </a:prstGeom>
          <a:noFill/>
        </p:spPr>
        <p:txBody>
          <a:bodyPr wrap="none">
            <a:spAutoFit/>
          </a:bodyPr>
          <a:p>
            <a:pPr marR="0" defTabSz="914400" eaLnBrk="1" hangingPunct="1"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正方体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11" name="TextBox 7"/>
          <p:cNvSpPr txBox="1"/>
          <p:nvPr/>
        </p:nvSpPr>
        <p:spPr>
          <a:xfrm>
            <a:off x="6869748" y="3733800"/>
            <a:ext cx="897890" cy="521970"/>
          </a:xfrm>
          <a:prstGeom prst="rect">
            <a:avLst/>
          </a:prstGeom>
          <a:noFill/>
        </p:spPr>
        <p:txBody>
          <a:bodyPr wrap="none">
            <a:spAutoFit/>
          </a:bodyPr>
          <a:p>
            <a:pPr marR="0" defTabSz="914400" eaLnBrk="1" hangingPunct="1"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圆柱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23561" name="文本框 4"/>
          <p:cNvSpPr txBox="1"/>
          <p:nvPr/>
        </p:nvSpPr>
        <p:spPr>
          <a:xfrm>
            <a:off x="714375" y="3723323"/>
            <a:ext cx="197612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2800" b="1" dirty="0">
                <a:latin typeface="宋体" panose="02010600030101010101" pitchFamily="2" charset="-122"/>
                <a:cs typeface="宋体" panose="02010600030101010101" pitchFamily="2" charset="-122"/>
              </a:rPr>
              <a:t>（      ）</a:t>
            </a:r>
            <a:endParaRPr lang="zh-CN" altLang="en-US" sz="2800" b="1" dirty="0"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3562" name="文本框 10"/>
          <p:cNvSpPr txBox="1"/>
          <p:nvPr/>
        </p:nvSpPr>
        <p:spPr>
          <a:xfrm>
            <a:off x="3643630" y="3741103"/>
            <a:ext cx="197612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      ）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23563" name="文本框 11"/>
          <p:cNvSpPr txBox="1"/>
          <p:nvPr/>
        </p:nvSpPr>
        <p:spPr>
          <a:xfrm>
            <a:off x="6330950" y="3741103"/>
            <a:ext cx="197612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2800" b="1" dirty="0">
                <a:latin typeface="宋体" panose="02010600030101010101" pitchFamily="2" charset="-122"/>
                <a:cs typeface="宋体" panose="02010600030101010101" pitchFamily="2" charset="-122"/>
              </a:rPr>
              <a:t>（      ）</a:t>
            </a:r>
            <a:endParaRPr lang="zh-CN" altLang="en-US" sz="2800" b="1" dirty="0"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5" name="文本框 5"/>
          <p:cNvSpPr txBox="1">
            <a:spLocks noChangeArrowheads="1"/>
          </p:cNvSpPr>
          <p:nvPr/>
        </p:nvSpPr>
        <p:spPr bwMode="auto">
          <a:xfrm>
            <a:off x="398463" y="345758"/>
            <a:ext cx="7758113" cy="650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下面哪个图形是圆柱的展开图</a:t>
            </a:r>
            <a:r>
              <a:rPr lang="zh-CN" altLang="en-US" sz="28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？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（单位：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cm)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71830" y="4171950"/>
            <a:ext cx="7934960" cy="8655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9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将圆柱展开，长方形的长等于底面圆的周长，所以第一个图形是圆柱的展开图。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54940" y="2686050"/>
            <a:ext cx="8555990" cy="151257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R="0" defTabSz="91440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zh-CN" altLang="en-US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第一个图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sym typeface="+mn-ea"/>
              </a:rPr>
              <a:t>形</a:t>
            </a:r>
            <a:r>
              <a:rPr kumimoji="0" lang="zh-CN" altLang="en-US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底面圆的周长：</a:t>
            </a:r>
            <a:r>
              <a:rPr kumimoji="0" lang="en-US" altLang="zh-CN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3.14×2</a:t>
            </a:r>
            <a:r>
              <a:rPr kumimoji="0" lang="zh-CN" altLang="en-US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6.28</a:t>
            </a:r>
            <a:r>
              <a:rPr kumimoji="0" lang="zh-CN" altLang="en-US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kumimoji="0" lang="en-US" altLang="zh-CN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cm</a:t>
            </a:r>
            <a:r>
              <a:rPr kumimoji="0" lang="zh-CN" altLang="en-US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endParaRPr kumimoji="0" lang="en-US" altLang="zh-CN" sz="2800" b="1" kern="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R="0" defTabSz="914400">
              <a:lnSpc>
                <a:spcPct val="110000"/>
              </a:lnSpc>
              <a:buClrTx/>
              <a:buSzTx/>
              <a:buFontTx/>
              <a:defRPr/>
            </a:pPr>
            <a:r>
              <a:rPr kumimoji="0" lang="zh-CN" altLang="en-US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第二个图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sym typeface="+mn-ea"/>
              </a:rPr>
              <a:t>形</a:t>
            </a:r>
            <a:r>
              <a:rPr kumimoji="0" lang="zh-CN" altLang="en-US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底面圆的周长：</a:t>
            </a:r>
            <a:r>
              <a:rPr kumimoji="0" lang="en-US" altLang="zh-CN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3.14×4</a:t>
            </a:r>
            <a:r>
              <a:rPr kumimoji="0" lang="zh-CN" altLang="en-US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kumimoji="0" lang="en-US" altLang="zh-CN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12.56</a:t>
            </a:r>
            <a:r>
              <a:rPr kumimoji="0" lang="zh-CN" altLang="en-US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kumimoji="0" lang="en-US" altLang="zh-CN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cm</a:t>
            </a:r>
            <a:r>
              <a:rPr kumimoji="0" lang="zh-CN" altLang="en-US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endParaRPr kumimoji="0" lang="zh-CN" altLang="en-US" sz="2800" b="1" kern="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  <a:p>
            <a:pPr marR="0" defTabSz="914400">
              <a:lnSpc>
                <a:spcPct val="110000"/>
              </a:lnSpc>
              <a:buClrTx/>
              <a:buSzTx/>
              <a:buFontTx/>
              <a:defRPr/>
            </a:pPr>
            <a:r>
              <a:rPr kumimoji="0" lang="zh-CN" altLang="en-US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第三个图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sym typeface="+mn-ea"/>
              </a:rPr>
              <a:t>形</a:t>
            </a:r>
            <a:r>
              <a:rPr kumimoji="0" lang="zh-CN" altLang="en-US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底面圆的周长：</a:t>
            </a:r>
            <a:r>
              <a:rPr kumimoji="0" lang="en-US" altLang="zh-CN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3.14×3</a:t>
            </a:r>
            <a:r>
              <a:rPr kumimoji="0" lang="zh-CN" altLang="en-US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kumimoji="0" lang="en-US" altLang="zh-CN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9.42</a:t>
            </a:r>
            <a:r>
              <a:rPr kumimoji="0" lang="zh-CN" altLang="en-US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kumimoji="0" lang="en-US" altLang="zh-CN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cm</a:t>
            </a:r>
            <a:r>
              <a:rPr kumimoji="0" lang="zh-CN" altLang="en-US" sz="2800" b="1" kern="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endParaRPr kumimoji="0" lang="zh-CN" altLang="en-US" sz="2800" b="1" kern="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971550"/>
            <a:ext cx="5708650" cy="180848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charRg st="0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charRg st="28" end="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charRg st="57" end="8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80" name="TextBox 3"/>
          <p:cNvSpPr txBox="1">
            <a:spLocks noChangeArrowheads="1"/>
          </p:cNvSpPr>
          <p:nvPr/>
        </p:nvSpPr>
        <p:spPr bwMode="auto">
          <a:xfrm>
            <a:off x="384810" y="387350"/>
            <a:ext cx="7813040" cy="112458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如下图，上排图中切完后的截面或剪完后展开的侧面分别是什么形状？请与下排图连一连。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8674" name="Picture 7"/>
          <p:cNvPicPr>
            <a:picLocks noChangeAspect="1"/>
          </p:cNvPicPr>
          <p:nvPr/>
        </p:nvPicPr>
        <p:blipFill>
          <a:blip r:embed="rId1"/>
          <a:srcRect b="37199"/>
          <a:stretch>
            <a:fillRect/>
          </a:stretch>
        </p:blipFill>
        <p:spPr>
          <a:xfrm>
            <a:off x="428625" y="1509713"/>
            <a:ext cx="8239125" cy="18478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8675" name="Picture 7"/>
          <p:cNvPicPr>
            <a:picLocks noChangeAspect="1"/>
          </p:cNvPicPr>
          <p:nvPr/>
        </p:nvPicPr>
        <p:blipFill>
          <a:blip r:embed="rId1"/>
          <a:srcRect t="62483"/>
          <a:stretch>
            <a:fillRect/>
          </a:stretch>
        </p:blipFill>
        <p:spPr>
          <a:xfrm>
            <a:off x="428625" y="3711575"/>
            <a:ext cx="8239125" cy="110490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5" name="直接连接符 4"/>
          <p:cNvCxnSpPr/>
          <p:nvPr/>
        </p:nvCxnSpPr>
        <p:spPr>
          <a:xfrm>
            <a:off x="1773238" y="3013075"/>
            <a:ext cx="6018213" cy="92233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 flipV="1">
            <a:off x="1296988" y="2900363"/>
            <a:ext cx="3251200" cy="94297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V="1">
            <a:off x="4795838" y="2900363"/>
            <a:ext cx="3005138" cy="94297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文本框 1"/>
          <p:cNvSpPr txBox="1">
            <a:spLocks noChangeArrowheads="1"/>
          </p:cNvSpPr>
          <p:nvPr/>
        </p:nvSpPr>
        <p:spPr bwMode="auto">
          <a:xfrm>
            <a:off x="457200" y="568325"/>
            <a:ext cx="8113395" cy="121094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把一张长方形的纸横着或竖着卷起来，可以卷成什么形状？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978025" y="2114550"/>
            <a:ext cx="518795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 b="1" kern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sym typeface="Times New Roman" panose="02020603050405020304" pitchFamily="18" charset="0"/>
              </a:rPr>
              <a:t>可以卷成一个没有底面的圆柱</a:t>
            </a:r>
            <a:r>
              <a:rPr lang="zh-CN" altLang="zh-CN" sz="2800" b="1" kern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sym typeface="Times New Roman" panose="02020603050405020304" pitchFamily="18" charset="0"/>
              </a:rPr>
              <a:t>。</a:t>
            </a:r>
            <a:endParaRPr lang="zh-CN" altLang="zh-CN" sz="2800" b="1" kern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sym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PP_MARK_KEY" val="27ccc20e-9e77-4870-88f4-08dbd149b4b7"/>
  <p:tag name="COMMONDATA" val="eyJoZGlkIjoiMDY0ZGEzYTU4MWMxZTY0OWY1ZTU2MGQ4YjBhZTJjYTIifQ=="/>
</p:tagLst>
</file>

<file path=ppt/theme/theme1.xml><?xml version="1.0" encoding="utf-8"?>
<a:theme xmlns:a="http://schemas.openxmlformats.org/drawingml/2006/main" name="6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68FE2"/>
      </a:accent1>
      <a:accent2>
        <a:srgbClr val="E52739"/>
      </a:accent2>
      <a:accent3>
        <a:srgbClr val="F0872A"/>
      </a:accent3>
      <a:accent4>
        <a:srgbClr val="7CB349"/>
      </a:accent4>
      <a:accent5>
        <a:srgbClr val="505050"/>
      </a:accent5>
      <a:accent6>
        <a:srgbClr val="809295"/>
      </a:accent6>
      <a:hlink>
        <a:srgbClr val="368FE2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346</Words>
  <Application>WPS 演示</Application>
  <PresentationFormat>在屏幕上显示</PresentationFormat>
  <Paragraphs>43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18" baseType="lpstr">
      <vt:lpstr>Arial</vt:lpstr>
      <vt:lpstr>宋体</vt:lpstr>
      <vt:lpstr>Wingdings</vt:lpstr>
      <vt:lpstr>黑体</vt:lpstr>
      <vt:lpstr>微软雅黑</vt:lpstr>
      <vt:lpstr>Times New Roman</vt:lpstr>
      <vt:lpstr>楷体</vt:lpstr>
      <vt:lpstr>迷你简艺黑</vt:lpstr>
      <vt:lpstr>Calibri</vt:lpstr>
      <vt:lpstr>Arial Unicode MS</vt:lpstr>
      <vt:lpstr>6_默认设计模板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msi</cp:lastModifiedBy>
  <cp:revision>252</cp:revision>
  <dcterms:created xsi:type="dcterms:W3CDTF">2015-05-29T07:51:00Z</dcterms:created>
  <dcterms:modified xsi:type="dcterms:W3CDTF">2024-01-23T04:14:51Z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2052-11.8.2.11542</vt:lpwstr>
  </property>
  <property fmtid="{D5CDD505-2E9C-101B-9397-08002B2CF9AE}" pid="4" name="ICV">
    <vt:lpwstr>F2DBD278B1B14AA9882F88FD13497D7F</vt:lpwstr>
  </property>
</Properties>
</file>