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7" r:id="rId3"/>
  </p:sldMasterIdLst>
  <p:notesMasterIdLst>
    <p:notesMasterId r:id="rId11"/>
  </p:notesMasterIdLst>
  <p:sldIdLst>
    <p:sldId id="613" r:id="rId4"/>
    <p:sldId id="935" r:id="rId5"/>
    <p:sldId id="936" r:id="rId6"/>
    <p:sldId id="940" r:id="rId7"/>
    <p:sldId id="937" r:id="rId8"/>
    <p:sldId id="949" r:id="rId9"/>
    <p:sldId id="939" r:id="rId10"/>
  </p:sldIdLst>
  <p:sldSz cx="9144000" cy="5143500"/>
  <p:notesSz cx="6858000" cy="9144000"/>
  <p:custDataLst>
    <p:tags r:id="rId16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gs" Target="tags/tag8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8.xml"/><Relationship Id="rId1" Type="http://schemas.openxmlformats.org/officeDocument/2006/relationships/slideLayout" Target="../slideLayouts/slideLayout9.xml"/></Relationships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6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image" Target="../media/image5.png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tags/tag8.xml><?xml version="1.0" encoding="utf-8"?>
<p:tagLst xmlns:p="http://schemas.openxmlformats.org/presentationml/2006/main">
  <p:tag name="KSO_WPP_MARK_KEY" val="329a1976-2e98-4632-993a-5ec1553ab9f0"/>
  <p:tag name="COMMONDATA" val="eyJoZGlkIjoiMDY0ZGEzYTU4MWMxZTY0OWY1ZTU2MGQ4YjBhZTJjYTIifQ=="/>
  <p:tag name="commondata" val="eyJoZGlkIjoiMGIwODFkOTgzNTQzYjU1NzhjOTQ2MTRiZjFlNDExYTMifQ=="/>
</p:tagLst>
</file>