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43" r:id="rId5"/>
    <p:sldId id="344" r:id="rId6"/>
    <p:sldId id="382" r:id="rId7"/>
    <p:sldId id="358" r:id="rId8"/>
    <p:sldId id="278" r:id="rId9"/>
    <p:sldId id="345" r:id="rId10"/>
    <p:sldId id="346" r:id="rId11"/>
    <p:sldId id="371" r:id="rId12"/>
    <p:sldId id="340" r:id="rId13"/>
    <p:sldId id="347" r:id="rId14"/>
    <p:sldId id="336" r:id="rId15"/>
    <p:sldId id="401" r:id="rId16"/>
    <p:sldId id="400" r:id="rId17"/>
    <p:sldId id="402" r:id="rId18"/>
    <p:sldId id="403" r:id="rId19"/>
    <p:sldId id="404" r:id="rId20"/>
    <p:sldId id="325" r:id="rId21"/>
    <p:sldId id="355" r:id="rId22"/>
  </p:sldIdLst>
  <p:sldSz cx="9144000" cy="5143500" type="screen16x9"/>
  <p:notesSz cx="6858000" cy="9144000"/>
  <p:custDataLst>
    <p:tags r:id="rId26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5" userDrawn="1">
          <p15:clr>
            <a:srgbClr val="A4A3A4"/>
          </p15:clr>
        </p15:guide>
        <p15:guide id="2" pos="2921" userDrawn="1">
          <p15:clr>
            <a:srgbClr val="A4A3A4"/>
          </p15:clr>
        </p15:guide>
      </p15:sldGuideLst>
    </p:ext>
  </p:extLst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2.wav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17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notesSlide" Target="../notesSlides/notesSlide13.xml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18.wmf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6.wmf"/><Relationship Id="rId13" Type="http://schemas.openxmlformats.org/officeDocument/2006/relationships/notesSlide" Target="../notesSlides/notesSlide4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5.wav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tags/tag23.xml><?xml version="1.0" encoding="utf-8"?>
<p:tagLst xmlns:p="http://schemas.openxmlformats.org/presentationml/2006/main">
  <p:tag name="COMMONDATA" val="eyJoZGlkIjoiYzJmYmM0OTc5ZTFiNzBkNzQzODgwOGQyYTI1NDgyMGUifQ=="/>
</p:tagLst>
</file>