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3"/>
  </p:sldMasterIdLst>
  <p:notesMasterIdLst>
    <p:notesMasterId r:id="rId18"/>
  </p:notesMasterIdLst>
  <p:handoutMasterIdLst>
    <p:handoutMasterId r:id="rId19"/>
  </p:handoutMasterIdLst>
  <p:sldIdLst>
    <p:sldId id="613" r:id="rId4"/>
    <p:sldId id="815" r:id="rId5"/>
    <p:sldId id="816" r:id="rId6"/>
    <p:sldId id="817" r:id="rId7"/>
    <p:sldId id="781" r:id="rId8"/>
    <p:sldId id="800" r:id="rId9"/>
    <p:sldId id="787" r:id="rId10"/>
    <p:sldId id="801" r:id="rId11"/>
    <p:sldId id="790" r:id="rId12"/>
    <p:sldId id="802" r:id="rId13"/>
    <p:sldId id="803" r:id="rId14"/>
    <p:sldId id="804" r:id="rId15"/>
    <p:sldId id="806" r:id="rId16"/>
    <p:sldId id="805" r:id="rId17"/>
  </p:sldIdLst>
  <p:sldSz cx="9144000" cy="51435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5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2" Type="http://schemas.openxmlformats.org/officeDocument/2006/relationships/slideLayout" Target="../slideLayouts/slideLayout11.xml"/><Relationship Id="rId21" Type="http://schemas.openxmlformats.org/officeDocument/2006/relationships/image" Target="../media/image5.png"/><Relationship Id="rId20" Type="http://schemas.openxmlformats.org/officeDocument/2006/relationships/tags" Target="../tags/tag43.xml"/><Relationship Id="rId2" Type="http://schemas.openxmlformats.org/officeDocument/2006/relationships/tags" Target="../tags/tag25.xml"/><Relationship Id="rId19" Type="http://schemas.openxmlformats.org/officeDocument/2006/relationships/tags" Target="../tags/tag42.xml"/><Relationship Id="rId18" Type="http://schemas.openxmlformats.org/officeDocument/2006/relationships/tags" Target="../tags/tag41.xml"/><Relationship Id="rId17" Type="http://schemas.openxmlformats.org/officeDocument/2006/relationships/tags" Target="../tags/tag40.xml"/><Relationship Id="rId16" Type="http://schemas.openxmlformats.org/officeDocument/2006/relationships/tags" Target="../tags/tag39.xml"/><Relationship Id="rId15" Type="http://schemas.openxmlformats.org/officeDocument/2006/relationships/tags" Target="../tags/tag38.xml"/><Relationship Id="rId14" Type="http://schemas.openxmlformats.org/officeDocument/2006/relationships/tags" Target="../tags/tag37.xml"/><Relationship Id="rId13" Type="http://schemas.openxmlformats.org/officeDocument/2006/relationships/tags" Target="../tags/tag36.xml"/><Relationship Id="rId12" Type="http://schemas.openxmlformats.org/officeDocument/2006/relationships/tags" Target="../tags/tag35.xml"/><Relationship Id="rId11" Type="http://schemas.openxmlformats.org/officeDocument/2006/relationships/tags" Target="../tags/tag34.xml"/><Relationship Id="rId10" Type="http://schemas.openxmlformats.org/officeDocument/2006/relationships/tags" Target="../tags/tag33.xml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tags" Target="../tags/tag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5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7.png"/><Relationship Id="rId1" Type="http://schemas.openxmlformats.org/officeDocument/2006/relationships/tags" Target="../tags/tag46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image" Target="../media/image3.png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16.xml"/><Relationship Id="rId2" Type="http://schemas.openxmlformats.org/officeDocument/2006/relationships/image" Target="../media/image4.png"/><Relationship Id="rId1" Type="http://schemas.openxmlformats.org/officeDocument/2006/relationships/tags" Target="../tags/tag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0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/Relationships>
</file>

<file path=ppt/tags/tag51.xml><?xml version="1.0" encoding="utf-8"?>
<p:tagLst xmlns:p="http://schemas.openxmlformats.org/presentationml/2006/main">
  <p:tag name="KSO_WPP_MARK_KEY" val="03d29112-1768-4940-82fc-d54107f7c0d2"/>
  <p:tag name="COMMONDATA" val="eyJoZGlkIjoiMGIwODFkOTgzNTQzYjU1NzhjOTQ2MTRiZjFlNDExYTMifQ=="/>
</p:tagLst>
</file>