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22"/>
  </p:notesMasterIdLst>
  <p:sldIdLst>
    <p:sldId id="613" r:id="rId4"/>
    <p:sldId id="568" r:id="rId5"/>
    <p:sldId id="588" r:id="rId6"/>
    <p:sldId id="673" r:id="rId7"/>
    <p:sldId id="606" r:id="rId8"/>
    <p:sldId id="674" r:id="rId9"/>
    <p:sldId id="640" r:id="rId10"/>
    <p:sldId id="641" r:id="rId11"/>
    <p:sldId id="655" r:id="rId12"/>
    <p:sldId id="656" r:id="rId13"/>
    <p:sldId id="642" r:id="rId14"/>
    <p:sldId id="643" r:id="rId15"/>
    <p:sldId id="580" r:id="rId16"/>
    <p:sldId id="645" r:id="rId17"/>
    <p:sldId id="675" r:id="rId18"/>
    <p:sldId id="676" r:id="rId19"/>
    <p:sldId id="671" r:id="rId20"/>
    <p:sldId id="665" r:id="rId21"/>
  </p:sldIdLst>
  <p:sldSz cx="9144000" cy="51435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DE1"/>
    <a:srgbClr val="F0BFD8"/>
    <a:srgbClr val="ECBDD4"/>
    <a:srgbClr val="80CBFB"/>
    <a:srgbClr val="F7860C"/>
    <a:srgbClr val="F89A59"/>
    <a:srgbClr val="FFC000"/>
    <a:srgbClr val="E0E0E0"/>
    <a:srgbClr val="338F87"/>
    <a:srgbClr val="45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6"/>
        <p:guide pos="316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3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0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tags" Target="../tags/tag193.xml"/><Relationship Id="rId4" Type="http://schemas.openxmlformats.org/officeDocument/2006/relationships/image" Target="../media/image4.jpeg"/><Relationship Id="rId3" Type="http://schemas.openxmlformats.org/officeDocument/2006/relationships/tags" Target="../tags/tag19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9" Type="http://schemas.openxmlformats.org/officeDocument/2006/relationships/slideLayout" Target="../slideLayouts/slideLayout16.xml"/><Relationship Id="rId28" Type="http://schemas.openxmlformats.org/officeDocument/2006/relationships/tags" Target="../tags/tag221.xml"/><Relationship Id="rId27" Type="http://schemas.openxmlformats.org/officeDocument/2006/relationships/tags" Target="../tags/tag220.xml"/><Relationship Id="rId26" Type="http://schemas.openxmlformats.org/officeDocument/2006/relationships/tags" Target="../tags/tag219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image" Target="../media/image2.png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tags" Target="../tags/tag22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png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103.xml"/><Relationship Id="rId98" Type="http://schemas.openxmlformats.org/officeDocument/2006/relationships/tags" Target="../tags/tag102.xml"/><Relationship Id="rId97" Type="http://schemas.openxmlformats.org/officeDocument/2006/relationships/tags" Target="../tags/tag101.xml"/><Relationship Id="rId96" Type="http://schemas.openxmlformats.org/officeDocument/2006/relationships/tags" Target="../tags/tag100.xml"/><Relationship Id="rId95" Type="http://schemas.openxmlformats.org/officeDocument/2006/relationships/tags" Target="../tags/tag99.xml"/><Relationship Id="rId94" Type="http://schemas.openxmlformats.org/officeDocument/2006/relationships/tags" Target="../tags/tag98.xml"/><Relationship Id="rId93" Type="http://schemas.openxmlformats.org/officeDocument/2006/relationships/tags" Target="../tags/tag97.xml"/><Relationship Id="rId92" Type="http://schemas.openxmlformats.org/officeDocument/2006/relationships/tags" Target="../tags/tag96.xml"/><Relationship Id="rId91" Type="http://schemas.openxmlformats.org/officeDocument/2006/relationships/tags" Target="../tags/tag95.xml"/><Relationship Id="rId90" Type="http://schemas.openxmlformats.org/officeDocument/2006/relationships/tags" Target="../tags/tag94.xml"/><Relationship Id="rId9" Type="http://schemas.openxmlformats.org/officeDocument/2006/relationships/tags" Target="../tags/tag14.xml"/><Relationship Id="rId89" Type="http://schemas.openxmlformats.org/officeDocument/2006/relationships/tags" Target="../tags/tag93.xml"/><Relationship Id="rId88" Type="http://schemas.openxmlformats.org/officeDocument/2006/relationships/tags" Target="../tags/tag92.xml"/><Relationship Id="rId87" Type="http://schemas.openxmlformats.org/officeDocument/2006/relationships/tags" Target="../tags/tag91.xml"/><Relationship Id="rId86" Type="http://schemas.openxmlformats.org/officeDocument/2006/relationships/tags" Target="../tags/tag90.xml"/><Relationship Id="rId85" Type="http://schemas.openxmlformats.org/officeDocument/2006/relationships/tags" Target="../tags/tag89.xml"/><Relationship Id="rId84" Type="http://schemas.openxmlformats.org/officeDocument/2006/relationships/tags" Target="../tags/tag88.xml"/><Relationship Id="rId83" Type="http://schemas.openxmlformats.org/officeDocument/2006/relationships/tags" Target="../tags/tag87.xml"/><Relationship Id="rId82" Type="http://schemas.openxmlformats.org/officeDocument/2006/relationships/tags" Target="../tags/tag86.xml"/><Relationship Id="rId81" Type="http://schemas.openxmlformats.org/officeDocument/2006/relationships/tags" Target="../tags/tag85.xml"/><Relationship Id="rId80" Type="http://schemas.openxmlformats.org/officeDocument/2006/relationships/tags" Target="../tags/tag84.xml"/><Relationship Id="rId8" Type="http://schemas.openxmlformats.org/officeDocument/2006/relationships/tags" Target="../tags/tag13.xml"/><Relationship Id="rId79" Type="http://schemas.openxmlformats.org/officeDocument/2006/relationships/tags" Target="../tags/tag83.xml"/><Relationship Id="rId78" Type="http://schemas.openxmlformats.org/officeDocument/2006/relationships/tags" Target="../tags/tag82.xml"/><Relationship Id="rId77" Type="http://schemas.openxmlformats.org/officeDocument/2006/relationships/tags" Target="../tags/tag81.xml"/><Relationship Id="rId76" Type="http://schemas.openxmlformats.org/officeDocument/2006/relationships/tags" Target="../tags/tag80.xml"/><Relationship Id="rId75" Type="http://schemas.openxmlformats.org/officeDocument/2006/relationships/tags" Target="../tags/tag79.xml"/><Relationship Id="rId74" Type="http://schemas.openxmlformats.org/officeDocument/2006/relationships/tags" Target="../tags/tag78.xml"/><Relationship Id="rId73" Type="http://schemas.openxmlformats.org/officeDocument/2006/relationships/tags" Target="../tags/tag77.xml"/><Relationship Id="rId72" Type="http://schemas.openxmlformats.org/officeDocument/2006/relationships/tags" Target="../tags/tag76.xml"/><Relationship Id="rId71" Type="http://schemas.openxmlformats.org/officeDocument/2006/relationships/tags" Target="../tags/tag75.xml"/><Relationship Id="rId70" Type="http://schemas.openxmlformats.org/officeDocument/2006/relationships/tags" Target="../tags/tag74.xml"/><Relationship Id="rId7" Type="http://schemas.openxmlformats.org/officeDocument/2006/relationships/tags" Target="../tags/tag12.xml"/><Relationship Id="rId69" Type="http://schemas.openxmlformats.org/officeDocument/2006/relationships/tags" Target="../tags/tag73.xml"/><Relationship Id="rId68" Type="http://schemas.openxmlformats.org/officeDocument/2006/relationships/tags" Target="../tags/tag72.xml"/><Relationship Id="rId67" Type="http://schemas.openxmlformats.org/officeDocument/2006/relationships/tags" Target="../tags/tag71.xml"/><Relationship Id="rId66" Type="http://schemas.openxmlformats.org/officeDocument/2006/relationships/tags" Target="../tags/tag70.xml"/><Relationship Id="rId65" Type="http://schemas.openxmlformats.org/officeDocument/2006/relationships/tags" Target="../tags/tag69.xml"/><Relationship Id="rId64" Type="http://schemas.openxmlformats.org/officeDocument/2006/relationships/tags" Target="../tags/tag68.xml"/><Relationship Id="rId63" Type="http://schemas.openxmlformats.org/officeDocument/2006/relationships/tags" Target="../tags/tag67.xml"/><Relationship Id="rId62" Type="http://schemas.openxmlformats.org/officeDocument/2006/relationships/tags" Target="../tags/tag66.xml"/><Relationship Id="rId61" Type="http://schemas.openxmlformats.org/officeDocument/2006/relationships/tags" Target="../tags/tag65.xml"/><Relationship Id="rId60" Type="http://schemas.openxmlformats.org/officeDocument/2006/relationships/tags" Target="../tags/tag64.xml"/><Relationship Id="rId6" Type="http://schemas.openxmlformats.org/officeDocument/2006/relationships/tags" Target="../tags/tag11.xml"/><Relationship Id="rId59" Type="http://schemas.openxmlformats.org/officeDocument/2006/relationships/tags" Target="../tags/tag63.xml"/><Relationship Id="rId58" Type="http://schemas.openxmlformats.org/officeDocument/2006/relationships/tags" Target="../tags/tag62.xml"/><Relationship Id="rId57" Type="http://schemas.openxmlformats.org/officeDocument/2006/relationships/tags" Target="../tags/tag61.xml"/><Relationship Id="rId56" Type="http://schemas.openxmlformats.org/officeDocument/2006/relationships/tags" Target="../tags/tag60.xml"/><Relationship Id="rId55" Type="http://schemas.openxmlformats.org/officeDocument/2006/relationships/tags" Target="../tags/tag59.xml"/><Relationship Id="rId54" Type="http://schemas.openxmlformats.org/officeDocument/2006/relationships/tags" Target="../tags/tag58.xml"/><Relationship Id="rId53" Type="http://schemas.openxmlformats.org/officeDocument/2006/relationships/tags" Target="../tags/tag57.xml"/><Relationship Id="rId52" Type="http://schemas.openxmlformats.org/officeDocument/2006/relationships/tags" Target="../tags/tag56.xml"/><Relationship Id="rId51" Type="http://schemas.openxmlformats.org/officeDocument/2006/relationships/tags" Target="../tags/tag55.xml"/><Relationship Id="rId50" Type="http://schemas.openxmlformats.org/officeDocument/2006/relationships/image" Target="../media/image4.jpeg"/><Relationship Id="rId5" Type="http://schemas.openxmlformats.org/officeDocument/2006/relationships/tags" Target="../tags/tag10.xml"/><Relationship Id="rId49" Type="http://schemas.openxmlformats.org/officeDocument/2006/relationships/tags" Target="../tags/tag54.xml"/><Relationship Id="rId48" Type="http://schemas.openxmlformats.org/officeDocument/2006/relationships/tags" Target="../tags/tag53.xml"/><Relationship Id="rId47" Type="http://schemas.openxmlformats.org/officeDocument/2006/relationships/tags" Target="../tags/tag52.xml"/><Relationship Id="rId46" Type="http://schemas.openxmlformats.org/officeDocument/2006/relationships/tags" Target="../tags/tag51.xml"/><Relationship Id="rId45" Type="http://schemas.openxmlformats.org/officeDocument/2006/relationships/tags" Target="../tags/tag50.xml"/><Relationship Id="rId44" Type="http://schemas.openxmlformats.org/officeDocument/2006/relationships/tags" Target="../tags/tag49.xml"/><Relationship Id="rId43" Type="http://schemas.openxmlformats.org/officeDocument/2006/relationships/tags" Target="../tags/tag48.xml"/><Relationship Id="rId42" Type="http://schemas.openxmlformats.org/officeDocument/2006/relationships/tags" Target="../tags/tag47.xml"/><Relationship Id="rId41" Type="http://schemas.openxmlformats.org/officeDocument/2006/relationships/tags" Target="../tags/tag46.xml"/><Relationship Id="rId40" Type="http://schemas.openxmlformats.org/officeDocument/2006/relationships/tags" Target="../tags/tag45.xml"/><Relationship Id="rId4" Type="http://schemas.openxmlformats.org/officeDocument/2006/relationships/tags" Target="../tags/tag9.xml"/><Relationship Id="rId39" Type="http://schemas.openxmlformats.org/officeDocument/2006/relationships/tags" Target="../tags/tag44.xml"/><Relationship Id="rId38" Type="http://schemas.openxmlformats.org/officeDocument/2006/relationships/tags" Target="../tags/tag43.xml"/><Relationship Id="rId37" Type="http://schemas.openxmlformats.org/officeDocument/2006/relationships/tags" Target="../tags/tag42.xml"/><Relationship Id="rId36" Type="http://schemas.openxmlformats.org/officeDocument/2006/relationships/tags" Target="../tags/tag41.xml"/><Relationship Id="rId35" Type="http://schemas.openxmlformats.org/officeDocument/2006/relationships/tags" Target="../tags/tag40.xml"/><Relationship Id="rId34" Type="http://schemas.openxmlformats.org/officeDocument/2006/relationships/tags" Target="../tags/tag39.xml"/><Relationship Id="rId33" Type="http://schemas.openxmlformats.org/officeDocument/2006/relationships/tags" Target="../tags/tag38.xml"/><Relationship Id="rId32" Type="http://schemas.openxmlformats.org/officeDocument/2006/relationships/tags" Target="../tags/tag37.xml"/><Relationship Id="rId31" Type="http://schemas.openxmlformats.org/officeDocument/2006/relationships/tags" Target="../tags/tag36.xml"/><Relationship Id="rId30" Type="http://schemas.openxmlformats.org/officeDocument/2006/relationships/tags" Target="../tags/tag35.xml"/><Relationship Id="rId3" Type="http://schemas.openxmlformats.org/officeDocument/2006/relationships/tags" Target="../tags/tag8.xml"/><Relationship Id="rId29" Type="http://schemas.openxmlformats.org/officeDocument/2006/relationships/tags" Target="../tags/tag34.xml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8" Type="http://schemas.openxmlformats.org/officeDocument/2006/relationships/slideLayout" Target="../slideLayouts/slideLayout6.xml"/><Relationship Id="rId167" Type="http://schemas.openxmlformats.org/officeDocument/2006/relationships/image" Target="../media/image6.png"/><Relationship Id="rId166" Type="http://schemas.openxmlformats.org/officeDocument/2006/relationships/tags" Target="../tags/tag169.xml"/><Relationship Id="rId165" Type="http://schemas.openxmlformats.org/officeDocument/2006/relationships/image" Target="../media/image5.png"/><Relationship Id="rId164" Type="http://schemas.openxmlformats.org/officeDocument/2006/relationships/tags" Target="../tags/tag168.xml"/><Relationship Id="rId163" Type="http://schemas.openxmlformats.org/officeDocument/2006/relationships/tags" Target="../tags/tag167.xml"/><Relationship Id="rId162" Type="http://schemas.openxmlformats.org/officeDocument/2006/relationships/tags" Target="../tags/tag166.xml"/><Relationship Id="rId161" Type="http://schemas.openxmlformats.org/officeDocument/2006/relationships/tags" Target="../tags/tag165.xml"/><Relationship Id="rId160" Type="http://schemas.openxmlformats.org/officeDocument/2006/relationships/tags" Target="../tags/tag164.xml"/><Relationship Id="rId16" Type="http://schemas.openxmlformats.org/officeDocument/2006/relationships/tags" Target="../tags/tag21.xml"/><Relationship Id="rId159" Type="http://schemas.openxmlformats.org/officeDocument/2006/relationships/tags" Target="../tags/tag163.xml"/><Relationship Id="rId158" Type="http://schemas.openxmlformats.org/officeDocument/2006/relationships/tags" Target="../tags/tag162.xml"/><Relationship Id="rId157" Type="http://schemas.openxmlformats.org/officeDocument/2006/relationships/tags" Target="../tags/tag161.xml"/><Relationship Id="rId156" Type="http://schemas.openxmlformats.org/officeDocument/2006/relationships/tags" Target="../tags/tag160.xml"/><Relationship Id="rId155" Type="http://schemas.openxmlformats.org/officeDocument/2006/relationships/tags" Target="../tags/tag159.xml"/><Relationship Id="rId154" Type="http://schemas.openxmlformats.org/officeDocument/2006/relationships/tags" Target="../tags/tag158.xml"/><Relationship Id="rId153" Type="http://schemas.openxmlformats.org/officeDocument/2006/relationships/tags" Target="../tags/tag157.xml"/><Relationship Id="rId152" Type="http://schemas.openxmlformats.org/officeDocument/2006/relationships/tags" Target="../tags/tag156.xml"/><Relationship Id="rId151" Type="http://schemas.openxmlformats.org/officeDocument/2006/relationships/tags" Target="../tags/tag155.xml"/><Relationship Id="rId150" Type="http://schemas.openxmlformats.org/officeDocument/2006/relationships/tags" Target="../tags/tag154.xml"/><Relationship Id="rId15" Type="http://schemas.openxmlformats.org/officeDocument/2006/relationships/tags" Target="../tags/tag20.xml"/><Relationship Id="rId149" Type="http://schemas.openxmlformats.org/officeDocument/2006/relationships/tags" Target="../tags/tag153.xml"/><Relationship Id="rId148" Type="http://schemas.openxmlformats.org/officeDocument/2006/relationships/tags" Target="../tags/tag152.xml"/><Relationship Id="rId147" Type="http://schemas.openxmlformats.org/officeDocument/2006/relationships/tags" Target="../tags/tag151.xml"/><Relationship Id="rId146" Type="http://schemas.openxmlformats.org/officeDocument/2006/relationships/tags" Target="../tags/tag150.xml"/><Relationship Id="rId145" Type="http://schemas.openxmlformats.org/officeDocument/2006/relationships/tags" Target="../tags/tag149.xml"/><Relationship Id="rId144" Type="http://schemas.openxmlformats.org/officeDocument/2006/relationships/tags" Target="../tags/tag148.xml"/><Relationship Id="rId143" Type="http://schemas.openxmlformats.org/officeDocument/2006/relationships/tags" Target="../tags/tag147.xml"/><Relationship Id="rId142" Type="http://schemas.openxmlformats.org/officeDocument/2006/relationships/tags" Target="../tags/tag146.xml"/><Relationship Id="rId141" Type="http://schemas.openxmlformats.org/officeDocument/2006/relationships/tags" Target="../tags/tag145.xml"/><Relationship Id="rId140" Type="http://schemas.openxmlformats.org/officeDocument/2006/relationships/tags" Target="../tags/tag144.xml"/><Relationship Id="rId14" Type="http://schemas.openxmlformats.org/officeDocument/2006/relationships/tags" Target="../tags/tag19.xml"/><Relationship Id="rId139" Type="http://schemas.openxmlformats.org/officeDocument/2006/relationships/tags" Target="../tags/tag143.xml"/><Relationship Id="rId138" Type="http://schemas.openxmlformats.org/officeDocument/2006/relationships/tags" Target="../tags/tag142.xml"/><Relationship Id="rId137" Type="http://schemas.openxmlformats.org/officeDocument/2006/relationships/tags" Target="../tags/tag141.xml"/><Relationship Id="rId136" Type="http://schemas.openxmlformats.org/officeDocument/2006/relationships/tags" Target="../tags/tag140.xml"/><Relationship Id="rId135" Type="http://schemas.openxmlformats.org/officeDocument/2006/relationships/tags" Target="../tags/tag139.xml"/><Relationship Id="rId134" Type="http://schemas.openxmlformats.org/officeDocument/2006/relationships/tags" Target="../tags/tag138.xml"/><Relationship Id="rId133" Type="http://schemas.openxmlformats.org/officeDocument/2006/relationships/tags" Target="../tags/tag137.xml"/><Relationship Id="rId132" Type="http://schemas.openxmlformats.org/officeDocument/2006/relationships/tags" Target="../tags/tag136.xml"/><Relationship Id="rId131" Type="http://schemas.openxmlformats.org/officeDocument/2006/relationships/tags" Target="../tags/tag135.xml"/><Relationship Id="rId130" Type="http://schemas.openxmlformats.org/officeDocument/2006/relationships/tags" Target="../tags/tag134.xml"/><Relationship Id="rId13" Type="http://schemas.openxmlformats.org/officeDocument/2006/relationships/tags" Target="../tags/tag18.xml"/><Relationship Id="rId129" Type="http://schemas.openxmlformats.org/officeDocument/2006/relationships/tags" Target="../tags/tag133.xml"/><Relationship Id="rId128" Type="http://schemas.openxmlformats.org/officeDocument/2006/relationships/tags" Target="../tags/tag132.xml"/><Relationship Id="rId127" Type="http://schemas.openxmlformats.org/officeDocument/2006/relationships/tags" Target="../tags/tag131.xml"/><Relationship Id="rId126" Type="http://schemas.openxmlformats.org/officeDocument/2006/relationships/tags" Target="../tags/tag130.xml"/><Relationship Id="rId125" Type="http://schemas.openxmlformats.org/officeDocument/2006/relationships/tags" Target="../tags/tag129.xml"/><Relationship Id="rId124" Type="http://schemas.openxmlformats.org/officeDocument/2006/relationships/tags" Target="../tags/tag128.xml"/><Relationship Id="rId123" Type="http://schemas.openxmlformats.org/officeDocument/2006/relationships/tags" Target="../tags/tag127.xml"/><Relationship Id="rId122" Type="http://schemas.openxmlformats.org/officeDocument/2006/relationships/tags" Target="../tags/tag126.xml"/><Relationship Id="rId121" Type="http://schemas.openxmlformats.org/officeDocument/2006/relationships/tags" Target="../tags/tag125.xml"/><Relationship Id="rId120" Type="http://schemas.openxmlformats.org/officeDocument/2006/relationships/tags" Target="../tags/tag124.xml"/><Relationship Id="rId12" Type="http://schemas.openxmlformats.org/officeDocument/2006/relationships/tags" Target="../tags/tag17.xml"/><Relationship Id="rId119" Type="http://schemas.openxmlformats.org/officeDocument/2006/relationships/tags" Target="../tags/tag123.xml"/><Relationship Id="rId118" Type="http://schemas.openxmlformats.org/officeDocument/2006/relationships/tags" Target="../tags/tag122.xml"/><Relationship Id="rId117" Type="http://schemas.openxmlformats.org/officeDocument/2006/relationships/tags" Target="../tags/tag121.xml"/><Relationship Id="rId116" Type="http://schemas.openxmlformats.org/officeDocument/2006/relationships/tags" Target="../tags/tag120.xml"/><Relationship Id="rId115" Type="http://schemas.openxmlformats.org/officeDocument/2006/relationships/tags" Target="../tags/tag119.xml"/><Relationship Id="rId114" Type="http://schemas.openxmlformats.org/officeDocument/2006/relationships/tags" Target="../tags/tag118.xml"/><Relationship Id="rId113" Type="http://schemas.openxmlformats.org/officeDocument/2006/relationships/tags" Target="../tags/tag117.xml"/><Relationship Id="rId112" Type="http://schemas.openxmlformats.org/officeDocument/2006/relationships/tags" Target="../tags/tag116.xml"/><Relationship Id="rId111" Type="http://schemas.openxmlformats.org/officeDocument/2006/relationships/tags" Target="../tags/tag115.xml"/><Relationship Id="rId110" Type="http://schemas.openxmlformats.org/officeDocument/2006/relationships/tags" Target="../tags/tag114.xml"/><Relationship Id="rId11" Type="http://schemas.openxmlformats.org/officeDocument/2006/relationships/tags" Target="../tags/tag16.xml"/><Relationship Id="rId109" Type="http://schemas.openxmlformats.org/officeDocument/2006/relationships/tags" Target="../tags/tag113.xml"/><Relationship Id="rId108" Type="http://schemas.openxmlformats.org/officeDocument/2006/relationships/tags" Target="../tags/tag112.xml"/><Relationship Id="rId107" Type="http://schemas.openxmlformats.org/officeDocument/2006/relationships/tags" Target="../tags/tag111.xml"/><Relationship Id="rId106" Type="http://schemas.openxmlformats.org/officeDocument/2006/relationships/tags" Target="../tags/tag110.xml"/><Relationship Id="rId105" Type="http://schemas.openxmlformats.org/officeDocument/2006/relationships/tags" Target="../tags/tag109.xml"/><Relationship Id="rId104" Type="http://schemas.openxmlformats.org/officeDocument/2006/relationships/tags" Target="../tags/tag108.xml"/><Relationship Id="rId103" Type="http://schemas.openxmlformats.org/officeDocument/2006/relationships/tags" Target="../tags/tag107.xml"/><Relationship Id="rId102" Type="http://schemas.openxmlformats.org/officeDocument/2006/relationships/tags" Target="../tags/tag106.xml"/><Relationship Id="rId101" Type="http://schemas.openxmlformats.org/officeDocument/2006/relationships/tags" Target="../tags/tag105.xml"/><Relationship Id="rId100" Type="http://schemas.openxmlformats.org/officeDocument/2006/relationships/tags" Target="../tags/tag104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70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image" Target="../media/image7.png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5565" y="2980055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687570" y="310642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084955" y="3035935"/>
            <a:ext cx="24041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48400" y="3020060"/>
            <a:ext cx="2555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圆柱的体积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91200" y="2356485"/>
            <a:ext cx="167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圆  柱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8200" y="1760855"/>
            <a:ext cx="432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圆柱与圆锥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65" y="497840"/>
            <a:ext cx="7700645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挖一口圆柱形水井，地面以下的井深为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底面直径为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。挖出的土有多少立方米？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295400" y="2038350"/>
            <a:ext cx="6282055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1÷2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×10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7.85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33600" y="2800350"/>
            <a:ext cx="477774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答：挖出的土有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7.85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7600" y="153035"/>
            <a:ext cx="203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P24  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79805" y="259080"/>
            <a:ext cx="7570470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下图中的杯子能不能装下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袋这样的牛奶？（数据是从杯子里面测量得到的。）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535" name="组合 8"/>
          <p:cNvGrpSpPr/>
          <p:nvPr/>
        </p:nvGrpSpPr>
        <p:grpSpPr>
          <a:xfrm>
            <a:off x="685579" y="1425893"/>
            <a:ext cx="2122709" cy="2351087"/>
            <a:chOff x="555403" y="1919288"/>
            <a:chExt cx="2122710" cy="2351087"/>
          </a:xfrm>
        </p:grpSpPr>
        <p:grpSp>
          <p:nvGrpSpPr>
            <p:cNvPr id="22536" name="组合 9"/>
            <p:cNvGrpSpPr/>
            <p:nvPr/>
          </p:nvGrpSpPr>
          <p:grpSpPr>
            <a:xfrm>
              <a:off x="555403" y="2005790"/>
              <a:ext cx="2122710" cy="2264585"/>
              <a:chOff x="555403" y="2005790"/>
              <a:chExt cx="2122710" cy="2264585"/>
            </a:xfrm>
          </p:grpSpPr>
          <p:pic>
            <p:nvPicPr>
              <p:cNvPr id="22538" name="Picture 7" descr="6B6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99009" y="2367832"/>
                <a:ext cx="1879104" cy="19025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39" name="Line 11"/>
              <p:cNvSpPr/>
              <p:nvPr/>
            </p:nvSpPr>
            <p:spPr>
              <a:xfrm>
                <a:off x="1079954" y="2367832"/>
                <a:ext cx="1165228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22540" name="Line 10"/>
              <p:cNvSpPr/>
              <p:nvPr/>
            </p:nvSpPr>
            <p:spPr>
              <a:xfrm>
                <a:off x="1068440" y="2005790"/>
                <a:ext cx="0" cy="551567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41" name="Line 11"/>
              <p:cNvSpPr/>
              <p:nvPr/>
            </p:nvSpPr>
            <p:spPr>
              <a:xfrm>
                <a:off x="2256696" y="2025229"/>
                <a:ext cx="0" cy="551567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372522" y="3019152"/>
                <a:ext cx="826136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10cm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楷体_GB2312" panose="02010609030101010101" pitchFamily="49" charset="-122"/>
                    <a:cs typeface="+mn-cs"/>
                  </a:rPr>
                  <a:t>  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pitchFamily="49" charset="-122"/>
                  <a:cs typeface="+mn-cs"/>
                </a:endParaRPr>
              </a:p>
            </p:txBody>
          </p:sp>
          <p:sp>
            <p:nvSpPr>
              <p:cNvPr id="22543" name="Line 19"/>
              <p:cNvSpPr/>
              <p:nvPr/>
            </p:nvSpPr>
            <p:spPr>
              <a:xfrm rot="5400000">
                <a:off x="682142" y="3781982"/>
                <a:ext cx="33045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544" name="Line 20"/>
              <p:cNvSpPr/>
              <p:nvPr/>
            </p:nvSpPr>
            <p:spPr>
              <a:xfrm flipV="1">
                <a:off x="849672" y="2603524"/>
                <a:ext cx="0" cy="33045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2545" name="Line 17"/>
              <p:cNvSpPr/>
              <p:nvPr/>
            </p:nvSpPr>
            <p:spPr>
              <a:xfrm>
                <a:off x="640115" y="2601094"/>
                <a:ext cx="416811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46" name="Line 18"/>
              <p:cNvSpPr/>
              <p:nvPr/>
            </p:nvSpPr>
            <p:spPr>
              <a:xfrm>
                <a:off x="651629" y="3964219"/>
                <a:ext cx="416811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23375" y="1919288"/>
              <a:ext cx="939552" cy="4603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8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pitchFamily="49" charset="-122"/>
                  <a:cs typeface="+mn-cs"/>
                </a:rPr>
                <a:t>  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4850130" y="1512570"/>
            <a:ext cx="3076575" cy="1056251"/>
          </a:xfrm>
          <a:prstGeom prst="wedgeRoundRectCallout">
            <a:avLst>
              <a:gd name="adj1" fmla="val 61166"/>
              <a:gd name="adj2" fmla="val 1480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 pitchFamily="18" charset="0"/>
              </a:rPr>
              <a:t>要解决这个问题，先要计算出什么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 pitchFamily="18" charset="0"/>
              </a:rPr>
              <a:t>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200400" y="3776980"/>
            <a:ext cx="2089150" cy="607695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杯子的容积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56933" t="47325" r="28375" b="5350"/>
          <a:stretch>
            <a:fillRect/>
          </a:stretch>
        </p:blipFill>
        <p:spPr>
          <a:xfrm>
            <a:off x="3094355" y="1733550"/>
            <a:ext cx="1219200" cy="17526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" h="2760">
                <a:moveTo>
                  <a:pt x="0" y="0"/>
                </a:moveTo>
                <a:lnTo>
                  <a:pt x="1920" y="0"/>
                </a:lnTo>
                <a:lnTo>
                  <a:pt x="1920" y="2760"/>
                </a:lnTo>
                <a:lnTo>
                  <a:pt x="0" y="276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342900" y="285750"/>
            <a:ext cx="634365" cy="634365"/>
            <a:chOff x="1080" y="1050"/>
            <a:chExt cx="999" cy="999"/>
          </a:xfrm>
        </p:grpSpPr>
        <p:pic>
          <p:nvPicPr>
            <p:cNvPr id="4" name="图片 3" descr="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1200" y="1215"/>
              <a:ext cx="605" cy="7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 descr="熊01 拷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705" y="1581150"/>
            <a:ext cx="986790" cy="1242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2" name="Group 6"/>
          <p:cNvGrpSpPr/>
          <p:nvPr/>
        </p:nvGrpSpPr>
        <p:grpSpPr>
          <a:xfrm>
            <a:off x="387287" y="779145"/>
            <a:ext cx="2080323" cy="2057400"/>
            <a:chOff x="97" y="1351"/>
            <a:chExt cx="923" cy="948"/>
          </a:xfrm>
        </p:grpSpPr>
        <p:pic>
          <p:nvPicPr>
            <p:cNvPr id="12293" name="Picture 7" descr="6B6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4" y="1516"/>
              <a:ext cx="816" cy="7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294" name="Group 8"/>
            <p:cNvGrpSpPr/>
            <p:nvPr/>
          </p:nvGrpSpPr>
          <p:grpSpPr>
            <a:xfrm>
              <a:off x="321" y="1351"/>
              <a:ext cx="558" cy="251"/>
              <a:chOff x="321" y="1351"/>
              <a:chExt cx="558" cy="251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71" y="1351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8</a:t>
                </a: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cm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楷体_GB2312" panose="02010609030101010101" pitchFamily="49" charset="-122"/>
                    <a:cs typeface="+mn-cs"/>
                    <a:sym typeface="+mn-ea"/>
                  </a:rPr>
                  <a:t> 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pitchFamily="49" charset="-122"/>
                  <a:cs typeface="+mn-cs"/>
                  <a:sym typeface="+mn-ea"/>
                </a:endParaRPr>
              </a:p>
            </p:txBody>
          </p:sp>
          <p:sp>
            <p:nvSpPr>
              <p:cNvPr id="12296" name="Line 10"/>
              <p:cNvSpPr/>
              <p:nvPr/>
            </p:nvSpPr>
            <p:spPr>
              <a:xfrm>
                <a:off x="321" y="1367"/>
                <a:ext cx="0" cy="227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297" name="Line 11"/>
              <p:cNvSpPr/>
              <p:nvPr/>
            </p:nvSpPr>
            <p:spPr>
              <a:xfrm>
                <a:off x="837" y="1375"/>
                <a:ext cx="0" cy="227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298" name="Line 11"/>
              <p:cNvSpPr/>
              <p:nvPr/>
            </p:nvSpPr>
            <p:spPr>
              <a:xfrm>
                <a:off x="326" y="1516"/>
                <a:ext cx="506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</p:grpSp>
        <p:grpSp>
          <p:nvGrpSpPr>
            <p:cNvPr id="12299" name="Group 15"/>
            <p:cNvGrpSpPr/>
            <p:nvPr/>
          </p:nvGrpSpPr>
          <p:grpSpPr>
            <a:xfrm>
              <a:off x="97" y="1612"/>
              <a:ext cx="224" cy="561"/>
              <a:chOff x="97" y="1612"/>
              <a:chExt cx="224" cy="561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2" y="1762"/>
                <a:ext cx="39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10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cm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楷体_GB2312" panose="02010609030101010101" pitchFamily="49" charset="-122"/>
                    <a:cs typeface="+mn-cs"/>
                    <a:sym typeface="+mn-ea"/>
                  </a:rPr>
                  <a:t>  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pitchFamily="49" charset="-122"/>
                  <a:cs typeface="+mn-cs"/>
                  <a:sym typeface="+mn-ea"/>
                </a:endParaRPr>
              </a:p>
            </p:txBody>
          </p:sp>
          <p:sp>
            <p:nvSpPr>
              <p:cNvPr id="12301" name="Line 17"/>
              <p:cNvSpPr/>
              <p:nvPr/>
            </p:nvSpPr>
            <p:spPr>
              <a:xfrm>
                <a:off x="135" y="1612"/>
                <a:ext cx="181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302" name="Line 18"/>
              <p:cNvSpPr/>
              <p:nvPr/>
            </p:nvSpPr>
            <p:spPr>
              <a:xfrm>
                <a:off x="140" y="2173"/>
                <a:ext cx="181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303" name="Line 19"/>
              <p:cNvSpPr/>
              <p:nvPr/>
            </p:nvSpPr>
            <p:spPr>
              <a:xfrm rot="5400000">
                <a:off x="157" y="2098"/>
                <a:ext cx="136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2304" name="Line 20"/>
              <p:cNvSpPr/>
              <p:nvPr/>
            </p:nvSpPr>
            <p:spPr>
              <a:xfrm flipV="1">
                <a:off x="226" y="1613"/>
                <a:ext cx="0" cy="13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326005" y="100330"/>
            <a:ext cx="321818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杯子的底面积：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3.14×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8÷2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kumimoji="0" lang="en-US" altLang="zh-CN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5715000" y="209550"/>
            <a:ext cx="264033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杯子的容积：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50.24×10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502.4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       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514600" y="2775585"/>
            <a:ext cx="52927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牛奶的体积：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480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mL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6933" t="47325" r="28375" b="5350"/>
          <a:stretch>
            <a:fillRect/>
          </a:stretch>
        </p:blipFill>
        <p:spPr>
          <a:xfrm>
            <a:off x="762000" y="2952750"/>
            <a:ext cx="1219200" cy="17526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" h="2760">
                <a:moveTo>
                  <a:pt x="0" y="0"/>
                </a:moveTo>
                <a:lnTo>
                  <a:pt x="1920" y="0"/>
                </a:lnTo>
                <a:lnTo>
                  <a:pt x="1920" y="2760"/>
                </a:lnTo>
                <a:lnTo>
                  <a:pt x="0" y="27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extBox 9"/>
          <p:cNvSpPr txBox="1"/>
          <p:nvPr/>
        </p:nvSpPr>
        <p:spPr>
          <a:xfrm>
            <a:off x="2362200" y="4095750"/>
            <a:ext cx="59531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答：杯子能装下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袋这样的牛奶。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4086860" y="3486150"/>
            <a:ext cx="2147570" cy="6419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p>
            <a:pPr algn="l" defTabSz="9144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502.4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480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86000" y="1123950"/>
            <a:ext cx="283718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＝3.14×4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86000" y="1657350"/>
            <a:ext cx="22339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＝3.14×16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86000" y="2190750"/>
            <a:ext cx="283718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＝50.24 （cm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9605" y="1809750"/>
            <a:ext cx="2592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502.4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mL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4" grpId="0"/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2400" y="719455"/>
            <a:ext cx="8627745" cy="1512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小明和妈妈出去游玩，带了一个圆柱形保温壶，从里面量底面直径是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，高是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。如果两人游玩期间要喝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水，带这壶水够喝吗？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0" y="2114550"/>
            <a:ext cx="2519680" cy="1512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保温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壶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的容积：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50.24×15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753.6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³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09800" y="4495800"/>
            <a:ext cx="394335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答：带这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水不够喝。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62000" y="2072640"/>
            <a:ext cx="3345815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保温壶的底面积：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5600" y="57150"/>
            <a:ext cx="2744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P25  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4019550"/>
            <a:ext cx="1941830" cy="565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0.7536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1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228600" y="133350"/>
            <a:ext cx="1807210" cy="586105"/>
          </a:xfrm>
          <a:prstGeom prst="roundRect">
            <a:avLst>
              <a:gd name="adj" fmla="val 27916"/>
            </a:avLst>
          </a:prstGeom>
          <a:solidFill>
            <a:srgbClr val="E0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3028950"/>
            <a:ext cx="274701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3.14×4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000" y="3486150"/>
            <a:ext cx="220345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3.14×16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2000" y="3963670"/>
            <a:ext cx="291846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50.24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2000" y="3486150"/>
            <a:ext cx="260032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0.7536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" grpId="0"/>
      <p:bldP spid="2" grpId="0"/>
      <p:bldP spid="6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1000" y="600710"/>
            <a:ext cx="8200390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个圆柱形的水池，从里面量底面半径是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3.2m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。这个水池能蓄水多少吨？（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的水重</a:t>
            </a:r>
            <a:r>
              <a:rPr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1t</a:t>
            </a:r>
            <a:r>
              <a:rPr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。）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57400" y="2038033"/>
            <a:ext cx="4542155" cy="6076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3.14×5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×3.2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251.2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81200" y="2876550"/>
            <a:ext cx="4930775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这个水池能蓄水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251.2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2270" y="201930"/>
            <a:ext cx="3125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P25  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en-US" altLang="zh-CN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52400" y="590550"/>
            <a:ext cx="41135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charset="-122"/>
              </a:rPr>
              <a:t>计算下面圆柱的体积。</a:t>
            </a:r>
            <a:endParaRPr lang="zh-CN" altLang="en-US" sz="2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7660" y="1151890"/>
            <a:ext cx="2558415" cy="1868805"/>
            <a:chOff x="1208" y="4037"/>
            <a:chExt cx="4029" cy="2943"/>
          </a:xfrm>
        </p:grpSpPr>
        <p:sp>
          <p:nvSpPr>
            <p:cNvPr id="10" name="圆柱形 1"/>
            <p:cNvSpPr/>
            <p:nvPr>
              <p:custDataLst>
                <p:tags r:id="rId5"/>
              </p:custDataLst>
            </p:nvPr>
          </p:nvSpPr>
          <p:spPr>
            <a:xfrm>
              <a:off x="2729" y="4485"/>
              <a:ext cx="2018" cy="2495"/>
            </a:xfrm>
            <a:prstGeom prst="can">
              <a:avLst>
                <a:gd name="adj" fmla="val 35782"/>
              </a:avLst>
            </a:prstGeom>
            <a:solidFill>
              <a:srgbClr val="8BD7F4"/>
            </a:solidFill>
            <a:ln w="1905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6"/>
              </p:custDataLst>
            </p:nvPr>
          </p:nvCxnSpPr>
          <p:spPr>
            <a:xfrm flipV="1">
              <a:off x="3693" y="4812"/>
              <a:ext cx="1050" cy="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grpSp>
          <p:nvGrpSpPr>
            <p:cNvPr id="13" name="组合 12"/>
            <p:cNvGrpSpPr/>
            <p:nvPr/>
          </p:nvGrpSpPr>
          <p:grpSpPr>
            <a:xfrm>
              <a:off x="2289" y="4859"/>
              <a:ext cx="462" cy="1807"/>
              <a:chOff x="2289" y="4829"/>
              <a:chExt cx="462" cy="1807"/>
            </a:xfrm>
          </p:grpSpPr>
          <p:cxnSp>
            <p:nvCxnSpPr>
              <p:cNvPr id="9" name="直接箭头连接符 8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2513" y="4829"/>
                <a:ext cx="15" cy="180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cxnSp>
            <p:nvCxnSpPr>
              <p:cNvPr id="11" name="直接连接符 10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2289" y="4829"/>
                <a:ext cx="46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直接连接符 11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2289" y="6636"/>
                <a:ext cx="46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3693" y="4037"/>
              <a:ext cx="15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3dm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1208" y="5320"/>
              <a:ext cx="15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6dm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76800" y="1478280"/>
            <a:ext cx="3737610" cy="1503780"/>
            <a:chOff x="9127" y="5319"/>
            <a:chExt cx="5886" cy="2368"/>
          </a:xfrm>
        </p:grpSpPr>
        <p:sp>
          <p:nvSpPr>
            <p:cNvPr id="16" name="圆柱形 1"/>
            <p:cNvSpPr/>
            <p:nvPr>
              <p:custDataLst>
                <p:tags r:id="rId12"/>
              </p:custDataLst>
            </p:nvPr>
          </p:nvSpPr>
          <p:spPr>
            <a:xfrm rot="5400000" flipV="1">
              <a:off x="10460" y="3998"/>
              <a:ext cx="1388" cy="4055"/>
            </a:xfrm>
            <a:prstGeom prst="can">
              <a:avLst>
                <a:gd name="adj" fmla="val 35782"/>
              </a:avLst>
            </a:prstGeom>
            <a:solidFill>
              <a:srgbClr val="8BD7F4"/>
            </a:solidFill>
            <a:ln w="1905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 rot="0">
              <a:off x="13050" y="5319"/>
              <a:ext cx="1963" cy="1401"/>
              <a:chOff x="8329" y="5121"/>
              <a:chExt cx="1768" cy="180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8329" y="5121"/>
                <a:ext cx="462" cy="1807"/>
                <a:chOff x="2289" y="4829"/>
                <a:chExt cx="462" cy="1807"/>
              </a:xfrm>
            </p:grpSpPr>
            <p:cxnSp>
              <p:nvCxnSpPr>
                <p:cNvPr id="20" name="直接箭头连接符 19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>
                  <a:off x="2513" y="4829"/>
                  <a:ext cx="15" cy="1807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  <a:headEnd type="arrow"/>
                  <a:tailEnd type="arrow"/>
                </a:ln>
                <a:effectLst/>
              </p:spPr>
            </p:cxnSp>
            <p:cxnSp>
              <p:nvCxnSpPr>
                <p:cNvPr id="21" name="直接连接符 20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2289" y="4829"/>
                  <a:ext cx="463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" name="直接连接符 21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2289" y="6636"/>
                  <a:ext cx="463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4" name="文本框 2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8553" y="5502"/>
                <a:ext cx="1544" cy="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4cm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16200000">
              <a:off x="10728" y="5398"/>
              <a:ext cx="1020" cy="3559"/>
              <a:chOff x="7872" y="5121"/>
              <a:chExt cx="919" cy="1807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8329" y="5121"/>
                <a:ext cx="462" cy="1807"/>
                <a:chOff x="2289" y="4829"/>
                <a:chExt cx="462" cy="1807"/>
              </a:xfrm>
            </p:grpSpPr>
            <p:cxnSp>
              <p:nvCxnSpPr>
                <p:cNvPr id="28" name="直接箭头连接符 27"/>
                <p:cNvCxnSpPr/>
                <p:nvPr>
                  <p:custDataLst>
                    <p:tags r:id="rId17"/>
                  </p:custDataLst>
                </p:nvPr>
              </p:nvCxnSpPr>
              <p:spPr>
                <a:xfrm flipH="1">
                  <a:off x="2513" y="4829"/>
                  <a:ext cx="15" cy="1807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  <a:headEnd type="arrow"/>
                  <a:tailEnd type="arrow"/>
                </a:ln>
                <a:effectLst/>
              </p:spPr>
            </p:cxnSp>
            <p:cxnSp>
              <p:nvCxnSpPr>
                <p:cNvPr id="29" name="直接连接符 28"/>
                <p:cNvCxnSpPr/>
                <p:nvPr>
                  <p:custDataLst>
                    <p:tags r:id="rId18"/>
                  </p:custDataLst>
                </p:nvPr>
              </p:nvCxnSpPr>
              <p:spPr>
                <a:xfrm>
                  <a:off x="2289" y="4829"/>
                  <a:ext cx="463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" name="直接连接符 29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2289" y="6636"/>
                  <a:ext cx="463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1" name="文本框 30"/>
              <p:cNvSpPr txBox="1"/>
              <p:nvPr>
                <p:custDataLst>
                  <p:tags r:id="rId20"/>
                </p:custDataLst>
              </p:nvPr>
            </p:nvSpPr>
            <p:spPr>
              <a:xfrm rot="5400000">
                <a:off x="7724" y="5741"/>
                <a:ext cx="948" cy="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12cm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文本框 33"/>
          <p:cNvSpPr txBox="1"/>
          <p:nvPr>
            <p:custDataLst>
              <p:tags r:id="rId21"/>
            </p:custDataLst>
          </p:nvPr>
        </p:nvSpPr>
        <p:spPr>
          <a:xfrm>
            <a:off x="718820" y="2981325"/>
            <a:ext cx="2356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3.14×3²×6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22"/>
            </p:custDataLst>
          </p:nvPr>
        </p:nvSpPr>
        <p:spPr>
          <a:xfrm>
            <a:off x="4343400" y="2981325"/>
            <a:ext cx="4063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3.14×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4÷2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²×12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23"/>
            </p:custDataLst>
          </p:nvPr>
        </p:nvSpPr>
        <p:spPr>
          <a:xfrm>
            <a:off x="4343400" y="3503295"/>
            <a:ext cx="3961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3.14×4×12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24"/>
            </p:custDataLst>
          </p:nvPr>
        </p:nvSpPr>
        <p:spPr>
          <a:xfrm>
            <a:off x="381000" y="3503295"/>
            <a:ext cx="3404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3.14×9×6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25"/>
            </p:custDataLst>
          </p:nvPr>
        </p:nvSpPr>
        <p:spPr>
          <a:xfrm>
            <a:off x="381000" y="4025265"/>
            <a:ext cx="3404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28.26×6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26"/>
            </p:custDataLst>
          </p:nvPr>
        </p:nvSpPr>
        <p:spPr>
          <a:xfrm>
            <a:off x="381000" y="4547235"/>
            <a:ext cx="28333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169.56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dm³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）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7"/>
            </p:custDataLst>
          </p:nvPr>
        </p:nvSpPr>
        <p:spPr>
          <a:xfrm>
            <a:off x="4343400" y="4025265"/>
            <a:ext cx="2946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12.56×12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28"/>
            </p:custDataLst>
          </p:nvPr>
        </p:nvSpPr>
        <p:spPr>
          <a:xfrm>
            <a:off x="4343400" y="4547235"/>
            <a:ext cx="4200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150.72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cm³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等线" panose="02010600030101010101" charset="-122"/>
              </a:rPr>
              <a:t>）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 flipH="1" flipV="1">
            <a:off x="1905635" y="160782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34" grpId="1"/>
      <p:bldP spid="37" grpId="1"/>
      <p:bldP spid="38" grpId="1"/>
      <p:bldP spid="39" grpId="1"/>
      <p:bldP spid="35" grpId="0"/>
      <p:bldP spid="36" grpId="0"/>
      <p:bldP spid="40" grpId="0"/>
      <p:bldP spid="41" grpId="0"/>
      <p:bldP spid="35" grpId="1"/>
      <p:bldP spid="36" grpId="1"/>
      <p:bldP spid="40" grpId="1"/>
      <p:bldP spid="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2400" y="554990"/>
            <a:ext cx="8909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base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一个玻璃杯（如下图），从里面量底面半径是10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，高是25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。这个杯中的水有多少升？</a:t>
            </a:r>
            <a:endParaRPr lang="en-US" altLang="zh-CN" sz="2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2390140" y="1545590"/>
            <a:ext cx="425704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78915" y="3409950"/>
            <a:ext cx="4865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4710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＝4710mL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4.71L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282700" y="3978275"/>
            <a:ext cx="46177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答：这个杯中的水有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4.71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2129790" y="2227580"/>
            <a:ext cx="1786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314×15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2129790" y="2811145"/>
            <a:ext cx="25273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＝4710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³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29400" y="1579880"/>
            <a:ext cx="2258695" cy="1657350"/>
            <a:chOff x="14092" y="4524"/>
            <a:chExt cx="3557" cy="2610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14092" y="4524"/>
              <a:ext cx="1674" cy="2610"/>
              <a:chOff x="10817" y="5989"/>
              <a:chExt cx="1674" cy="2610"/>
            </a:xfrm>
          </p:grpSpPr>
          <p:sp>
            <p:nvSpPr>
              <p:cNvPr id="4" name="圆柱形 3"/>
              <p:cNvSpPr/>
              <p:nvPr>
                <p:custDataLst>
                  <p:tags r:id="rId6"/>
                </p:custDataLst>
              </p:nvPr>
            </p:nvSpPr>
            <p:spPr>
              <a:xfrm>
                <a:off x="10817" y="5989"/>
                <a:ext cx="1675" cy="2611"/>
              </a:xfrm>
              <a:prstGeom prst="can">
                <a:avLst>
                  <a:gd name="adj" fmla="val 36955"/>
                </a:avLst>
              </a:prstGeom>
              <a:solidFill>
                <a:srgbClr val="5B9BD5">
                  <a:lumMod val="20000"/>
                  <a:lumOff val="80000"/>
                  <a:alpha val="30000"/>
                </a:srgbClr>
              </a:solidFill>
              <a:ln w="28575" cap="flat" cmpd="dbl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圆柱形 4"/>
              <p:cNvSpPr/>
              <p:nvPr>
                <p:custDataLst>
                  <p:tags r:id="rId7"/>
                </p:custDataLst>
              </p:nvPr>
            </p:nvSpPr>
            <p:spPr>
              <a:xfrm>
                <a:off x="10817" y="6951"/>
                <a:ext cx="1675" cy="1649"/>
              </a:xfrm>
              <a:prstGeom prst="can">
                <a:avLst>
                  <a:gd name="adj" fmla="val 28016"/>
                </a:avLst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0">
              <a:off x="15767" y="4829"/>
              <a:ext cx="1882" cy="931"/>
              <a:chOff x="9487" y="7168"/>
              <a:chExt cx="1882" cy="888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9487" y="7168"/>
                <a:ext cx="342" cy="888"/>
                <a:chOff x="9487" y="7168"/>
                <a:chExt cx="342" cy="888"/>
              </a:xfrm>
            </p:grpSpPr>
            <p:cxnSp>
              <p:nvCxnSpPr>
                <p:cNvPr id="19" name="直接连接符 18"/>
                <p:cNvCxnSpPr/>
                <p:nvPr>
                  <p:custDataLst>
                    <p:tags r:id="rId8"/>
                  </p:custDataLst>
                </p:nvPr>
              </p:nvCxnSpPr>
              <p:spPr>
                <a:xfrm flipV="1">
                  <a:off x="9487" y="7168"/>
                  <a:ext cx="333" cy="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直接连接符 24"/>
                <p:cNvCxnSpPr/>
                <p:nvPr>
                  <p:custDataLst>
                    <p:tags r:id="rId9"/>
                  </p:custDataLst>
                </p:nvPr>
              </p:nvCxnSpPr>
              <p:spPr>
                <a:xfrm flipV="1">
                  <a:off x="9496" y="8041"/>
                  <a:ext cx="333" cy="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直接箭头连接符 25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9653" y="7179"/>
                  <a:ext cx="1" cy="861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olid"/>
                  <a:miter lim="800000"/>
                  <a:headEnd type="arrow"/>
                  <a:tailEnd type="arrow"/>
                </a:ln>
                <a:effectLst/>
              </p:spPr>
            </p:cxnSp>
          </p:grpSp>
          <p:sp>
            <p:nvSpPr>
              <p:cNvPr id="27" name="文本框 2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496" y="7272"/>
                <a:ext cx="1873" cy="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10cm</a:t>
                </a:r>
                <a:endPara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0" grpId="1"/>
      <p:bldP spid="21" grpId="1"/>
      <p:bldP spid="22" grpId="0"/>
      <p:bldP spid="23" grpId="0"/>
      <p:bldP spid="22" grpId="1"/>
      <p:bldP spid="23" grpId="1"/>
      <p:bldP spid="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00" y="925195"/>
            <a:ext cx="125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填空。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762000" y="1352550"/>
            <a:ext cx="65684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/>
              <a:t>圆柱的侧面积＝（                         ）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zh-CN" altLang="en-US" sz="2800" b="1"/>
              <a:t>圆柱的表面积＝（                                ）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zh-CN" altLang="en-US" sz="2800" b="1"/>
              <a:t>长方体的体积＝（                     ）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zh-CN" altLang="en-US" sz="2800" b="1"/>
              <a:t>正方体的体积＝（                             ）</a:t>
            </a:r>
            <a:endParaRPr lang="zh-CN" altLang="en-US" sz="2800" b="1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3678555" y="1509713"/>
            <a:ext cx="29289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底面周长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×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高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3678555" y="2181860"/>
            <a:ext cx="33756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侧面积</a:t>
            </a:r>
            <a:r>
              <a:rPr kumimoji="1"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底面积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×2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3725863" y="2799398"/>
            <a:ext cx="2425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长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×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宽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×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高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657600" y="3451225"/>
            <a:ext cx="30880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棱长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×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棱长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×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棱长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/>
      <p:bldP spid="110609" grpId="0"/>
      <p:bldP spid="1106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4" name="圆柱形 1"/>
          <p:cNvSpPr/>
          <p:nvPr/>
        </p:nvSpPr>
        <p:spPr>
          <a:xfrm>
            <a:off x="3505200" y="1428750"/>
            <a:ext cx="1382713" cy="2143125"/>
          </a:xfrm>
          <a:prstGeom prst="can">
            <a:avLst>
              <a:gd name="adj" fmla="val 35782"/>
            </a:avLst>
          </a:prstGeom>
          <a:gradFill rotWithShape="1">
            <a:gsLst>
              <a:gs pos="0">
                <a:srgbClr val="81CCFF"/>
              </a:gs>
              <a:gs pos="100000">
                <a:srgbClr val="43B3FF"/>
              </a:gs>
            </a:gsLst>
            <a:path path="rect">
              <a:fillToRect l="50000" t="50000" r="50000" b="50000"/>
            </a:path>
            <a:tileRect/>
          </a:gradFill>
          <a:ln w="19050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09800" y="3867150"/>
            <a:ext cx="5202555" cy="1264920"/>
            <a:chOff x="2391" y="5970"/>
            <a:chExt cx="8193" cy="1992"/>
          </a:xfrm>
        </p:grpSpPr>
        <p:pic>
          <p:nvPicPr>
            <p:cNvPr id="5" name="图片 4" descr="书本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0" y="5970"/>
              <a:ext cx="1584" cy="1993"/>
            </a:xfrm>
            <a:prstGeom prst="rect">
              <a:avLst/>
            </a:prstGeom>
          </p:spPr>
        </p:pic>
        <p:sp>
          <p:nvSpPr>
            <p:cNvPr id="7" name="AutoShape 27"/>
            <p:cNvSpPr/>
            <p:nvPr/>
          </p:nvSpPr>
          <p:spPr>
            <a:xfrm>
              <a:off x="2391" y="6330"/>
              <a:ext cx="6390" cy="942"/>
            </a:xfrm>
            <a:prstGeom prst="wedgeRoundRectCallout">
              <a:avLst>
                <a:gd name="adj1" fmla="val 55211"/>
                <a:gd name="adj2" fmla="val 13163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圆柱的体积怎样计算呢？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181600" y="1885950"/>
            <a:ext cx="370395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圆柱所占空间的大小就是圆柱的体积。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3633" y="729298"/>
            <a:ext cx="411543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+mn-cs"/>
              </a:rPr>
              <a:t>圆柱的体积指的是什么？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1000" y="285750"/>
            <a:ext cx="634365" cy="688340"/>
            <a:chOff x="1080" y="1050"/>
            <a:chExt cx="999" cy="1084"/>
          </a:xfrm>
        </p:grpSpPr>
        <p:pic>
          <p:nvPicPr>
            <p:cNvPr id="9" name="图片 8" descr="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11" descr="u3jx03_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3927" b="15566"/>
          <a:stretch>
            <a:fillRect/>
          </a:stretch>
        </p:blipFill>
        <p:spPr bwMode="auto">
          <a:xfrm>
            <a:off x="2209990" y="1428803"/>
            <a:ext cx="1071687" cy="14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" name="圆柱体 214024"/>
          <p:cNvSpPr/>
          <p:nvPr>
            <p:custDataLst>
              <p:tags r:id="rId6"/>
            </p:custDataLst>
          </p:nvPr>
        </p:nvSpPr>
        <p:spPr>
          <a:xfrm>
            <a:off x="609848" y="1592699"/>
            <a:ext cx="792603" cy="1047928"/>
          </a:xfrm>
          <a:prstGeom prst="can">
            <a:avLst/>
          </a:prstGeom>
          <a:solidFill>
            <a:srgbClr val="B0DDE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0" name="右箭头 349"/>
          <p:cNvSpPr/>
          <p:nvPr/>
        </p:nvSpPr>
        <p:spPr>
          <a:xfrm>
            <a:off x="1676400" y="2038350"/>
            <a:ext cx="457200" cy="152400"/>
          </a:xfrm>
          <a:prstGeom prst="rightArrow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1" name="文本框 350"/>
          <p:cNvSpPr txBox="1"/>
          <p:nvPr/>
        </p:nvSpPr>
        <p:spPr>
          <a:xfrm>
            <a:off x="304800" y="3136900"/>
            <a:ext cx="3496945" cy="826770"/>
          </a:xfrm>
          <a:prstGeom prst="wedgeRoundRectCallout">
            <a:avLst>
              <a:gd name="adj1" fmla="val 14717"/>
              <a:gd name="adj2" fmla="val -108294"/>
              <a:gd name="adj3" fmla="val 16667"/>
            </a:avLst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把圆柱的底面分成许多相等的扇形。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bldLvl="0" animBg="1"/>
      <p:bldP spid="350" grpId="0" bldLvl="0" animBg="1"/>
      <p:bldP spid="35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8" name="组合 147"/>
          <p:cNvGrpSpPr/>
          <p:nvPr/>
        </p:nvGrpSpPr>
        <p:grpSpPr>
          <a:xfrm>
            <a:off x="7343140" y="1254760"/>
            <a:ext cx="1025525" cy="788670"/>
            <a:chOff x="11454" y="1372"/>
            <a:chExt cx="1615" cy="1242"/>
          </a:xfrm>
        </p:grpSpPr>
        <p:grpSp>
          <p:nvGrpSpPr>
            <p:cNvPr id="2" name="组合 1"/>
            <p:cNvGrpSpPr/>
            <p:nvPr/>
          </p:nvGrpSpPr>
          <p:grpSpPr>
            <a:xfrm>
              <a:off x="11454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4" name="组合 3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5" name="等腰三角形 52"/>
                <p:cNvSpPr/>
                <p:nvPr>
                  <p:custDataLst>
                    <p:tags r:id="rId1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6" name="组合 5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7" name="矩形 6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1" name="弧形 10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12" name="组合 11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13" name="等腰三角形 5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弧形 13"/>
                <p:cNvSpPr/>
                <p:nvPr>
                  <p:custDataLst>
                    <p:tags r:id="rId5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15" name="直接连接符 14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6" name="组合 15"/>
            <p:cNvGrpSpPr/>
            <p:nvPr/>
          </p:nvGrpSpPr>
          <p:grpSpPr>
            <a:xfrm>
              <a:off x="11653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17" name="组合 16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18" name="等腰三角形 52"/>
                <p:cNvSpPr/>
                <p:nvPr>
                  <p:custDataLst>
                    <p:tags r:id="rId7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20" name="矩形 19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1" name="弧形 20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23" name="等腰三角形 5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53" name="弧形 52"/>
                <p:cNvSpPr/>
                <p:nvPr>
                  <p:custDataLst>
                    <p:tags r:id="rId11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54" name="直接连接符 53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56" name="组合 55"/>
            <p:cNvGrpSpPr/>
            <p:nvPr/>
          </p:nvGrpSpPr>
          <p:grpSpPr>
            <a:xfrm>
              <a:off x="11849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57" name="组合 56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58" name="等腰三角形 52"/>
                <p:cNvSpPr/>
                <p:nvPr>
                  <p:custDataLst>
                    <p:tags r:id="rId13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59" name="组合 58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60" name="矩形 59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61" name="弧形 60"/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62" name="组合 61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63" name="等腰三角形 5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64" name="弧形 63"/>
                <p:cNvSpPr/>
                <p:nvPr>
                  <p:custDataLst>
                    <p:tags r:id="rId17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65" name="直接连接符 64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66" name="组合 65"/>
            <p:cNvGrpSpPr/>
            <p:nvPr/>
          </p:nvGrpSpPr>
          <p:grpSpPr>
            <a:xfrm>
              <a:off x="12051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67" name="组合 66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68" name="等腰三角形 52"/>
                <p:cNvSpPr/>
                <p:nvPr>
                  <p:custDataLst>
                    <p:tags r:id="rId19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70" name="矩形 69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71" name="弧形 70"/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72" name="组合 71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73" name="等腰三角形 52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74" name="弧形 73"/>
                <p:cNvSpPr/>
                <p:nvPr>
                  <p:custDataLst>
                    <p:tags r:id="rId23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75" name="直接连接符 74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76" name="组合 75"/>
            <p:cNvGrpSpPr/>
            <p:nvPr/>
          </p:nvGrpSpPr>
          <p:grpSpPr>
            <a:xfrm>
              <a:off x="12245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77" name="组合 76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78" name="等腰三角形 52"/>
                <p:cNvSpPr/>
                <p:nvPr>
                  <p:custDataLst>
                    <p:tags r:id="rId25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80" name="矩形 79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81" name="弧形 80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82" name="组合 81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83" name="等腰三角形 52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84" name="弧形 83"/>
                <p:cNvSpPr/>
                <p:nvPr>
                  <p:custDataLst>
                    <p:tags r:id="rId29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85" name="直接连接符 84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86" name="组合 85"/>
            <p:cNvGrpSpPr/>
            <p:nvPr/>
          </p:nvGrpSpPr>
          <p:grpSpPr>
            <a:xfrm>
              <a:off x="12446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87" name="组合 86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88" name="等腰三角形 52"/>
                <p:cNvSpPr/>
                <p:nvPr>
                  <p:custDataLst>
                    <p:tags r:id="rId31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89" name="组合 88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90" name="矩形 89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91" name="弧形 90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92" name="组合 91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93" name="等腰三角形 52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94" name="弧形 93"/>
                <p:cNvSpPr/>
                <p:nvPr>
                  <p:custDataLst>
                    <p:tags r:id="rId35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95" name="直接连接符 94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96" name="组合 95"/>
            <p:cNvGrpSpPr/>
            <p:nvPr/>
          </p:nvGrpSpPr>
          <p:grpSpPr>
            <a:xfrm>
              <a:off x="12641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97" name="组合 96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98" name="等腰三角形 52"/>
                <p:cNvSpPr/>
                <p:nvPr>
                  <p:custDataLst>
                    <p:tags r:id="rId37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100" name="矩形 99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01" name="弧形 100"/>
                  <p:cNvSpPr/>
                  <p:nvPr>
                    <p:custDataLst>
                      <p:tags r:id="rId39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102" name="组合 101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103" name="等腰三角形 52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4" name="弧形 103"/>
                <p:cNvSpPr/>
                <p:nvPr>
                  <p:custDataLst>
                    <p:tags r:id="rId41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105" name="直接连接符 104"/>
              <p:cNvCxnSpPr/>
              <p:nvPr>
                <p:custDataLst>
                  <p:tags r:id="rId42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07" name="组合 106"/>
            <p:cNvGrpSpPr/>
            <p:nvPr/>
          </p:nvGrpSpPr>
          <p:grpSpPr>
            <a:xfrm>
              <a:off x="12841" y="1372"/>
              <a:ext cx="228" cy="1243"/>
              <a:chOff x="4922822" y="1938493"/>
              <a:chExt cx="144976" cy="1000664"/>
            </a:xfrm>
            <a:solidFill>
              <a:srgbClr val="ECBDD4"/>
            </a:solidFill>
          </p:grpSpPr>
          <p:grpSp>
            <p:nvGrpSpPr>
              <p:cNvPr id="111" name="组合 110"/>
              <p:cNvGrpSpPr/>
              <p:nvPr/>
            </p:nvGrpSpPr>
            <p:grpSpPr>
              <a:xfrm>
                <a:off x="4922822" y="1984925"/>
                <a:ext cx="144976" cy="945433"/>
                <a:chOff x="4922822" y="1984925"/>
                <a:chExt cx="144976" cy="945433"/>
              </a:xfrm>
              <a:grpFill/>
            </p:grpSpPr>
            <p:sp>
              <p:nvSpPr>
                <p:cNvPr id="112" name="等腰三角形 52"/>
                <p:cNvSpPr/>
                <p:nvPr>
                  <p:custDataLst>
                    <p:tags r:id="rId43"/>
                  </p:custDataLst>
                </p:nvPr>
              </p:nvSpPr>
              <p:spPr>
                <a:xfrm rot="10800000">
                  <a:off x="4928589" y="2708842"/>
                  <a:ext cx="127792" cy="221516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113" name="组合 112"/>
                <p:cNvGrpSpPr/>
                <p:nvPr/>
              </p:nvGrpSpPr>
              <p:grpSpPr>
                <a:xfrm>
                  <a:off x="4922822" y="1984925"/>
                  <a:ext cx="144976" cy="850158"/>
                  <a:chOff x="4422827" y="3195388"/>
                  <a:chExt cx="144976" cy="616868"/>
                </a:xfrm>
                <a:grpFill/>
              </p:grpSpPr>
              <p:sp>
                <p:nvSpPr>
                  <p:cNvPr id="114" name="矩形 113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>
                    <a:off x="4433042" y="3195388"/>
                    <a:ext cx="125957" cy="521644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30" name="弧形 129"/>
                  <p:cNvSpPr/>
                  <p:nvPr>
                    <p:custDataLst>
                      <p:tags r:id="rId45"/>
                    </p:custDataLst>
                  </p:nvPr>
                </p:nvSpPr>
                <p:spPr>
                  <a:xfrm rot="17729283">
                    <a:off x="4438069" y="3682522"/>
                    <a:ext cx="114492" cy="144976"/>
                  </a:xfrm>
                  <a:prstGeom prst="arc">
                    <a:avLst>
                      <a:gd name="adj1" fmla="val 16200000"/>
                      <a:gd name="adj2" fmla="val 2124425"/>
                    </a:avLst>
                  </a:prstGeom>
                  <a:grpFill/>
                  <a:ln w="6350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p>
                    <a:pPr algn="ctr"/>
                    <a:endParaRPr lang="zh-CN" altLang="en-US" dirty="0"/>
                  </a:p>
                </p:txBody>
              </p:sp>
            </p:grpSp>
          </p:grpSp>
          <p:grpSp>
            <p:nvGrpSpPr>
              <p:cNvPr id="144" name="组合 143"/>
              <p:cNvGrpSpPr/>
              <p:nvPr/>
            </p:nvGrpSpPr>
            <p:grpSpPr>
              <a:xfrm rot="10800000">
                <a:off x="4928372" y="1938493"/>
                <a:ext cx="132312" cy="219219"/>
                <a:chOff x="5698186" y="1851062"/>
                <a:chExt cx="157303" cy="211512"/>
              </a:xfrm>
              <a:grpFill/>
            </p:grpSpPr>
            <p:sp>
              <p:nvSpPr>
                <p:cNvPr id="145" name="等腰三角形 52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5703560" y="1851062"/>
                  <a:ext cx="151929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6" name="弧形 145"/>
                <p:cNvSpPr/>
                <p:nvPr>
                  <p:custDataLst>
                    <p:tags r:id="rId47"/>
                  </p:custDataLst>
                </p:nvPr>
              </p:nvSpPr>
              <p:spPr>
                <a:xfrm rot="6659604">
                  <a:off x="5691978" y="1900150"/>
                  <a:ext cx="168632" cy="156216"/>
                </a:xfrm>
                <a:prstGeom prst="arc">
                  <a:avLst>
                    <a:gd name="adj1" fmla="val 16200000"/>
                    <a:gd name="adj2" fmla="val 3269776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147" name="直接连接符 146"/>
              <p:cNvCxnSpPr/>
              <p:nvPr>
                <p:custDataLst>
                  <p:tags r:id="rId48"/>
                </p:custDataLst>
              </p:nvPr>
            </p:nvCxnSpPr>
            <p:spPr>
              <a:xfrm flipH="1">
                <a:off x="4992268" y="2166779"/>
                <a:ext cx="2968" cy="772378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1000" y="285750"/>
            <a:ext cx="634365" cy="688340"/>
            <a:chOff x="1080" y="1050"/>
            <a:chExt cx="999" cy="1084"/>
          </a:xfrm>
        </p:grpSpPr>
        <p:pic>
          <p:nvPicPr>
            <p:cNvPr id="9" name="图片 8" descr="图标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51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28955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27" name="组合 26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28" name="矩形 27"/>
              <p:cNvSpPr/>
              <p:nvPr>
                <p:custDataLst>
                  <p:tags r:id="rId52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9" name="弧形 28"/>
              <p:cNvSpPr/>
              <p:nvPr>
                <p:custDataLst>
                  <p:tags r:id="rId53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31" name="等腰三角形 52"/>
              <p:cNvSpPr/>
              <p:nvPr>
                <p:custDataLst>
                  <p:tags r:id="rId54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弧形 31"/>
              <p:cNvSpPr/>
              <p:nvPr>
                <p:custDataLst>
                  <p:tags r:id="rId55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653916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35" name="矩形 34"/>
              <p:cNvSpPr/>
              <p:nvPr>
                <p:custDataLst>
                  <p:tags r:id="rId56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36" name="弧形 35"/>
              <p:cNvSpPr/>
              <p:nvPr>
                <p:custDataLst>
                  <p:tags r:id="rId57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38" name="等腰三角形 52"/>
              <p:cNvSpPr/>
              <p:nvPr>
                <p:custDataLst>
                  <p:tags r:id="rId58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弧形 38"/>
              <p:cNvSpPr/>
              <p:nvPr>
                <p:custDataLst>
                  <p:tags r:id="rId59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785984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42" name="矩形 41"/>
              <p:cNvSpPr/>
              <p:nvPr>
                <p:custDataLst>
                  <p:tags r:id="rId60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3" name="弧形 42"/>
              <p:cNvSpPr/>
              <p:nvPr>
                <p:custDataLst>
                  <p:tags r:id="rId61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45" name="等腰三角形 52"/>
              <p:cNvSpPr/>
              <p:nvPr>
                <p:custDataLst>
                  <p:tags r:id="rId62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" name="弧形 45"/>
              <p:cNvSpPr/>
              <p:nvPr>
                <p:custDataLst>
                  <p:tags r:id="rId63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921714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48" name="组合 47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49" name="矩形 48"/>
              <p:cNvSpPr/>
              <p:nvPr>
                <p:custDataLst>
                  <p:tags r:id="rId64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50" name="弧形 49"/>
              <p:cNvSpPr/>
              <p:nvPr>
                <p:custDataLst>
                  <p:tags r:id="rId65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52" name="等腰三角形 52"/>
              <p:cNvSpPr/>
              <p:nvPr>
                <p:custDataLst>
                  <p:tags r:id="rId66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弧形 54"/>
              <p:cNvSpPr/>
              <p:nvPr>
                <p:custDataLst>
                  <p:tags r:id="rId67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6059230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108" name="组合 107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109" name="矩形 108"/>
              <p:cNvSpPr/>
              <p:nvPr>
                <p:custDataLst>
                  <p:tags r:id="rId68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10" name="弧形 109"/>
              <p:cNvSpPr/>
              <p:nvPr>
                <p:custDataLst>
                  <p:tags r:id="rId69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116" name="等腰三角形 52"/>
              <p:cNvSpPr/>
              <p:nvPr>
                <p:custDataLst>
                  <p:tags r:id="rId70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7" name="弧形 116"/>
              <p:cNvSpPr/>
              <p:nvPr>
                <p:custDataLst>
                  <p:tags r:id="rId71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6190449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120" name="矩形 119"/>
              <p:cNvSpPr/>
              <p:nvPr>
                <p:custDataLst>
                  <p:tags r:id="rId72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21" name="弧形 120"/>
              <p:cNvSpPr/>
              <p:nvPr>
                <p:custDataLst>
                  <p:tags r:id="rId73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123" name="等腰三角形 52"/>
              <p:cNvSpPr/>
              <p:nvPr>
                <p:custDataLst>
                  <p:tags r:id="rId74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4" name="弧形 123"/>
              <p:cNvSpPr/>
              <p:nvPr>
                <p:custDataLst>
                  <p:tags r:id="rId75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6323415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126" name="组合 125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127" name="矩形 126"/>
              <p:cNvSpPr/>
              <p:nvPr>
                <p:custDataLst>
                  <p:tags r:id="rId76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28" name="弧形 127"/>
              <p:cNvSpPr/>
              <p:nvPr>
                <p:custDataLst>
                  <p:tags r:id="rId77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131" name="等腰三角形 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2" name="弧形 131"/>
              <p:cNvSpPr/>
              <p:nvPr>
                <p:custDataLst>
                  <p:tags r:id="rId79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6457707" y="2151397"/>
            <a:ext cx="162283" cy="759208"/>
            <a:chOff x="4404992" y="2984980"/>
            <a:chExt cx="162283" cy="759208"/>
          </a:xfrm>
          <a:solidFill>
            <a:srgbClr val="B0DDE1"/>
          </a:solidFill>
        </p:grpSpPr>
        <p:grpSp>
          <p:nvGrpSpPr>
            <p:cNvPr id="134" name="组合 133"/>
            <p:cNvGrpSpPr/>
            <p:nvPr/>
          </p:nvGrpSpPr>
          <p:grpSpPr>
            <a:xfrm>
              <a:off x="4411059" y="3145166"/>
              <a:ext cx="156216" cy="599022"/>
              <a:chOff x="4411059" y="3149910"/>
              <a:chExt cx="156216" cy="599022"/>
            </a:xfrm>
            <a:grpFill/>
          </p:grpSpPr>
          <p:sp>
            <p:nvSpPr>
              <p:cNvPr id="135" name="矩形 134"/>
              <p:cNvSpPr/>
              <p:nvPr>
                <p:custDataLst>
                  <p:tags r:id="rId80"/>
                </p:custDataLst>
              </p:nvPr>
            </p:nvSpPr>
            <p:spPr>
              <a:xfrm>
                <a:off x="4433042" y="3149910"/>
                <a:ext cx="125957" cy="567122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36" name="弧形 135"/>
              <p:cNvSpPr/>
              <p:nvPr>
                <p:custDataLst>
                  <p:tags r:id="rId81"/>
                </p:custDataLst>
              </p:nvPr>
            </p:nvSpPr>
            <p:spPr>
              <a:xfrm rot="6659604">
                <a:off x="4425220" y="360687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4404992" y="2984980"/>
              <a:ext cx="156216" cy="189376"/>
              <a:chOff x="5191721" y="3153596"/>
              <a:chExt cx="156216" cy="189376"/>
            </a:xfrm>
            <a:grpFill/>
          </p:grpSpPr>
          <p:sp>
            <p:nvSpPr>
              <p:cNvPr id="138" name="等腰三角形 52"/>
              <p:cNvSpPr/>
              <p:nvPr>
                <p:custDataLst>
                  <p:tags r:id="rId82"/>
                </p:custDataLst>
              </p:nvPr>
            </p:nvSpPr>
            <p:spPr>
              <a:xfrm>
                <a:off x="5220072" y="3153596"/>
                <a:ext cx="125957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9" name="弧形 138"/>
              <p:cNvSpPr/>
              <p:nvPr>
                <p:custDataLst>
                  <p:tags r:id="rId83"/>
                </p:custDataLst>
              </p:nvPr>
            </p:nvSpPr>
            <p:spPr>
              <a:xfrm rot="6659604">
                <a:off x="5205882" y="3200918"/>
                <a:ext cx="127893" cy="156216"/>
              </a:xfrm>
              <a:prstGeom prst="arc">
                <a:avLst>
                  <a:gd name="adj1" fmla="val 16200000"/>
                  <a:gd name="adj2" fmla="val 2124425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5599338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141" name="组合 14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142" name="等腰三角形 52"/>
              <p:cNvSpPr/>
              <p:nvPr>
                <p:custDataLst>
                  <p:tags r:id="rId84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14" name="矩形 213"/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15" name="弧形 214"/>
                <p:cNvSpPr/>
                <p:nvPr>
                  <p:custDataLst>
                    <p:tags r:id="rId86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16" name="组合 21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17" name="等腰三角形 52"/>
              <p:cNvSpPr/>
              <p:nvPr>
                <p:custDataLst>
                  <p:tags r:id="rId87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18" name="弧形 217"/>
              <p:cNvSpPr/>
              <p:nvPr>
                <p:custDataLst>
                  <p:tags r:id="rId88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19" name="直接连接符 218"/>
            <p:cNvCxnSpPr/>
            <p:nvPr>
              <p:custDataLst>
                <p:tags r:id="rId89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20" name="组合 219"/>
          <p:cNvGrpSpPr/>
          <p:nvPr/>
        </p:nvGrpSpPr>
        <p:grpSpPr>
          <a:xfrm>
            <a:off x="5725571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221" name="组合 22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222" name="等腰三角形 52"/>
              <p:cNvSpPr/>
              <p:nvPr>
                <p:custDataLst>
                  <p:tags r:id="rId90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223" name="组合 22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24" name="矩形 223"/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25" name="弧形 224"/>
                <p:cNvSpPr/>
                <p:nvPr>
                  <p:custDataLst>
                    <p:tags r:id="rId92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26" name="组合 22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27" name="等腰三角形 52"/>
              <p:cNvSpPr/>
              <p:nvPr>
                <p:custDataLst>
                  <p:tags r:id="rId93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28" name="弧形 227"/>
              <p:cNvSpPr/>
              <p:nvPr>
                <p:custDataLst>
                  <p:tags r:id="rId94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29" name="直接连接符 228"/>
            <p:cNvCxnSpPr/>
            <p:nvPr>
              <p:custDataLst>
                <p:tags r:id="rId95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30" name="组合 229"/>
          <p:cNvGrpSpPr/>
          <p:nvPr/>
        </p:nvGrpSpPr>
        <p:grpSpPr>
          <a:xfrm>
            <a:off x="5850200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231" name="组合 23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232" name="等腰三角形 52"/>
              <p:cNvSpPr/>
              <p:nvPr>
                <p:custDataLst>
                  <p:tags r:id="rId96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233" name="组合 23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34" name="矩形 233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5" name="弧形 234"/>
                <p:cNvSpPr/>
                <p:nvPr>
                  <p:custDataLst>
                    <p:tags r:id="rId98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36" name="组合 23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37" name="等腰三角形 52"/>
              <p:cNvSpPr/>
              <p:nvPr>
                <p:custDataLst>
                  <p:tags r:id="rId99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38" name="弧形 237"/>
              <p:cNvSpPr/>
              <p:nvPr>
                <p:custDataLst>
                  <p:tags r:id="rId100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39" name="直接连接符 238"/>
            <p:cNvCxnSpPr/>
            <p:nvPr>
              <p:custDataLst>
                <p:tags r:id="rId101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40" name="组合 239"/>
          <p:cNvGrpSpPr/>
          <p:nvPr/>
        </p:nvGrpSpPr>
        <p:grpSpPr>
          <a:xfrm>
            <a:off x="5978614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241" name="组合 24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242" name="等腰三角形 52"/>
              <p:cNvSpPr/>
              <p:nvPr>
                <p:custDataLst>
                  <p:tags r:id="rId102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243" name="组合 24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44" name="矩形 243"/>
                <p:cNvSpPr/>
                <p:nvPr>
                  <p:custDataLst>
                    <p:tags r:id="rId103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45" name="弧形 244"/>
                <p:cNvSpPr/>
                <p:nvPr>
                  <p:custDataLst>
                    <p:tags r:id="rId104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46" name="组合 24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47" name="等腰三角形 52"/>
              <p:cNvSpPr/>
              <p:nvPr>
                <p:custDataLst>
                  <p:tags r:id="rId105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48" name="弧形 247"/>
              <p:cNvSpPr/>
              <p:nvPr>
                <p:custDataLst>
                  <p:tags r:id="rId106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49" name="直接连接符 248"/>
            <p:cNvCxnSpPr/>
            <p:nvPr>
              <p:custDataLst>
                <p:tags r:id="rId107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50" name="组合 249"/>
          <p:cNvGrpSpPr/>
          <p:nvPr/>
        </p:nvGrpSpPr>
        <p:grpSpPr>
          <a:xfrm>
            <a:off x="6101689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251" name="组合 25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252" name="等腰三角形 52"/>
              <p:cNvSpPr/>
              <p:nvPr>
                <p:custDataLst>
                  <p:tags r:id="rId108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253" name="组合 25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54" name="矩形 253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5" name="弧形 254"/>
                <p:cNvSpPr/>
                <p:nvPr>
                  <p:custDataLst>
                    <p:tags r:id="rId110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56" name="组合 25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57" name="等腰三角形 52"/>
              <p:cNvSpPr/>
              <p:nvPr>
                <p:custDataLst>
                  <p:tags r:id="rId111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58" name="弧形 257"/>
              <p:cNvSpPr/>
              <p:nvPr>
                <p:custDataLst>
                  <p:tags r:id="rId112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59" name="直接连接符 258"/>
            <p:cNvCxnSpPr/>
            <p:nvPr>
              <p:custDataLst>
                <p:tags r:id="rId113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60" name="组合 259"/>
          <p:cNvGrpSpPr/>
          <p:nvPr/>
        </p:nvGrpSpPr>
        <p:grpSpPr>
          <a:xfrm>
            <a:off x="6229625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261" name="组合 26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262" name="等腰三角形 52"/>
              <p:cNvSpPr/>
              <p:nvPr>
                <p:custDataLst>
                  <p:tags r:id="rId114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263" name="组合 26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64" name="矩形 263"/>
                <p:cNvSpPr/>
                <p:nvPr>
                  <p:custDataLst>
                    <p:tags r:id="rId115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5" name="弧形 264"/>
                <p:cNvSpPr/>
                <p:nvPr>
                  <p:custDataLst>
                    <p:tags r:id="rId116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66" name="组合 26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67" name="等腰三角形 5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68" name="弧形 267"/>
              <p:cNvSpPr/>
              <p:nvPr>
                <p:custDataLst>
                  <p:tags r:id="rId118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69" name="直接连接符 268"/>
            <p:cNvCxnSpPr/>
            <p:nvPr>
              <p:custDataLst>
                <p:tags r:id="rId119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70" name="组合 269"/>
          <p:cNvGrpSpPr/>
          <p:nvPr/>
        </p:nvGrpSpPr>
        <p:grpSpPr>
          <a:xfrm>
            <a:off x="6352996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271" name="组合 27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272" name="等腰三角形 52"/>
              <p:cNvSpPr/>
              <p:nvPr>
                <p:custDataLst>
                  <p:tags r:id="rId120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273" name="组合 27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74" name="矩形 273"/>
                <p:cNvSpPr/>
                <p:nvPr>
                  <p:custDataLst>
                    <p:tags r:id="rId121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75" name="弧形 274"/>
                <p:cNvSpPr/>
                <p:nvPr>
                  <p:custDataLst>
                    <p:tags r:id="rId122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76" name="组合 27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77" name="等腰三角形 52"/>
              <p:cNvSpPr/>
              <p:nvPr>
                <p:custDataLst>
                  <p:tags r:id="rId123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78" name="弧形 277"/>
              <p:cNvSpPr/>
              <p:nvPr>
                <p:custDataLst>
                  <p:tags r:id="rId124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79" name="直接连接符 278"/>
            <p:cNvCxnSpPr/>
            <p:nvPr>
              <p:custDataLst>
                <p:tags r:id="rId125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80" name="组合 279"/>
          <p:cNvGrpSpPr/>
          <p:nvPr/>
        </p:nvGrpSpPr>
        <p:grpSpPr>
          <a:xfrm>
            <a:off x="6479986" y="849407"/>
            <a:ext cx="144976" cy="789373"/>
            <a:chOff x="4922822" y="1938493"/>
            <a:chExt cx="144976" cy="1000664"/>
          </a:xfrm>
          <a:solidFill>
            <a:srgbClr val="ECBDD4"/>
          </a:solidFill>
        </p:grpSpPr>
        <p:grpSp>
          <p:nvGrpSpPr>
            <p:cNvPr id="281" name="组合 280"/>
            <p:cNvGrpSpPr/>
            <p:nvPr/>
          </p:nvGrpSpPr>
          <p:grpSpPr>
            <a:xfrm>
              <a:off x="4922822" y="1984925"/>
              <a:ext cx="144976" cy="945433"/>
              <a:chOff x="4922822" y="1984925"/>
              <a:chExt cx="144976" cy="945433"/>
            </a:xfrm>
            <a:grpFill/>
          </p:grpSpPr>
          <p:sp>
            <p:nvSpPr>
              <p:cNvPr id="282" name="等腰三角形 52"/>
              <p:cNvSpPr/>
              <p:nvPr>
                <p:custDataLst>
                  <p:tags r:id="rId126"/>
                </p:custDataLst>
              </p:nvPr>
            </p:nvSpPr>
            <p:spPr>
              <a:xfrm rot="10800000">
                <a:off x="4928589" y="2708842"/>
                <a:ext cx="127792" cy="221516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grpSp>
            <p:nvGrpSpPr>
              <p:cNvPr id="283" name="组合 282"/>
              <p:cNvGrpSpPr/>
              <p:nvPr/>
            </p:nvGrpSpPr>
            <p:grpSpPr>
              <a:xfrm>
                <a:off x="4922822" y="1984925"/>
                <a:ext cx="144976" cy="850158"/>
                <a:chOff x="4422827" y="3195388"/>
                <a:chExt cx="144976" cy="616868"/>
              </a:xfrm>
              <a:grpFill/>
            </p:grpSpPr>
            <p:sp>
              <p:nvSpPr>
                <p:cNvPr id="284" name="矩形 283"/>
                <p:cNvSpPr/>
                <p:nvPr>
                  <p:custDataLst>
                    <p:tags r:id="rId127"/>
                  </p:custDataLst>
                </p:nvPr>
              </p:nvSpPr>
              <p:spPr>
                <a:xfrm>
                  <a:off x="4433042" y="3195388"/>
                  <a:ext cx="125957" cy="521644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85" name="弧形 284"/>
                <p:cNvSpPr/>
                <p:nvPr>
                  <p:custDataLst>
                    <p:tags r:id="rId128"/>
                  </p:custDataLst>
                </p:nvPr>
              </p:nvSpPr>
              <p:spPr>
                <a:xfrm rot="17729283">
                  <a:off x="4438069" y="3682522"/>
                  <a:ext cx="114492" cy="14497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86" name="组合 285"/>
            <p:cNvGrpSpPr/>
            <p:nvPr/>
          </p:nvGrpSpPr>
          <p:grpSpPr>
            <a:xfrm rot="10800000">
              <a:off x="4928372" y="1938493"/>
              <a:ext cx="132312" cy="219219"/>
              <a:chOff x="5698186" y="1851062"/>
              <a:chExt cx="157303" cy="211512"/>
            </a:xfrm>
            <a:grpFill/>
          </p:grpSpPr>
          <p:sp>
            <p:nvSpPr>
              <p:cNvPr id="287" name="等腰三角形 52"/>
              <p:cNvSpPr/>
              <p:nvPr>
                <p:custDataLst>
                  <p:tags r:id="rId129"/>
                </p:custDataLst>
              </p:nvPr>
            </p:nvSpPr>
            <p:spPr>
              <a:xfrm>
                <a:off x="5703560" y="1851062"/>
                <a:ext cx="151929" cy="162690"/>
              </a:xfrm>
              <a:custGeom>
                <a:avLst/>
                <a:gdLst>
                  <a:gd name="connsiteX0" fmla="*/ 0 w 125957"/>
                  <a:gd name="connsiteY0" fmla="*/ 162690 h 162690"/>
                  <a:gd name="connsiteX1" fmla="*/ 62979 w 125957"/>
                  <a:gd name="connsiteY1" fmla="*/ 0 h 162690"/>
                  <a:gd name="connsiteX2" fmla="*/ 125957 w 125957"/>
                  <a:gd name="connsiteY2" fmla="*/ 162690 h 162690"/>
                  <a:gd name="connsiteX3" fmla="*/ 0 w 125957"/>
                  <a:gd name="connsiteY3" fmla="*/ 162690 h 162690"/>
                  <a:gd name="connsiteX0-1" fmla="*/ 0 w 125957"/>
                  <a:gd name="connsiteY0-2" fmla="*/ 162690 h 162690"/>
                  <a:gd name="connsiteX1-3" fmla="*/ 62979 w 125957"/>
                  <a:gd name="connsiteY1-4" fmla="*/ 0 h 162690"/>
                  <a:gd name="connsiteX2-5" fmla="*/ 125957 w 125957"/>
                  <a:gd name="connsiteY2-6" fmla="*/ 162690 h 162690"/>
                  <a:gd name="connsiteX3-7" fmla="*/ 54834 w 125957"/>
                  <a:gd name="connsiteY3-8" fmla="*/ 161882 h 162690"/>
                  <a:gd name="connsiteX4" fmla="*/ 0 w 125957"/>
                  <a:gd name="connsiteY4" fmla="*/ 162690 h 162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57" h="162690">
                    <a:moveTo>
                      <a:pt x="0" y="162690"/>
                    </a:moveTo>
                    <a:lnTo>
                      <a:pt x="62979" y="0"/>
                    </a:lnTo>
                    <a:lnTo>
                      <a:pt x="125957" y="162690"/>
                    </a:lnTo>
                    <a:lnTo>
                      <a:pt x="54834" y="161882"/>
                    </a:lnTo>
                    <a:lnTo>
                      <a:pt x="0" y="16269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288" name="弧形 287"/>
              <p:cNvSpPr/>
              <p:nvPr>
                <p:custDataLst>
                  <p:tags r:id="rId130"/>
                </p:custDataLst>
              </p:nvPr>
            </p:nvSpPr>
            <p:spPr>
              <a:xfrm rot="6659604">
                <a:off x="5691978" y="1900150"/>
                <a:ext cx="168632" cy="156216"/>
              </a:xfrm>
              <a:prstGeom prst="arc">
                <a:avLst>
                  <a:gd name="adj1" fmla="val 16200000"/>
                  <a:gd name="adj2" fmla="val 3269776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89" name="直接连接符 288"/>
            <p:cNvCxnSpPr/>
            <p:nvPr>
              <p:custDataLst>
                <p:tags r:id="rId131"/>
              </p:custDataLst>
            </p:nvPr>
          </p:nvCxnSpPr>
          <p:spPr>
            <a:xfrm flipH="1">
              <a:off x="4992268" y="2166779"/>
              <a:ext cx="2968" cy="772378"/>
            </a:xfrm>
            <a:prstGeom prst="line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14019" name="组合 214018"/>
          <p:cNvGrpSpPr/>
          <p:nvPr/>
        </p:nvGrpSpPr>
        <p:grpSpPr>
          <a:xfrm>
            <a:off x="7236999" y="2710412"/>
            <a:ext cx="1091035" cy="759208"/>
            <a:chOff x="5569197" y="2651142"/>
            <a:chExt cx="1091035" cy="759208"/>
          </a:xfrm>
          <a:solidFill>
            <a:srgbClr val="B0DDE1"/>
          </a:solidFill>
        </p:grpSpPr>
        <p:grpSp>
          <p:nvGrpSpPr>
            <p:cNvPr id="290" name="组合 289"/>
            <p:cNvGrpSpPr/>
            <p:nvPr/>
          </p:nvGrpSpPr>
          <p:grpSpPr>
            <a:xfrm>
              <a:off x="5569197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291" name="组合 290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292" name="矩形 291"/>
                <p:cNvSpPr/>
                <p:nvPr>
                  <p:custDataLst>
                    <p:tags r:id="rId132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93" name="弧形 292"/>
                <p:cNvSpPr/>
                <p:nvPr>
                  <p:custDataLst>
                    <p:tags r:id="rId133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4" name="组合 293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295" name="等腰三角形 52"/>
                <p:cNvSpPr/>
                <p:nvPr>
                  <p:custDataLst>
                    <p:tags r:id="rId134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6" name="弧形 295"/>
                <p:cNvSpPr/>
                <p:nvPr>
                  <p:custDataLst>
                    <p:tags r:id="rId135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97" name="组合 296"/>
            <p:cNvGrpSpPr/>
            <p:nvPr/>
          </p:nvGrpSpPr>
          <p:grpSpPr>
            <a:xfrm>
              <a:off x="5694158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298" name="组合 297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299" name="矩形 298"/>
                <p:cNvSpPr/>
                <p:nvPr>
                  <p:custDataLst>
                    <p:tags r:id="rId136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00" name="弧形 299"/>
                <p:cNvSpPr/>
                <p:nvPr>
                  <p:custDataLst>
                    <p:tags r:id="rId137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1" name="组合 300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302" name="等腰三角形 52"/>
                <p:cNvSpPr/>
                <p:nvPr>
                  <p:custDataLst>
                    <p:tags r:id="rId138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3" name="弧形 302"/>
                <p:cNvSpPr/>
                <p:nvPr>
                  <p:custDataLst>
                    <p:tags r:id="rId139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04" name="组合 303"/>
            <p:cNvGrpSpPr/>
            <p:nvPr/>
          </p:nvGrpSpPr>
          <p:grpSpPr>
            <a:xfrm>
              <a:off x="5826226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305" name="组合 304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306" name="矩形 305"/>
                <p:cNvSpPr/>
                <p:nvPr>
                  <p:custDataLst>
                    <p:tags r:id="rId140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07" name="弧形 306"/>
                <p:cNvSpPr/>
                <p:nvPr>
                  <p:custDataLst>
                    <p:tags r:id="rId141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8" name="组合 307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309" name="等腰三角形 52"/>
                <p:cNvSpPr/>
                <p:nvPr>
                  <p:custDataLst>
                    <p:tags r:id="rId142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0" name="弧形 309"/>
                <p:cNvSpPr/>
                <p:nvPr>
                  <p:custDataLst>
                    <p:tags r:id="rId143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11" name="组合 310"/>
            <p:cNvGrpSpPr/>
            <p:nvPr/>
          </p:nvGrpSpPr>
          <p:grpSpPr>
            <a:xfrm>
              <a:off x="5961956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312" name="组合 311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313" name="矩形 312"/>
                <p:cNvSpPr/>
                <p:nvPr>
                  <p:custDataLst>
                    <p:tags r:id="rId144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14" name="弧形 313"/>
                <p:cNvSpPr/>
                <p:nvPr>
                  <p:custDataLst>
                    <p:tags r:id="rId145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5" name="组合 314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316" name="等腰三角形 52"/>
                <p:cNvSpPr/>
                <p:nvPr>
                  <p:custDataLst>
                    <p:tags r:id="rId146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17" name="弧形 316"/>
                <p:cNvSpPr/>
                <p:nvPr>
                  <p:custDataLst>
                    <p:tags r:id="rId147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18" name="组合 317"/>
            <p:cNvGrpSpPr/>
            <p:nvPr/>
          </p:nvGrpSpPr>
          <p:grpSpPr>
            <a:xfrm>
              <a:off x="6099472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319" name="组合 318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320" name="矩形 319"/>
                <p:cNvSpPr/>
                <p:nvPr>
                  <p:custDataLst>
                    <p:tags r:id="rId148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1" name="弧形 320"/>
                <p:cNvSpPr/>
                <p:nvPr>
                  <p:custDataLst>
                    <p:tags r:id="rId149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2" name="组合 321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323" name="等腰三角形 52"/>
                <p:cNvSpPr/>
                <p:nvPr>
                  <p:custDataLst>
                    <p:tags r:id="rId150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4" name="弧形 323"/>
                <p:cNvSpPr/>
                <p:nvPr>
                  <p:custDataLst>
                    <p:tags r:id="rId151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25" name="组合 324"/>
            <p:cNvGrpSpPr/>
            <p:nvPr/>
          </p:nvGrpSpPr>
          <p:grpSpPr>
            <a:xfrm>
              <a:off x="6230691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326" name="组合 325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327" name="矩形 326"/>
                <p:cNvSpPr/>
                <p:nvPr>
                  <p:custDataLst>
                    <p:tags r:id="rId152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28" name="弧形 327"/>
                <p:cNvSpPr/>
                <p:nvPr>
                  <p:custDataLst>
                    <p:tags r:id="rId153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9" name="组合 328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330" name="等腰三角形 52"/>
                <p:cNvSpPr/>
                <p:nvPr>
                  <p:custDataLst>
                    <p:tags r:id="rId154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1" name="弧形 330"/>
                <p:cNvSpPr/>
                <p:nvPr>
                  <p:custDataLst>
                    <p:tags r:id="rId155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32" name="组合 331"/>
            <p:cNvGrpSpPr/>
            <p:nvPr/>
          </p:nvGrpSpPr>
          <p:grpSpPr>
            <a:xfrm>
              <a:off x="6363657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333" name="组合 332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334" name="矩形 333"/>
                <p:cNvSpPr/>
                <p:nvPr>
                  <p:custDataLst>
                    <p:tags r:id="rId156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35" name="弧形 334"/>
                <p:cNvSpPr/>
                <p:nvPr>
                  <p:custDataLst>
                    <p:tags r:id="rId157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6" name="组合 335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337" name="等腰三角形 52"/>
                <p:cNvSpPr/>
                <p:nvPr>
                  <p:custDataLst>
                    <p:tags r:id="rId158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8" name="弧形 337"/>
                <p:cNvSpPr/>
                <p:nvPr>
                  <p:custDataLst>
                    <p:tags r:id="rId159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39" name="组合 338"/>
            <p:cNvGrpSpPr/>
            <p:nvPr/>
          </p:nvGrpSpPr>
          <p:grpSpPr>
            <a:xfrm>
              <a:off x="6497949" y="2651142"/>
              <a:ext cx="162283" cy="759208"/>
              <a:chOff x="4404992" y="2984980"/>
              <a:chExt cx="162283" cy="759208"/>
            </a:xfrm>
            <a:grpFill/>
          </p:grpSpPr>
          <p:grpSp>
            <p:nvGrpSpPr>
              <p:cNvPr id="340" name="组合 339"/>
              <p:cNvGrpSpPr/>
              <p:nvPr/>
            </p:nvGrpSpPr>
            <p:grpSpPr>
              <a:xfrm>
                <a:off x="4411059" y="3145166"/>
                <a:ext cx="156216" cy="599022"/>
                <a:chOff x="4411059" y="3149910"/>
                <a:chExt cx="156216" cy="599022"/>
              </a:xfrm>
              <a:grpFill/>
            </p:grpSpPr>
            <p:sp>
              <p:nvSpPr>
                <p:cNvPr id="341" name="矩形 340"/>
                <p:cNvSpPr/>
                <p:nvPr>
                  <p:custDataLst>
                    <p:tags r:id="rId160"/>
                  </p:custDataLst>
                </p:nvPr>
              </p:nvSpPr>
              <p:spPr>
                <a:xfrm>
                  <a:off x="4433042" y="3149910"/>
                  <a:ext cx="125957" cy="56712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2" name="弧形 341"/>
                <p:cNvSpPr/>
                <p:nvPr>
                  <p:custDataLst>
                    <p:tags r:id="rId161"/>
                  </p:custDataLst>
                </p:nvPr>
              </p:nvSpPr>
              <p:spPr>
                <a:xfrm rot="6659604">
                  <a:off x="4425220" y="360687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3" name="组合 342"/>
              <p:cNvGrpSpPr/>
              <p:nvPr/>
            </p:nvGrpSpPr>
            <p:grpSpPr>
              <a:xfrm>
                <a:off x="4404992" y="2984980"/>
                <a:ext cx="156216" cy="189376"/>
                <a:chOff x="5191721" y="3153596"/>
                <a:chExt cx="156216" cy="189376"/>
              </a:xfrm>
              <a:grpFill/>
            </p:grpSpPr>
            <p:sp>
              <p:nvSpPr>
                <p:cNvPr id="344" name="等腰三角形 52"/>
                <p:cNvSpPr/>
                <p:nvPr>
                  <p:custDataLst>
                    <p:tags r:id="rId162"/>
                  </p:custDataLst>
                </p:nvPr>
              </p:nvSpPr>
              <p:spPr>
                <a:xfrm>
                  <a:off x="5220072" y="3153596"/>
                  <a:ext cx="125957" cy="162690"/>
                </a:xfrm>
                <a:custGeom>
                  <a:avLst/>
                  <a:gdLst>
                    <a:gd name="connsiteX0" fmla="*/ 0 w 125957"/>
                    <a:gd name="connsiteY0" fmla="*/ 162690 h 162690"/>
                    <a:gd name="connsiteX1" fmla="*/ 62979 w 125957"/>
                    <a:gd name="connsiteY1" fmla="*/ 0 h 162690"/>
                    <a:gd name="connsiteX2" fmla="*/ 125957 w 125957"/>
                    <a:gd name="connsiteY2" fmla="*/ 162690 h 162690"/>
                    <a:gd name="connsiteX3" fmla="*/ 0 w 125957"/>
                    <a:gd name="connsiteY3" fmla="*/ 162690 h 162690"/>
                    <a:gd name="connsiteX0-1" fmla="*/ 0 w 125957"/>
                    <a:gd name="connsiteY0-2" fmla="*/ 162690 h 162690"/>
                    <a:gd name="connsiteX1-3" fmla="*/ 62979 w 125957"/>
                    <a:gd name="connsiteY1-4" fmla="*/ 0 h 162690"/>
                    <a:gd name="connsiteX2-5" fmla="*/ 125957 w 125957"/>
                    <a:gd name="connsiteY2-6" fmla="*/ 162690 h 162690"/>
                    <a:gd name="connsiteX3-7" fmla="*/ 54834 w 125957"/>
                    <a:gd name="connsiteY3-8" fmla="*/ 161882 h 162690"/>
                    <a:gd name="connsiteX4" fmla="*/ 0 w 125957"/>
                    <a:gd name="connsiteY4" fmla="*/ 162690 h 1626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57" h="162690">
                      <a:moveTo>
                        <a:pt x="0" y="162690"/>
                      </a:moveTo>
                      <a:lnTo>
                        <a:pt x="62979" y="0"/>
                      </a:lnTo>
                      <a:lnTo>
                        <a:pt x="125957" y="162690"/>
                      </a:lnTo>
                      <a:lnTo>
                        <a:pt x="54834" y="161882"/>
                      </a:lnTo>
                      <a:lnTo>
                        <a:pt x="0" y="16269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45" name="弧形 344"/>
                <p:cNvSpPr/>
                <p:nvPr>
                  <p:custDataLst>
                    <p:tags r:id="rId163"/>
                  </p:custDataLst>
                </p:nvPr>
              </p:nvSpPr>
              <p:spPr>
                <a:xfrm rot="6659604">
                  <a:off x="5205882" y="3200918"/>
                  <a:ext cx="127893" cy="156216"/>
                </a:xfrm>
                <a:prstGeom prst="arc">
                  <a:avLst>
                    <a:gd name="adj1" fmla="val 16200000"/>
                    <a:gd name="adj2" fmla="val 2124425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24" name="Picture 11" descr="u3jx03_00"/>
          <p:cNvPicPr>
            <a:picLocks noChangeAspect="1" noChangeArrowheads="1"/>
          </p:cNvPicPr>
          <p:nvPr>
            <p:custDataLst>
              <p:tags r:id="rId164"/>
            </p:custDataLst>
          </p:nvPr>
        </p:nvPicPr>
        <p:blipFill rotWithShape="1"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3927" b="15566"/>
          <a:stretch>
            <a:fillRect/>
          </a:stretch>
        </p:blipFill>
        <p:spPr bwMode="auto">
          <a:xfrm>
            <a:off x="1983105" y="1050925"/>
            <a:ext cx="1071880" cy="140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u3jx03_00"/>
          <p:cNvPicPr>
            <a:picLocks noChangeAspect="1" noChangeArrowheads="1"/>
          </p:cNvPicPr>
          <p:nvPr/>
        </p:nvPicPr>
        <p:blipFill rotWithShape="1"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25808" r="59686" b="18066"/>
          <a:stretch>
            <a:fillRect/>
          </a:stretch>
        </p:blipFill>
        <p:spPr bwMode="auto">
          <a:xfrm>
            <a:off x="3735705" y="1068070"/>
            <a:ext cx="107188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" name="圆柱体 214024"/>
          <p:cNvSpPr/>
          <p:nvPr>
            <p:custDataLst>
              <p:tags r:id="rId166"/>
            </p:custDataLst>
          </p:nvPr>
        </p:nvSpPr>
        <p:spPr>
          <a:xfrm>
            <a:off x="382905" y="1214755"/>
            <a:ext cx="792480" cy="1047750"/>
          </a:xfrm>
          <a:prstGeom prst="can">
            <a:avLst/>
          </a:prstGeom>
          <a:solidFill>
            <a:srgbClr val="B0DDE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0" name="右箭头 349"/>
          <p:cNvSpPr/>
          <p:nvPr/>
        </p:nvSpPr>
        <p:spPr>
          <a:xfrm>
            <a:off x="1449705" y="1660525"/>
            <a:ext cx="457200" cy="152400"/>
          </a:xfrm>
          <a:prstGeom prst="rightArrow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2" name="右箭头 431"/>
          <p:cNvSpPr/>
          <p:nvPr/>
        </p:nvSpPr>
        <p:spPr>
          <a:xfrm>
            <a:off x="3202305" y="1694815"/>
            <a:ext cx="457200" cy="152400"/>
          </a:xfrm>
          <a:prstGeom prst="rightArrow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3" name="文本框 432"/>
          <p:cNvSpPr txBox="1"/>
          <p:nvPr/>
        </p:nvSpPr>
        <p:spPr>
          <a:xfrm>
            <a:off x="1659890" y="3336925"/>
            <a:ext cx="5108575" cy="1056251"/>
          </a:xfrm>
          <a:prstGeom prst="wedgeRoundRectCallout">
            <a:avLst>
              <a:gd name="adj1" fmla="val 45848"/>
              <a:gd name="adj2" fmla="val -83726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把圆柱切开，再像这样拼起来，得到一个近似的长方体。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34" name="右箭头 433"/>
          <p:cNvSpPr/>
          <p:nvPr/>
        </p:nvSpPr>
        <p:spPr>
          <a:xfrm>
            <a:off x="4878705" y="1718310"/>
            <a:ext cx="457200" cy="152400"/>
          </a:xfrm>
          <a:prstGeom prst="rightArrow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5" name="右箭头 434"/>
          <p:cNvSpPr/>
          <p:nvPr/>
        </p:nvSpPr>
        <p:spPr>
          <a:xfrm>
            <a:off x="6768465" y="1718310"/>
            <a:ext cx="457200" cy="152400"/>
          </a:xfrm>
          <a:prstGeom prst="rightArrow">
            <a:avLst/>
          </a:prstGeom>
          <a:solidFill>
            <a:srgbClr val="ECBD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510" name="Picture 19" descr="5"/>
          <p:cNvPicPr>
            <a:picLocks noChangeAspect="1"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13678" b="8815"/>
          <a:stretch>
            <a:fillRect/>
          </a:stretch>
        </p:blipFill>
        <p:spPr bwMode="auto">
          <a:xfrm>
            <a:off x="7225665" y="1123950"/>
            <a:ext cx="1380490" cy="107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-0.000123457 L 0.00729167 -0.189506 " pathEditMode="relative" rAng="0" ptsTypes="">
                                      <p:cBhvr>
                                        <p:cTn id="9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bldLvl="0" animBg="1"/>
      <p:bldP spid="435" grpId="0" bldLvl="0" animBg="1"/>
      <p:bldP spid="433" grpId="0" animBg="1"/>
      <p:bldP spid="4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10" name="Picture 19" descr="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1550"/>
            <a:ext cx="4925695" cy="22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直接连接符 77"/>
          <p:cNvCxnSpPr/>
          <p:nvPr>
            <p:custDataLst>
              <p:tags r:id="rId2"/>
            </p:custDataLst>
          </p:nvPr>
        </p:nvCxnSpPr>
        <p:spPr>
          <a:xfrm flipV="1">
            <a:off x="5791173" y="1688023"/>
            <a:ext cx="0" cy="1184275"/>
          </a:xfrm>
          <a:prstGeom prst="line">
            <a:avLst/>
          </a:prstGeom>
          <a:ln w="285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>
            <p:custDataLst>
              <p:tags r:id="rId3"/>
            </p:custDataLst>
          </p:nvPr>
        </p:nvCxnSpPr>
        <p:spPr>
          <a:xfrm>
            <a:off x="4287126" y="2879452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组合 123"/>
          <p:cNvGrpSpPr/>
          <p:nvPr/>
        </p:nvGrpSpPr>
        <p:grpSpPr>
          <a:xfrm>
            <a:off x="4199255" y="2907030"/>
            <a:ext cx="1611630" cy="1070610"/>
            <a:chOff x="4557138" y="2476886"/>
            <a:chExt cx="2714943" cy="1042543"/>
          </a:xfrm>
        </p:grpSpPr>
        <p:sp>
          <p:nvSpPr>
            <p:cNvPr id="126" name="左大括号 125"/>
            <p:cNvSpPr/>
            <p:nvPr>
              <p:custDataLst>
                <p:tags r:id="rId4"/>
              </p:custDataLst>
            </p:nvPr>
          </p:nvSpPr>
          <p:spPr>
            <a:xfrm rot="16200000">
              <a:off x="5860434" y="1288049"/>
              <a:ext cx="200346" cy="2578019"/>
            </a:xfrm>
            <a:prstGeom prst="leftBrace">
              <a:avLst>
                <a:gd name="adj1" fmla="val 41784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7" name="文本框 126"/>
            <p:cNvSpPr txBox="1"/>
            <p:nvPr>
              <p:custDataLst>
                <p:tags r:id="rId5"/>
              </p:custDataLst>
            </p:nvPr>
          </p:nvSpPr>
          <p:spPr>
            <a:xfrm>
              <a:off x="4557138" y="2711242"/>
              <a:ext cx="2714943" cy="80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eaLnBrk="1" hangingPunct="1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</a:rPr>
                <a:t>底面圆周长的一半</a:t>
              </a:r>
              <a:endParaRPr lang="zh-CN" altLang="en-US" sz="24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cxnSp>
        <p:nvCxnSpPr>
          <p:cNvPr id="90" name="直接连接符 89"/>
          <p:cNvCxnSpPr/>
          <p:nvPr>
            <p:custDataLst>
              <p:tags r:id="rId6"/>
            </p:custDataLst>
          </p:nvPr>
        </p:nvCxnSpPr>
        <p:spPr>
          <a:xfrm flipH="1">
            <a:off x="5791516" y="2643235"/>
            <a:ext cx="3810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 rot="17837673">
            <a:off x="6401823" y="2149997"/>
            <a:ext cx="868496" cy="1730569"/>
            <a:chOff x="4862956" y="2353929"/>
            <a:chExt cx="1769178" cy="1730566"/>
          </a:xfrm>
        </p:grpSpPr>
        <p:sp>
          <p:nvSpPr>
            <p:cNvPr id="148" name="左大括号 147"/>
            <p:cNvSpPr/>
            <p:nvPr>
              <p:custDataLst>
                <p:tags r:id="rId7"/>
              </p:custDataLst>
            </p:nvPr>
          </p:nvSpPr>
          <p:spPr>
            <a:xfrm rot="17940000">
              <a:off x="5226639" y="1990246"/>
              <a:ext cx="126365" cy="853731"/>
            </a:xfrm>
            <a:prstGeom prst="leftBrace">
              <a:avLst>
                <a:gd name="adj1" fmla="val 91013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49" name="文本框 148"/>
            <p:cNvSpPr txBox="1"/>
            <p:nvPr>
              <p:custDataLst>
                <p:tags r:id="rId8"/>
              </p:custDataLst>
            </p:nvPr>
          </p:nvSpPr>
          <p:spPr>
            <a:xfrm rot="3822325">
              <a:off x="4946706" y="2399067"/>
              <a:ext cx="1680208" cy="169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eaLnBrk="1" hangingPunct="1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</a:rPr>
                <a:t>底面圆的半径</a:t>
              </a:r>
              <a:endParaRPr lang="zh-CN" altLang="en-US" sz="24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70" name="圆角矩形 69"/>
          <p:cNvSpPr/>
          <p:nvPr>
            <p:custDataLst>
              <p:tags r:id="rId9"/>
            </p:custDataLst>
          </p:nvPr>
        </p:nvSpPr>
        <p:spPr>
          <a:xfrm>
            <a:off x="4495800" y="1840230"/>
            <a:ext cx="1252855" cy="682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长方体的高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3" name="圆角矩形 72"/>
          <p:cNvSpPr/>
          <p:nvPr>
            <p:custDataLst>
              <p:tags r:id="rId10"/>
            </p:custDataLst>
          </p:nvPr>
        </p:nvSpPr>
        <p:spPr>
          <a:xfrm>
            <a:off x="1598295" y="2047875"/>
            <a:ext cx="1449705" cy="42100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圆柱的高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232" name="直接连接符 231"/>
          <p:cNvCxnSpPr>
            <a:stCxn id="129" idx="0"/>
          </p:cNvCxnSpPr>
          <p:nvPr>
            <p:custDataLst>
              <p:tags r:id="rId11"/>
            </p:custDataLst>
          </p:nvPr>
        </p:nvCxnSpPr>
        <p:spPr>
          <a:xfrm flipH="1" flipV="1">
            <a:off x="3047765" y="1535398"/>
            <a:ext cx="6350" cy="135191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>
            <p:custDataLst>
              <p:tags r:id="rId12"/>
            </p:custDataLst>
          </p:nvPr>
        </p:nvCxnSpPr>
        <p:spPr>
          <a:xfrm>
            <a:off x="2438165" y="1521365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弧形 128"/>
          <p:cNvSpPr/>
          <p:nvPr>
            <p:custDataLst>
              <p:tags r:id="rId13"/>
            </p:custDataLst>
          </p:nvPr>
        </p:nvSpPr>
        <p:spPr>
          <a:xfrm rot="180000" flipH="1" flipV="1">
            <a:off x="1688465" y="2553970"/>
            <a:ext cx="1383030" cy="497205"/>
          </a:xfrm>
          <a:prstGeom prst="arc">
            <a:avLst>
              <a:gd name="adj1" fmla="val 11048666"/>
              <a:gd name="adj2" fmla="val 20783921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73990" y="58420"/>
            <a:ext cx="8477250" cy="1323975"/>
            <a:chOff x="360" y="210"/>
            <a:chExt cx="13350" cy="2085"/>
          </a:xfrm>
        </p:grpSpPr>
        <p:sp>
          <p:nvSpPr>
            <p:cNvPr id="22" name="文本框 21"/>
            <p:cNvSpPr txBox="1"/>
            <p:nvPr>
              <p:custDataLst>
                <p:tags r:id="rId14"/>
              </p:custDataLst>
            </p:nvPr>
          </p:nvSpPr>
          <p:spPr>
            <a:xfrm>
              <a:off x="915" y="930"/>
              <a:ext cx="12795" cy="8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把长方体与原来的圆柱比较，你能发现什么？</a:t>
              </a:r>
              <a:endPara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" y="210"/>
              <a:ext cx="1680" cy="2085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1447165" y="3943350"/>
            <a:ext cx="659193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长方体的底面积等于圆柱的</a:t>
            </a:r>
            <a:r>
              <a:rPr lang="zh-CN" altLang="en-US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高等于圆柱的</a:t>
            </a:r>
            <a:r>
              <a:rPr lang="zh-CN" altLang="en-US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8"/>
            </p:custDataLst>
          </p:nvPr>
        </p:nvSpPr>
        <p:spPr>
          <a:xfrm>
            <a:off x="6019165" y="3988435"/>
            <a:ext cx="1332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底面积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9"/>
            </p:custDataLst>
          </p:nvPr>
        </p:nvSpPr>
        <p:spPr>
          <a:xfrm>
            <a:off x="4037965" y="4510405"/>
            <a:ext cx="65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高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ldLvl="0" animBg="1"/>
      <p:bldP spid="73" grpId="0" bldLvl="0" animBg="1"/>
      <p:bldP spid="70" grpId="0" bldLvl="0" animBg="1"/>
      <p:bldP spid="73" grpId="1" animBg="1"/>
      <p:bldP spid="70" grpId="1" animBg="1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524000" y="2724150"/>
            <a:ext cx="2538730" cy="1421765"/>
            <a:chOff x="2369" y="3285"/>
            <a:chExt cx="3998" cy="2239"/>
          </a:xfrm>
        </p:grpSpPr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2369" y="3285"/>
              <a:ext cx="399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长方体的体积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000" y="4702"/>
              <a:ext cx="312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圆柱的体积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82" name="直接箭头连接符 181"/>
            <p:cNvCxnSpPr/>
            <p:nvPr>
              <p:custDataLst>
                <p:tags r:id="rId1"/>
              </p:custDataLst>
            </p:nvPr>
          </p:nvCxnSpPr>
          <p:spPr>
            <a:xfrm>
              <a:off x="4560" y="4160"/>
              <a:ext cx="0" cy="5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3753485" y="273939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＝ 底面积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× 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高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53485" y="3133725"/>
            <a:ext cx="3402330" cy="1012190"/>
            <a:chOff x="5880" y="3930"/>
            <a:chExt cx="5358" cy="1594"/>
          </a:xfrm>
        </p:grpSpPr>
        <p:cxnSp>
          <p:nvCxnSpPr>
            <p:cNvPr id="5" name="直接箭头连接符 4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7680" y="3930"/>
              <a:ext cx="0" cy="77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直接箭头连接符 5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9867" y="3930"/>
              <a:ext cx="0" cy="76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文本框 7"/>
            <p:cNvSpPr txBox="1"/>
            <p:nvPr/>
          </p:nvSpPr>
          <p:spPr>
            <a:xfrm>
              <a:off x="5880" y="4702"/>
              <a:ext cx="535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  <a:defRPr/>
              </a:pP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＝ 底面积 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× 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高</a:t>
              </a:r>
              <a:endPara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21510" name="Picture 19" descr="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0550"/>
            <a:ext cx="4123690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10"/>
          <p:cNvSpPr/>
          <p:nvPr/>
        </p:nvSpPr>
        <p:spPr>
          <a:xfrm>
            <a:off x="3317240" y="2137410"/>
            <a:ext cx="1263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Tx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Sh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6585" y="926465"/>
            <a:ext cx="791146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720090" fontAlgn="auto">
              <a:lnSpc>
                <a:spcPct val="13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如果用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表示圆柱的体积，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表示底面积，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表示高，那么圆柱的体积计算公式是：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29000" y="4019550"/>
            <a:ext cx="1497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Tx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800" y="2647950"/>
            <a:ext cx="7911465" cy="1248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720090" fontAlgn="auto">
              <a:lnSpc>
                <a:spcPct val="13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</a:t>
            </a:r>
            <a:r>
              <a:rPr 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知道圆柱的底面半径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和高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，你能写出圆柱的体积计算公式吗？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948055"/>
            <a:ext cx="8196580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一根圆柱形木料，底面积为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75cm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，长为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。它的体积是多少？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611120" y="2223135"/>
            <a:ext cx="37973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75×90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6750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438400" y="3028950"/>
            <a:ext cx="456247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答：它的体积是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6750cm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57600" y="133350"/>
            <a:ext cx="2283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P24  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304800" y="285750"/>
            <a:ext cx="1807210" cy="586105"/>
          </a:xfrm>
          <a:prstGeom prst="roundRect">
            <a:avLst>
              <a:gd name="adj" fmla="val 27916"/>
            </a:avLst>
          </a:prstGeom>
          <a:solidFill>
            <a:srgbClr val="E0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35.xml><?xml version="1.0" encoding="utf-8"?>
<p:tagLst xmlns:p="http://schemas.openxmlformats.org/presentationml/2006/main">
  <p:tag name="KSO_WPP_MARK_KEY" val="3b091f93-7a8f-4bdb-9874-c9f3240d9e8e"/>
  <p:tag name="COMMONDATA" val="eyJoZGlkIjoiMGIwODFkOTgzNTQzYjU1NzhjOTQ2MTRiZjFlNDExYTMifQ==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1627</Words>
  <Application>WPS 演示</Application>
  <PresentationFormat>在屏幕上显示</PresentationFormat>
  <Paragraphs>233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Arial Unicode MS</vt:lpstr>
      <vt:lpstr>Calibri</vt:lpstr>
      <vt:lpstr>等线</vt:lpstr>
      <vt:lpstr>迷你简艺黑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286</cp:revision>
  <dcterms:created xsi:type="dcterms:W3CDTF">2015-05-29T07:51:00Z</dcterms:created>
  <dcterms:modified xsi:type="dcterms:W3CDTF">2024-01-23T04:07:10Z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9F2F3E5E8F4B4FDABACEC7714531FE2A</vt:lpwstr>
  </property>
</Properties>
</file>