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tiff" ContentType="image/tiff"/>
  <Default Extension="wmf" ContentType="image/x-w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22" r:id="rId3"/>
    <p:sldId id="278" r:id="rId4"/>
    <p:sldId id="356" r:id="rId6"/>
    <p:sldId id="363" r:id="rId7"/>
    <p:sldId id="332" r:id="rId8"/>
    <p:sldId id="343" r:id="rId9"/>
    <p:sldId id="364" r:id="rId10"/>
    <p:sldId id="358" r:id="rId11"/>
    <p:sldId id="335" r:id="rId12"/>
    <p:sldId id="394" r:id="rId13"/>
    <p:sldId id="340" r:id="rId14"/>
    <p:sldId id="341" r:id="rId15"/>
    <p:sldId id="366" r:id="rId16"/>
    <p:sldId id="367" r:id="rId17"/>
    <p:sldId id="368" r:id="rId18"/>
    <p:sldId id="365" r:id="rId19"/>
    <p:sldId id="360" r:id="rId20"/>
    <p:sldId id="362" r:id="rId21"/>
    <p:sldId id="325" r:id="rId22"/>
    <p:sldId id="355" r:id="rId23"/>
  </p:sldIdLst>
  <p:sldSz cx="9144000" cy="5143500" type="screen16x9"/>
  <p:notesSz cx="6858000" cy="9144000"/>
  <p:custDataLst>
    <p:tags r:id="rId28"/>
  </p:custDataLst>
  <p:defaultTextStyle>
    <a:defPPr>
      <a:defRPr lang="ko-KR"/>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ulim" pitchFamily="34" charset="-127"/>
        <a:ea typeface="Gulim" pitchFamily="34" charset="-127"/>
        <a:cs typeface="+mn-cs"/>
      </a:defRPr>
    </a:lvl9pPr>
  </p:defaultTextStyle>
  <p:extLst>
    <p:ext uri="{EFAFB233-063F-42B5-8137-9DF3F51BA10A}">
      <p15:sldGuideLst xmlns:p15="http://schemas.microsoft.com/office/powerpoint/2012/main">
        <p15:guide id="1" orient="horz" pos="1553" userDrawn="1">
          <p15:clr>
            <a:srgbClr val="A4A3A4"/>
          </p15:clr>
        </p15:guide>
        <p15:guide id="2" pos="28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OHAOZHI"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EF4"/>
    <a:srgbClr val="F7BFD6"/>
    <a:srgbClr val="FF00FF"/>
    <a:srgbClr val="3366FF"/>
    <a:srgbClr val="0000FF"/>
    <a:srgbClr val="CCFF99"/>
    <a:srgbClr val="6600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5849"/>
  </p:normalViewPr>
  <p:slideViewPr>
    <p:cSldViewPr snapToGrid="0" showGuides="1">
      <p:cViewPr varScale="1">
        <p:scale>
          <a:sx n="149" d="100"/>
          <a:sy n="149" d="100"/>
        </p:scale>
        <p:origin x="504" y="108"/>
      </p:cViewPr>
      <p:guideLst>
        <p:guide orient="horz" pos="1553"/>
        <p:guide pos="28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20.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4" Type="http://schemas.openxmlformats.org/officeDocument/2006/relationships/image" Target="../media/image40.wmf"/><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9" Type="http://schemas.openxmlformats.org/officeDocument/2006/relationships/image" Target="../media/image50.wmf"/><Relationship Id="rId8" Type="http://schemas.openxmlformats.org/officeDocument/2006/relationships/image" Target="../media/image49.wmf"/><Relationship Id="rId7" Type="http://schemas.openxmlformats.org/officeDocument/2006/relationships/image" Target="../media/image48.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59.wmf"/><Relationship Id="rId8" Type="http://schemas.openxmlformats.org/officeDocument/2006/relationships/image" Target="../media/image58.wmf"/><Relationship Id="rId7" Type="http://schemas.openxmlformats.org/officeDocument/2006/relationships/image" Target="../media/image57.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 Id="rId3" Type="http://schemas.openxmlformats.org/officeDocument/2006/relationships/image" Target="../media/image53.wmf"/><Relationship Id="rId2" Type="http://schemas.openxmlformats.org/officeDocument/2006/relationships/image" Target="../media/image52.wmf"/><Relationship Id="rId10" Type="http://schemas.openxmlformats.org/officeDocument/2006/relationships/image" Target="../media/image60.wmf"/><Relationship Id="rId1"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vl1pPr>
          </a:lstStyle>
          <a:p>
            <a:pPr marL="0" marR="0" lvl="0" indent="0" algn="l" defTabSz="914400" rtl="0" eaLnBrk="1" fontAlgn="base" latinLnBrk="1"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latinLnBrk="1" hangingPunct="1">
              <a:defRPr sz="1200"/>
            </a:lvl1pPr>
          </a:lstStyle>
          <a:p>
            <a:pPr marL="0" marR="0" lvl="0" indent="0" algn="r" defTabSz="914400" rtl="0" eaLnBrk="1" fontAlgn="base" latinLnBrk="1" hangingPunct="1">
              <a:lnSpc>
                <a:spcPct val="100000"/>
              </a:lnSpc>
              <a:spcBef>
                <a:spcPct val="0"/>
              </a:spcBef>
              <a:spcAft>
                <a:spcPct val="0"/>
              </a:spcAft>
              <a:buClrTx/>
              <a:buSzTx/>
              <a:buFontTx/>
              <a:buNone/>
              <a:defRPr/>
            </a:pPr>
            <a:fld id="{2E31804E-553C-4F4B-9EC3-6ED1E5F51C4E}" type="datetimeFigureOut">
              <a:rPr kumimoji="0" lang="zh-CN"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rPr>
            </a:fld>
            <a:endParaRPr kumimoji="0" lang="zh-CN"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algun Gothic" panose="020B0503020000020004" charset="-127"/>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algun Gothic" panose="020B0503020000020004" charset="-127"/>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algun Gothic" panose="020B0503020000020004" charset="-127"/>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algun Gothic" panose="020B0503020000020004" charset="-127"/>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algun Gothic" panose="020B0503020000020004" charset="-127"/>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algun Gothic" panose="020B0503020000020004" charset="-127"/>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algun Gothic" panose="020B0503020000020004" charset="-127"/>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algun Gothic" panose="020B0503020000020004" charset="-127"/>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algun Gothic" panose="020B0503020000020004" charset="-127"/>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algun Gothic" panose="020B0503020000020004" charset="-127"/>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algun Gothic" panose="020B0503020000020004" charset="-127"/>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latinLnBrk="1" hangingPunct="1">
              <a:defRPr sz="1200"/>
            </a:lvl1pPr>
          </a:lstStyle>
          <a:p>
            <a:pPr marL="0" marR="0" lvl="0" indent="0" algn="l" defTabSz="914400" rtl="0" eaLnBrk="1" fontAlgn="base" latinLnBrk="1"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Gulim" pitchFamily="34" charset="-127"/>
              <a:ea typeface="Gulim" pitchFamily="34" charset="-127"/>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latin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algun Gothic" panose="020B0503020000020004" charset="-127"/>
        <a:cs typeface="+mn-cs"/>
      </a:defRPr>
    </a:lvl1pPr>
    <a:lvl2pPr marL="457200" algn="l" rtl="0" eaLnBrk="0" fontAlgn="base" hangingPunct="0">
      <a:spcBef>
        <a:spcPct val="30000"/>
      </a:spcBef>
      <a:spcAft>
        <a:spcPct val="0"/>
      </a:spcAft>
      <a:defRPr sz="1200" kern="1200">
        <a:solidFill>
          <a:schemeClr val="tx1"/>
        </a:solidFill>
        <a:latin typeface="+mn-lt"/>
        <a:ea typeface="Malgun Gothic" panose="020B0503020000020004" charset="-127"/>
        <a:cs typeface="+mn-cs"/>
      </a:defRPr>
    </a:lvl2pPr>
    <a:lvl3pPr marL="914400" algn="l" rtl="0" eaLnBrk="0" fontAlgn="base" hangingPunct="0">
      <a:spcBef>
        <a:spcPct val="30000"/>
      </a:spcBef>
      <a:spcAft>
        <a:spcPct val="0"/>
      </a:spcAft>
      <a:defRPr sz="1200" kern="1200">
        <a:solidFill>
          <a:schemeClr val="tx1"/>
        </a:solidFill>
        <a:latin typeface="+mn-lt"/>
        <a:ea typeface="Malgun Gothic" panose="020B0503020000020004" charset="-127"/>
        <a:cs typeface="+mn-cs"/>
      </a:defRPr>
    </a:lvl3pPr>
    <a:lvl4pPr marL="1371600" algn="l" rtl="0" eaLnBrk="0" fontAlgn="base" hangingPunct="0">
      <a:spcBef>
        <a:spcPct val="30000"/>
      </a:spcBef>
      <a:spcAft>
        <a:spcPct val="0"/>
      </a:spcAft>
      <a:defRPr sz="1200" kern="1200">
        <a:solidFill>
          <a:schemeClr val="tx1"/>
        </a:solidFill>
        <a:latin typeface="+mn-lt"/>
        <a:ea typeface="Malgun Gothic" panose="020B0503020000020004" charset="-127"/>
        <a:cs typeface="+mn-cs"/>
      </a:defRPr>
    </a:lvl4pPr>
    <a:lvl5pPr marL="1828800" algn="l" rtl="0" eaLnBrk="0" fontAlgn="base" hangingPunct="0">
      <a:spcBef>
        <a:spcPct val="30000"/>
      </a:spcBef>
      <a:spcAft>
        <a:spcPct val="0"/>
      </a:spcAft>
      <a:defRPr sz="1200" kern="1200">
        <a:solidFill>
          <a:schemeClr val="tx1"/>
        </a:solidFill>
        <a:latin typeface="+mn-lt"/>
        <a:ea typeface="Malgun Gothic" panose="020B050302000002000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ln>
            <a:solidFill>
              <a:srgbClr val="000000">
                <a:alpha val="100000"/>
              </a:srgbClr>
            </a:solidFill>
            <a:miter lim="800000"/>
          </a:ln>
        </p:spPr>
      </p:sp>
      <p:sp>
        <p:nvSpPr>
          <p:cNvPr id="8195"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819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latin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a:solidFill>
              <a:srgbClr val="000000">
                <a:alpha val="100000"/>
              </a:srgbClr>
            </a:solidFill>
            <a:miter lim="800000"/>
          </a:ln>
        </p:spPr>
      </p:sp>
      <p:sp>
        <p:nvSpPr>
          <p:cNvPr id="24579"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458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latin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a:solidFill>
              <a:srgbClr val="000000">
                <a:alpha val="100000"/>
              </a:srgbClr>
            </a:solidFill>
            <a:miter lim="800000"/>
          </a:ln>
        </p:spPr>
      </p:sp>
      <p:sp>
        <p:nvSpPr>
          <p:cNvPr id="27651"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765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latin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ln>
            <a:solidFill>
              <a:srgbClr val="000000">
                <a:alpha val="100000"/>
              </a:srgbClr>
            </a:solidFill>
            <a:miter lim="800000"/>
          </a:ln>
        </p:spPr>
      </p:sp>
      <p:sp>
        <p:nvSpPr>
          <p:cNvPr id="1024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1024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latin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ln>
            <a:solidFill>
              <a:srgbClr val="000000">
                <a:alpha val="100000"/>
              </a:srgbClr>
            </a:solidFill>
            <a:miter lim="800000"/>
          </a:ln>
        </p:spPr>
      </p:sp>
      <p:sp>
        <p:nvSpPr>
          <p:cNvPr id="1024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1024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latin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a:solidFill>
              <a:srgbClr val="000000">
                <a:alpha val="100000"/>
              </a:srgbClr>
            </a:solidFill>
            <a:miter lim="800000"/>
          </a:ln>
        </p:spPr>
      </p:sp>
      <p:sp>
        <p:nvSpPr>
          <p:cNvPr id="14339"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1434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latin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a:endParaRPr lang="en-US" altLang="zh-CN" dirty="0"/>
          </a:p>
        </p:txBody>
      </p:sp>
      <p:sp>
        <p:nvSpPr>
          <p:cNvPr id="1638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latin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a:endParaRPr lang="en-US" altLang="zh-CN" dirty="0"/>
          </a:p>
        </p:txBody>
      </p:sp>
      <p:sp>
        <p:nvSpPr>
          <p:cNvPr id="1638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latin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0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latin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0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latin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a:solidFill>
              <a:srgbClr val="000000">
                <a:alpha val="100000"/>
              </a:srgbClr>
            </a:solidFill>
            <a:miter lim="800000"/>
          </a:ln>
        </p:spPr>
      </p:sp>
      <p:sp>
        <p:nvSpPr>
          <p:cNvPr id="22531"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253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latin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026" name="组合 1"/>
          <p:cNvGrpSpPr/>
          <p:nvPr userDrawn="1"/>
        </p:nvGrpSpPr>
        <p:grpSpPr>
          <a:xfrm>
            <a:off x="-9525" y="0"/>
            <a:ext cx="9153525" cy="5143500"/>
            <a:chOff x="-9899" y="0"/>
            <a:chExt cx="9153899" cy="5143500"/>
          </a:xfrm>
        </p:grpSpPr>
        <p:pic>
          <p:nvPicPr>
            <p:cNvPr id="1032" name="图片 2"/>
            <p:cNvPicPr>
              <a:picLocks noChangeAspect="1"/>
            </p:cNvPicPr>
            <p:nvPr userDrawn="1"/>
          </p:nvPicPr>
          <p:blipFill>
            <a:blip r:embed="rId3"/>
            <a:stretch>
              <a:fillRect/>
            </a:stretch>
          </p:blipFill>
          <p:spPr>
            <a:xfrm>
              <a:off x="0" y="0"/>
              <a:ext cx="9144000" cy="5143500"/>
            </a:xfrm>
            <a:prstGeom prst="rect">
              <a:avLst/>
            </a:prstGeom>
            <a:noFill/>
            <a:ln w="9525">
              <a:noFill/>
            </a:ln>
          </p:spPr>
        </p:pic>
        <p:pic>
          <p:nvPicPr>
            <p:cNvPr id="1033" name="图片 3"/>
            <p:cNvPicPr>
              <a:picLocks noChangeAspect="1"/>
            </p:cNvPicPr>
            <p:nvPr userDrawn="1"/>
          </p:nvPicPr>
          <p:blipFill>
            <a:blip r:embed="rId4"/>
            <a:srcRect t="65009"/>
            <a:stretch>
              <a:fillRect/>
            </a:stretch>
          </p:blipFill>
          <p:spPr>
            <a:xfrm>
              <a:off x="0" y="4371949"/>
              <a:ext cx="9144000" cy="764739"/>
            </a:xfrm>
            <a:prstGeom prst="rect">
              <a:avLst/>
            </a:prstGeom>
            <a:noFill/>
            <a:ln w="9525">
              <a:noFill/>
            </a:ln>
          </p:spPr>
        </p:pic>
        <p:pic>
          <p:nvPicPr>
            <p:cNvPr id="1034" name="图片 4"/>
            <p:cNvPicPr>
              <a:picLocks noChangeAspect="1"/>
            </p:cNvPicPr>
            <p:nvPr userDrawn="1"/>
          </p:nvPicPr>
          <p:blipFill>
            <a:blip r:embed="rId5"/>
            <a:srcRect t="658" b="88689"/>
            <a:stretch>
              <a:fillRect/>
            </a:stretch>
          </p:blipFill>
          <p:spPr>
            <a:xfrm>
              <a:off x="-9899" y="0"/>
              <a:ext cx="9153899" cy="411510"/>
            </a:xfrm>
            <a:prstGeom prst="rect">
              <a:avLst/>
            </a:prstGeom>
            <a:noFill/>
            <a:ln w="9525">
              <a:noFill/>
            </a:ln>
          </p:spPr>
        </p:pic>
      </p:grpSp>
      <p:pic>
        <p:nvPicPr>
          <p:cNvPr id="1027" name="图片 5"/>
          <p:cNvPicPr>
            <a:picLocks noChangeAspect="1"/>
          </p:cNvPicPr>
          <p:nvPr userDrawn="1"/>
        </p:nvPicPr>
        <p:blipFill>
          <a:blip r:embed="rId6"/>
          <a:srcRect t="23718" b="25883"/>
          <a:stretch>
            <a:fillRect/>
          </a:stretch>
        </p:blipFill>
        <p:spPr>
          <a:xfrm>
            <a:off x="395288" y="252413"/>
            <a:ext cx="8135937" cy="4100512"/>
          </a:xfrm>
          <a:prstGeom prst="rect">
            <a:avLst/>
          </a:prstGeom>
          <a:noFill/>
          <a:ln w="9525">
            <a:noFill/>
          </a:ln>
        </p:spPr>
      </p:pic>
      <p:pic>
        <p:nvPicPr>
          <p:cNvPr id="1029" name="图片 7"/>
          <p:cNvPicPr>
            <a:picLocks noChangeAspect="1"/>
          </p:cNvPicPr>
          <p:nvPr userDrawn="1"/>
        </p:nvPicPr>
        <p:blipFill>
          <a:blip r:embed="rId7"/>
          <a:srcRect l="67047" t="10567" b="79710"/>
          <a:stretch>
            <a:fillRect/>
          </a:stretch>
        </p:blipFill>
        <p:spPr>
          <a:xfrm>
            <a:off x="5580063" y="2849563"/>
            <a:ext cx="2613025" cy="2008187"/>
          </a:xfrm>
          <a:prstGeom prst="rect">
            <a:avLst/>
          </a:prstGeom>
          <a:noFill/>
          <a:ln w="9525">
            <a:noFill/>
          </a:ln>
        </p:spPr>
      </p:pic>
      <p:pic>
        <p:nvPicPr>
          <p:cNvPr id="1030" name="图片 8"/>
          <p:cNvPicPr>
            <a:picLocks noChangeAspect="1"/>
          </p:cNvPicPr>
          <p:nvPr userDrawn="1"/>
        </p:nvPicPr>
        <p:blipFill>
          <a:blip r:embed="rId8"/>
          <a:srcRect t="42424" r="66219"/>
          <a:stretch>
            <a:fillRect/>
          </a:stretch>
        </p:blipFill>
        <p:spPr>
          <a:xfrm>
            <a:off x="-33337" y="2955925"/>
            <a:ext cx="3092450" cy="2170113"/>
          </a:xfrm>
          <a:prstGeom prst="rect">
            <a:avLst/>
          </a:prstGeom>
          <a:noFill/>
          <a:ln w="9525">
            <a:noFill/>
          </a:ln>
        </p:spPr>
      </p:pic>
      <p:pic>
        <p:nvPicPr>
          <p:cNvPr id="1031" name="图片 9"/>
          <p:cNvPicPr>
            <a:picLocks noChangeAspect="1"/>
          </p:cNvPicPr>
          <p:nvPr userDrawn="1"/>
        </p:nvPicPr>
        <p:blipFill>
          <a:blip r:embed="rId7"/>
          <a:srcRect r="71124" b="82214"/>
          <a:stretch>
            <a:fillRect/>
          </a:stretch>
        </p:blipFill>
        <p:spPr>
          <a:xfrm>
            <a:off x="900113" y="1827213"/>
            <a:ext cx="1995487" cy="3201987"/>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2050" name="组合 1"/>
          <p:cNvGrpSpPr/>
          <p:nvPr userDrawn="1"/>
        </p:nvGrpSpPr>
        <p:grpSpPr>
          <a:xfrm>
            <a:off x="0" y="0"/>
            <a:ext cx="9144000" cy="5143500"/>
            <a:chOff x="3956" y="10683"/>
            <a:chExt cx="9144000" cy="5143500"/>
          </a:xfrm>
        </p:grpSpPr>
        <p:pic>
          <p:nvPicPr>
            <p:cNvPr id="2056" name="图片 2"/>
            <p:cNvPicPr>
              <a:picLocks noChangeAspect="1"/>
            </p:cNvPicPr>
            <p:nvPr userDrawn="1"/>
          </p:nvPicPr>
          <p:blipFill>
            <a:blip r:embed="rId3"/>
            <a:stretch>
              <a:fillRect/>
            </a:stretch>
          </p:blipFill>
          <p:spPr>
            <a:xfrm>
              <a:off x="3956" y="10683"/>
              <a:ext cx="9144000" cy="5143500"/>
            </a:xfrm>
            <a:prstGeom prst="rect">
              <a:avLst/>
            </a:prstGeom>
            <a:noFill/>
            <a:ln w="9525">
              <a:noFill/>
            </a:ln>
          </p:spPr>
        </p:pic>
        <p:pic>
          <p:nvPicPr>
            <p:cNvPr id="2057" name="图片 3"/>
            <p:cNvPicPr>
              <a:picLocks noChangeAspect="1"/>
            </p:cNvPicPr>
            <p:nvPr userDrawn="1"/>
          </p:nvPicPr>
          <p:blipFill>
            <a:blip r:embed="rId4"/>
            <a:stretch>
              <a:fillRect/>
            </a:stretch>
          </p:blipFill>
          <p:spPr>
            <a:xfrm>
              <a:off x="3956" y="10683"/>
              <a:ext cx="9144000" cy="5143500"/>
            </a:xfrm>
            <a:prstGeom prst="rect">
              <a:avLst/>
            </a:prstGeom>
            <a:noFill/>
            <a:ln w="9525">
              <a:noFill/>
            </a:ln>
          </p:spPr>
        </p:pic>
      </p:grpSp>
      <p:sp>
        <p:nvSpPr>
          <p:cNvPr id="5" name="八边形 4"/>
          <p:cNvSpPr/>
          <p:nvPr/>
        </p:nvSpPr>
        <p:spPr>
          <a:xfrm>
            <a:off x="187325" y="171450"/>
            <a:ext cx="8769350" cy="4800600"/>
          </a:xfrm>
          <a:prstGeom prst="octagon">
            <a:avLst>
              <a:gd name="adj" fmla="val 1106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pic>
        <p:nvPicPr>
          <p:cNvPr id="2053" name="图片 6"/>
          <p:cNvPicPr>
            <a:picLocks noChangeAspect="1"/>
          </p:cNvPicPr>
          <p:nvPr userDrawn="1"/>
        </p:nvPicPr>
        <p:blipFill>
          <a:blip r:embed="rId5"/>
          <a:srcRect l="5600" t="5600" r="6203" b="11801"/>
          <a:stretch>
            <a:fillRect/>
          </a:stretch>
        </p:blipFill>
        <p:spPr>
          <a:xfrm>
            <a:off x="79375" y="63500"/>
            <a:ext cx="1000125" cy="936625"/>
          </a:xfrm>
          <a:prstGeom prst="rect">
            <a:avLst/>
          </a:prstGeom>
          <a:noFill/>
          <a:ln w="9525">
            <a:noFill/>
          </a:ln>
        </p:spPr>
      </p:pic>
      <p:pic>
        <p:nvPicPr>
          <p:cNvPr id="2054" name="图片 7"/>
          <p:cNvPicPr>
            <a:picLocks noChangeAspect="1"/>
          </p:cNvPicPr>
          <p:nvPr userDrawn="1"/>
        </p:nvPicPr>
        <p:blipFill>
          <a:blip r:embed="rId6"/>
          <a:stretch>
            <a:fillRect/>
          </a:stretch>
        </p:blipFill>
        <p:spPr>
          <a:xfrm>
            <a:off x="8159750" y="3748088"/>
            <a:ext cx="936625" cy="1404937"/>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5122" name="TextBox 6"/>
          <p:cNvSpPr txBox="1"/>
          <p:nvPr userDrawn="1"/>
        </p:nvSpPr>
        <p:spPr>
          <a:xfrm>
            <a:off x="0" y="0"/>
            <a:ext cx="9144000" cy="5143500"/>
          </a:xfrm>
          <a:prstGeom prst="rect">
            <a:avLst/>
          </a:prstGeom>
          <a:solidFill>
            <a:srgbClr val="0000FF"/>
          </a:solidFill>
          <a:ln w="9525">
            <a:noFill/>
          </a:ln>
        </p:spPr>
        <p:txBody>
          <a:bodyPr/>
          <a:lstStyle/>
          <a:p>
            <a:pPr lvl="0"/>
            <a:endParaRPr lang="zh-CN" altLang="en-US" dirty="0">
              <a:latin typeface="Gulim" pitchFamily="34" charset="-127"/>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grpSp>
        <p:nvGrpSpPr>
          <p:cNvPr id="2" name="组合 1"/>
          <p:cNvGrpSpPr/>
          <p:nvPr userDrawn="1"/>
        </p:nvGrpSpPr>
        <p:grpSpPr bwMode="auto">
          <a:xfrm>
            <a:off x="0" y="0"/>
            <a:ext cx="9144000" cy="5143500"/>
            <a:chOff x="3956" y="10683"/>
            <a:chExt cx="9144000" cy="5143500"/>
          </a:xfrm>
        </p:grpSpPr>
        <p:pic>
          <p:nvPicPr>
            <p:cNvPr id="3" name="图片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 y="10683"/>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6" y="10683"/>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八边形 4"/>
          <p:cNvSpPr/>
          <p:nvPr/>
        </p:nvSpPr>
        <p:spPr>
          <a:xfrm>
            <a:off x="187325" y="171450"/>
            <a:ext cx="8769350" cy="4800600"/>
          </a:xfrm>
          <a:prstGeom prst="octagon">
            <a:avLst>
              <a:gd name="adj" fmla="val 1106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等线" panose="02010600030101010101" pitchFamily="2" charset="-122"/>
              <a:ea typeface="等线" panose="02010600030101010101" pitchFamily="2" charset="-122"/>
            </a:endParaRPr>
          </a:p>
        </p:txBody>
      </p:sp>
      <p:pic>
        <p:nvPicPr>
          <p:cNvPr id="7" name="图片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5600" t="5600" r="6203" b="11801"/>
          <a:stretch>
            <a:fillRect/>
          </a:stretch>
        </p:blipFill>
        <p:spPr bwMode="auto">
          <a:xfrm>
            <a:off x="79375" y="63500"/>
            <a:ext cx="10001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159750" y="3748088"/>
            <a:ext cx="936625"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8.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5"/>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rtl="0" eaLnBrk="0" fontAlgn="base" latinLnBrk="1" hangingPunct="0">
        <a:spcBef>
          <a:spcPct val="0"/>
        </a:spcBef>
        <a:spcAft>
          <a:spcPct val="0"/>
        </a:spcAft>
        <a:defRPr sz="4400">
          <a:solidFill>
            <a:schemeClr val="tx2"/>
          </a:solidFill>
          <a:latin typeface="+mj-lt"/>
          <a:ea typeface="Malgun Gothic" panose="020B0503020000020004" charset="-127"/>
          <a:cs typeface="+mj-cs"/>
        </a:defRPr>
      </a:lvl1pPr>
      <a:lvl2pPr algn="ctr" rtl="0" eaLnBrk="0" fontAlgn="base" latinLnBrk="1" hangingPunct="0">
        <a:spcBef>
          <a:spcPct val="0"/>
        </a:spcBef>
        <a:spcAft>
          <a:spcPct val="0"/>
        </a:spcAft>
        <a:defRPr sz="4400">
          <a:solidFill>
            <a:schemeClr val="tx2"/>
          </a:solidFill>
          <a:latin typeface="Calibri" panose="020F0502020204030204" pitchFamily="34" charset="0"/>
          <a:ea typeface="Malgun Gothic" panose="020B0503020000020004" charset="-127"/>
        </a:defRPr>
      </a:lvl2pPr>
      <a:lvl3pPr algn="ctr" rtl="0" eaLnBrk="0" fontAlgn="base" latinLnBrk="1" hangingPunct="0">
        <a:spcBef>
          <a:spcPct val="0"/>
        </a:spcBef>
        <a:spcAft>
          <a:spcPct val="0"/>
        </a:spcAft>
        <a:defRPr sz="4400">
          <a:solidFill>
            <a:schemeClr val="tx2"/>
          </a:solidFill>
          <a:latin typeface="Calibri" panose="020F0502020204030204" pitchFamily="34" charset="0"/>
          <a:ea typeface="Malgun Gothic" panose="020B0503020000020004" charset="-127"/>
        </a:defRPr>
      </a:lvl3pPr>
      <a:lvl4pPr algn="ctr" rtl="0" eaLnBrk="0" fontAlgn="base" latinLnBrk="1" hangingPunct="0">
        <a:spcBef>
          <a:spcPct val="0"/>
        </a:spcBef>
        <a:spcAft>
          <a:spcPct val="0"/>
        </a:spcAft>
        <a:defRPr sz="4400">
          <a:solidFill>
            <a:schemeClr val="tx2"/>
          </a:solidFill>
          <a:latin typeface="Calibri" panose="020F0502020204030204" pitchFamily="34" charset="0"/>
          <a:ea typeface="Malgun Gothic" panose="020B0503020000020004" charset="-127"/>
        </a:defRPr>
      </a:lvl4pPr>
      <a:lvl5pPr algn="ctr" rtl="0" eaLnBrk="0" fontAlgn="base" latinLnBrk="1" hangingPunct="0">
        <a:spcBef>
          <a:spcPct val="0"/>
        </a:spcBef>
        <a:spcAft>
          <a:spcPct val="0"/>
        </a:spcAft>
        <a:defRPr sz="4400">
          <a:solidFill>
            <a:schemeClr val="tx2"/>
          </a:solidFill>
          <a:latin typeface="Calibri" panose="020F0502020204030204" pitchFamily="34" charset="0"/>
          <a:ea typeface="Malgun Gothic" panose="020B0503020000020004" charset="-127"/>
        </a:defRPr>
      </a:lvl5pPr>
      <a:lvl6pPr marL="457200" algn="ctr" rtl="0" eaLnBrk="0" fontAlgn="base" latinLnBrk="1" hangingPunct="0">
        <a:spcBef>
          <a:spcPct val="0"/>
        </a:spcBef>
        <a:spcAft>
          <a:spcPct val="0"/>
        </a:spcAft>
        <a:defRPr sz="4400">
          <a:solidFill>
            <a:schemeClr val="tx2"/>
          </a:solidFill>
          <a:latin typeface="Gulim" pitchFamily="34" charset="-127"/>
          <a:ea typeface="Gulim" pitchFamily="34" charset="-127"/>
        </a:defRPr>
      </a:lvl6pPr>
      <a:lvl7pPr marL="914400" algn="ctr" rtl="0" eaLnBrk="0" fontAlgn="base" latinLnBrk="1" hangingPunct="0">
        <a:spcBef>
          <a:spcPct val="0"/>
        </a:spcBef>
        <a:spcAft>
          <a:spcPct val="0"/>
        </a:spcAft>
        <a:defRPr sz="4400">
          <a:solidFill>
            <a:schemeClr val="tx2"/>
          </a:solidFill>
          <a:latin typeface="Gulim" pitchFamily="34" charset="-127"/>
          <a:ea typeface="Gulim" pitchFamily="34" charset="-127"/>
        </a:defRPr>
      </a:lvl7pPr>
      <a:lvl8pPr marL="1371600" algn="ctr" rtl="0" eaLnBrk="0" fontAlgn="base" latinLnBrk="1" hangingPunct="0">
        <a:spcBef>
          <a:spcPct val="0"/>
        </a:spcBef>
        <a:spcAft>
          <a:spcPct val="0"/>
        </a:spcAft>
        <a:defRPr sz="4400">
          <a:solidFill>
            <a:schemeClr val="tx2"/>
          </a:solidFill>
          <a:latin typeface="Gulim" pitchFamily="34" charset="-127"/>
          <a:ea typeface="Gulim" pitchFamily="34" charset="-127"/>
        </a:defRPr>
      </a:lvl8pPr>
      <a:lvl9pPr marL="1828800" algn="ctr" rtl="0" eaLnBrk="0" fontAlgn="base" latinLnBrk="1" hangingPunct="0">
        <a:spcBef>
          <a:spcPct val="0"/>
        </a:spcBef>
        <a:spcAft>
          <a:spcPct val="0"/>
        </a:spcAft>
        <a:defRPr sz="4400">
          <a:solidFill>
            <a:schemeClr val="tx2"/>
          </a:solidFill>
          <a:latin typeface="Gulim" pitchFamily="34" charset="-127"/>
          <a:ea typeface="Gulim" pitchFamily="34" charset="-127"/>
        </a:defRPr>
      </a:lvl9pPr>
    </p:titleStyle>
    <p:bodyStyle>
      <a:lvl1pPr marL="342900" indent="-342900" algn="l" rtl="0" eaLnBrk="0" fontAlgn="base" latinLnBrk="1" hangingPunct="0">
        <a:spcBef>
          <a:spcPct val="20000"/>
        </a:spcBef>
        <a:spcAft>
          <a:spcPct val="0"/>
        </a:spcAft>
        <a:buChar char="•"/>
        <a:defRPr sz="3200">
          <a:solidFill>
            <a:schemeClr val="tx1"/>
          </a:solidFill>
          <a:latin typeface="+mn-lt"/>
          <a:ea typeface="Malgun Gothic" panose="020B0503020000020004" charset="-127"/>
          <a:cs typeface="+mn-cs"/>
        </a:defRPr>
      </a:lvl1pPr>
      <a:lvl2pPr marL="742950" indent="-285750" algn="l" rtl="0" eaLnBrk="0" fontAlgn="base" latinLnBrk="1" hangingPunct="0">
        <a:spcBef>
          <a:spcPct val="20000"/>
        </a:spcBef>
        <a:spcAft>
          <a:spcPct val="0"/>
        </a:spcAft>
        <a:buChar char="–"/>
        <a:defRPr sz="2800">
          <a:solidFill>
            <a:schemeClr val="tx1"/>
          </a:solidFill>
          <a:latin typeface="+mn-lt"/>
          <a:ea typeface="Malgun Gothic" panose="020B0503020000020004" charset="-127"/>
        </a:defRPr>
      </a:lvl2pPr>
      <a:lvl3pPr marL="1143000" indent="-228600" algn="l" rtl="0" eaLnBrk="0" fontAlgn="base" latinLnBrk="1" hangingPunct="0">
        <a:spcBef>
          <a:spcPct val="20000"/>
        </a:spcBef>
        <a:spcAft>
          <a:spcPct val="0"/>
        </a:spcAft>
        <a:buChar char="•"/>
        <a:defRPr sz="2400">
          <a:solidFill>
            <a:schemeClr val="tx1"/>
          </a:solidFill>
          <a:latin typeface="+mn-lt"/>
          <a:ea typeface="Malgun Gothic" panose="020B0503020000020004" charset="-127"/>
        </a:defRPr>
      </a:lvl3pPr>
      <a:lvl4pPr marL="1600200" indent="-228600" algn="l" rtl="0" eaLnBrk="0" fontAlgn="base" latinLnBrk="1" hangingPunct="0">
        <a:spcBef>
          <a:spcPct val="20000"/>
        </a:spcBef>
        <a:spcAft>
          <a:spcPct val="0"/>
        </a:spcAft>
        <a:buChar char="–"/>
        <a:defRPr sz="2000">
          <a:solidFill>
            <a:schemeClr val="tx1"/>
          </a:solidFill>
          <a:latin typeface="+mn-lt"/>
          <a:ea typeface="Malgun Gothic" panose="020B0503020000020004" charset="-127"/>
        </a:defRPr>
      </a:lvl4pPr>
      <a:lvl5pPr marL="2057400" indent="-228600" algn="l" rtl="0" eaLnBrk="0" fontAlgn="base" latinLnBrk="1" hangingPunct="0">
        <a:spcBef>
          <a:spcPct val="20000"/>
        </a:spcBef>
        <a:spcAft>
          <a:spcPct val="0"/>
        </a:spcAft>
        <a:buChar char="»"/>
        <a:defRPr sz="2000">
          <a:solidFill>
            <a:schemeClr val="tx1"/>
          </a:solidFill>
          <a:latin typeface="+mn-lt"/>
          <a:ea typeface="Malgun Gothic" panose="020B0503020000020004" charset="-127"/>
        </a:defRPr>
      </a:lvl5pPr>
      <a:lvl6pPr marL="2514600" indent="-228600" algn="l" rtl="0" eaLnBrk="0" fontAlgn="base" latinLnBrk="1" hangingPunct="0">
        <a:spcBef>
          <a:spcPct val="20000"/>
        </a:spcBef>
        <a:spcAft>
          <a:spcPct val="0"/>
        </a:spcAft>
        <a:buChar char="»"/>
        <a:defRPr sz="2000">
          <a:solidFill>
            <a:schemeClr val="tx1"/>
          </a:solidFill>
          <a:latin typeface="+mn-lt"/>
          <a:ea typeface="+mn-ea"/>
        </a:defRPr>
      </a:lvl6pPr>
      <a:lvl7pPr marL="2971800" indent="-228600" algn="l" rtl="0" eaLnBrk="0" fontAlgn="base" latinLnBrk="1" hangingPunct="0">
        <a:spcBef>
          <a:spcPct val="20000"/>
        </a:spcBef>
        <a:spcAft>
          <a:spcPct val="0"/>
        </a:spcAft>
        <a:buChar char="»"/>
        <a:defRPr sz="2000">
          <a:solidFill>
            <a:schemeClr val="tx1"/>
          </a:solidFill>
          <a:latin typeface="+mn-lt"/>
          <a:ea typeface="+mn-ea"/>
        </a:defRPr>
      </a:lvl7pPr>
      <a:lvl8pPr marL="3429000" indent="-228600" algn="l" rtl="0" eaLnBrk="0" fontAlgn="base" latinLnBrk="1" hangingPunct="0">
        <a:spcBef>
          <a:spcPct val="20000"/>
        </a:spcBef>
        <a:spcAft>
          <a:spcPct val="0"/>
        </a:spcAft>
        <a:buChar char="»"/>
        <a:defRPr sz="2000">
          <a:solidFill>
            <a:schemeClr val="tx1"/>
          </a:solidFill>
          <a:latin typeface="+mn-lt"/>
          <a:ea typeface="+mn-ea"/>
        </a:defRPr>
      </a:lvl8pPr>
      <a:lvl9pPr marL="3886200" indent="-228600" algn="l" rtl="0" eaLnBrk="0" fontAlgn="base" latinLnBrk="1"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31.wmf"/><Relationship Id="rId8" Type="http://schemas.openxmlformats.org/officeDocument/2006/relationships/oleObject" Target="../embeddings/oleObject6.bin"/><Relationship Id="rId7" Type="http://schemas.openxmlformats.org/officeDocument/2006/relationships/image" Target="../media/image12.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image" Target="../media/image30.wmf"/><Relationship Id="rId3" Type="http://schemas.openxmlformats.org/officeDocument/2006/relationships/oleObject" Target="../embeddings/oleObject5.bin"/><Relationship Id="rId2" Type="http://schemas.openxmlformats.org/officeDocument/2006/relationships/image" Target="../media/image29.wmf"/><Relationship Id="rId16" Type="http://schemas.openxmlformats.org/officeDocument/2006/relationships/notesSlide" Target="../notesSlides/notesSlide9.xml"/><Relationship Id="rId15" Type="http://schemas.openxmlformats.org/officeDocument/2006/relationships/vmlDrawing" Target="../drawings/vmlDrawing3.vml"/><Relationship Id="rId14" Type="http://schemas.openxmlformats.org/officeDocument/2006/relationships/slideLayout" Target="../slideLayouts/slideLayout2.xml"/><Relationship Id="rId13" Type="http://schemas.openxmlformats.org/officeDocument/2006/relationships/image" Target="../media/image32.png"/><Relationship Id="rId12" Type="http://schemas.openxmlformats.org/officeDocument/2006/relationships/image" Target="../media/image18.png"/><Relationship Id="rId11" Type="http://schemas.microsoft.com/office/2007/relationships/media" Target="../media/media13.mp3"/><Relationship Id="rId10" Type="http://schemas.openxmlformats.org/officeDocument/2006/relationships/audio" Target="../media/media13.mp3"/><Relationship Id="rId1"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wmf"/><Relationship Id="rId7" Type="http://schemas.openxmlformats.org/officeDocument/2006/relationships/oleObject" Target="../embeddings/oleObject8.bin"/><Relationship Id="rId6" Type="http://schemas.openxmlformats.org/officeDocument/2006/relationships/image" Target="../media/image33.wmf"/><Relationship Id="rId5" Type="http://schemas.openxmlformats.org/officeDocument/2006/relationships/oleObject" Target="../embeddings/oleObject7.bin"/><Relationship Id="rId4" Type="http://schemas.openxmlformats.org/officeDocument/2006/relationships/image" Target="../media/image12.png"/><Relationship Id="rId3" Type="http://schemas.openxmlformats.org/officeDocument/2006/relationships/tags" Target="../tags/tag12.xml"/><Relationship Id="rId2" Type="http://schemas.openxmlformats.org/officeDocument/2006/relationships/tags" Target="../tags/tag11.xml"/><Relationship Id="rId12" Type="http://schemas.openxmlformats.org/officeDocument/2006/relationships/notesSlide" Target="../notesSlides/notesSlide10.xml"/><Relationship Id="rId11" Type="http://schemas.openxmlformats.org/officeDocument/2006/relationships/vmlDrawing" Target="../drawings/vmlDrawing4.vml"/><Relationship Id="rId10"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8.png"/><Relationship Id="rId7" Type="http://schemas.microsoft.com/office/2007/relationships/media" Target="../media/media14.mp3"/><Relationship Id="rId6" Type="http://schemas.openxmlformats.org/officeDocument/2006/relationships/audio" Target="../media/media14.mp3"/><Relationship Id="rId5" Type="http://schemas.openxmlformats.org/officeDocument/2006/relationships/image" Target="../media/image36.png"/><Relationship Id="rId4" Type="http://schemas.openxmlformats.org/officeDocument/2006/relationships/image" Target="../media/image12.png"/><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0.wmf"/><Relationship Id="rId7" Type="http://schemas.openxmlformats.org/officeDocument/2006/relationships/oleObject" Target="../embeddings/oleObject12.bin"/><Relationship Id="rId6" Type="http://schemas.openxmlformats.org/officeDocument/2006/relationships/image" Target="../media/image39.wmf"/><Relationship Id="rId5" Type="http://schemas.openxmlformats.org/officeDocument/2006/relationships/oleObject" Target="../embeddings/oleObject11.bin"/><Relationship Id="rId4" Type="http://schemas.openxmlformats.org/officeDocument/2006/relationships/image" Target="../media/image38.wmf"/><Relationship Id="rId3" Type="http://schemas.openxmlformats.org/officeDocument/2006/relationships/oleObject" Target="../embeddings/oleObject10.bin"/><Relationship Id="rId2" Type="http://schemas.openxmlformats.org/officeDocument/2006/relationships/image" Target="../media/image37.wmf"/><Relationship Id="rId10" Type="http://schemas.openxmlformats.org/officeDocument/2006/relationships/vmlDrawing" Target="../drawings/vmlDrawing5.vml"/><Relationship Id="rId1"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17.bin"/><Relationship Id="rId8" Type="http://schemas.openxmlformats.org/officeDocument/2006/relationships/image" Target="../media/image45.wmf"/><Relationship Id="rId7" Type="http://schemas.openxmlformats.org/officeDocument/2006/relationships/oleObject" Target="../embeddings/oleObject16.bin"/><Relationship Id="rId6" Type="http://schemas.openxmlformats.org/officeDocument/2006/relationships/image" Target="../media/image44.wmf"/><Relationship Id="rId5" Type="http://schemas.openxmlformats.org/officeDocument/2006/relationships/oleObject" Target="../embeddings/oleObject15.bin"/><Relationship Id="rId4" Type="http://schemas.openxmlformats.org/officeDocument/2006/relationships/image" Target="../media/image43.wmf"/><Relationship Id="rId3" Type="http://schemas.openxmlformats.org/officeDocument/2006/relationships/oleObject" Target="../embeddings/oleObject14.bin"/><Relationship Id="rId20" Type="http://schemas.openxmlformats.org/officeDocument/2006/relationships/vmlDrawing" Target="../drawings/vmlDrawing6.vml"/><Relationship Id="rId2" Type="http://schemas.openxmlformats.org/officeDocument/2006/relationships/image" Target="../media/image42.wmf"/><Relationship Id="rId19" Type="http://schemas.openxmlformats.org/officeDocument/2006/relationships/slideLayout" Target="../slideLayouts/slideLayout2.xml"/><Relationship Id="rId18" Type="http://schemas.openxmlformats.org/officeDocument/2006/relationships/image" Target="../media/image50.wmf"/><Relationship Id="rId17" Type="http://schemas.openxmlformats.org/officeDocument/2006/relationships/oleObject" Target="../embeddings/oleObject21.bin"/><Relationship Id="rId16" Type="http://schemas.openxmlformats.org/officeDocument/2006/relationships/image" Target="../media/image49.wmf"/><Relationship Id="rId15" Type="http://schemas.openxmlformats.org/officeDocument/2006/relationships/oleObject" Target="../embeddings/oleObject20.bin"/><Relationship Id="rId14" Type="http://schemas.openxmlformats.org/officeDocument/2006/relationships/image" Target="../media/image48.wmf"/><Relationship Id="rId13" Type="http://schemas.openxmlformats.org/officeDocument/2006/relationships/oleObject" Target="../embeddings/oleObject19.bin"/><Relationship Id="rId12" Type="http://schemas.openxmlformats.org/officeDocument/2006/relationships/image" Target="../media/image47.wmf"/><Relationship Id="rId11" Type="http://schemas.openxmlformats.org/officeDocument/2006/relationships/oleObject" Target="../embeddings/oleObject18.bin"/><Relationship Id="rId10" Type="http://schemas.openxmlformats.org/officeDocument/2006/relationships/image" Target="../media/image46.wmf"/><Relationship Id="rId1"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26.bin"/><Relationship Id="rId8" Type="http://schemas.openxmlformats.org/officeDocument/2006/relationships/image" Target="../media/image54.wmf"/><Relationship Id="rId7" Type="http://schemas.openxmlformats.org/officeDocument/2006/relationships/oleObject" Target="../embeddings/oleObject25.bin"/><Relationship Id="rId6" Type="http://schemas.openxmlformats.org/officeDocument/2006/relationships/image" Target="../media/image53.wmf"/><Relationship Id="rId5" Type="http://schemas.openxmlformats.org/officeDocument/2006/relationships/oleObject" Target="../embeddings/oleObject24.bin"/><Relationship Id="rId4" Type="http://schemas.openxmlformats.org/officeDocument/2006/relationships/image" Target="../media/image52.wmf"/><Relationship Id="rId3" Type="http://schemas.openxmlformats.org/officeDocument/2006/relationships/oleObject" Target="../embeddings/oleObject23.bin"/><Relationship Id="rId22" Type="http://schemas.openxmlformats.org/officeDocument/2006/relationships/vmlDrawing" Target="../drawings/vmlDrawing7.vml"/><Relationship Id="rId21" Type="http://schemas.openxmlformats.org/officeDocument/2006/relationships/slideLayout" Target="../slideLayouts/slideLayout2.xml"/><Relationship Id="rId20" Type="http://schemas.openxmlformats.org/officeDocument/2006/relationships/image" Target="../media/image60.wmf"/><Relationship Id="rId2" Type="http://schemas.openxmlformats.org/officeDocument/2006/relationships/image" Target="../media/image51.wmf"/><Relationship Id="rId19" Type="http://schemas.openxmlformats.org/officeDocument/2006/relationships/oleObject" Target="../embeddings/oleObject31.bin"/><Relationship Id="rId18" Type="http://schemas.openxmlformats.org/officeDocument/2006/relationships/image" Target="../media/image59.wmf"/><Relationship Id="rId17" Type="http://schemas.openxmlformats.org/officeDocument/2006/relationships/oleObject" Target="../embeddings/oleObject30.bin"/><Relationship Id="rId16" Type="http://schemas.openxmlformats.org/officeDocument/2006/relationships/image" Target="../media/image58.wmf"/><Relationship Id="rId15" Type="http://schemas.openxmlformats.org/officeDocument/2006/relationships/oleObject" Target="../embeddings/oleObject29.bin"/><Relationship Id="rId14" Type="http://schemas.openxmlformats.org/officeDocument/2006/relationships/image" Target="../media/image57.wmf"/><Relationship Id="rId13" Type="http://schemas.openxmlformats.org/officeDocument/2006/relationships/oleObject" Target="../embeddings/oleObject28.bin"/><Relationship Id="rId12" Type="http://schemas.openxmlformats.org/officeDocument/2006/relationships/image" Target="../media/image56.wmf"/><Relationship Id="rId11" Type="http://schemas.openxmlformats.org/officeDocument/2006/relationships/oleObject" Target="../embeddings/oleObject27.bin"/><Relationship Id="rId10" Type="http://schemas.openxmlformats.org/officeDocument/2006/relationships/image" Target="../media/image55.wmf"/><Relationship Id="rId1"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2.jpeg"/></Relationships>
</file>

<file path=ppt/slides/_rels/slide19.xml.rels><?xml version="1.0" encoding="UTF-8" standalone="yes"?>
<Relationships xmlns="http://schemas.openxmlformats.org/package/2006/relationships"><Relationship Id="rId9" Type="http://schemas.openxmlformats.org/officeDocument/2006/relationships/vmlDrawing" Target="../drawings/vmlDrawing8.vml"/><Relationship Id="rId8" Type="http://schemas.openxmlformats.org/officeDocument/2006/relationships/slideLayout" Target="../slideLayouts/slideLayout2.xml"/><Relationship Id="rId7" Type="http://schemas.openxmlformats.org/officeDocument/2006/relationships/tags" Target="../tags/tag17.xml"/><Relationship Id="rId6" Type="http://schemas.openxmlformats.org/officeDocument/2006/relationships/image" Target="../media/image26.wmf"/><Relationship Id="rId5" Type="http://schemas.openxmlformats.org/officeDocument/2006/relationships/oleObject" Target="../embeddings/oleObject32.bin"/><Relationship Id="rId4" Type="http://schemas.openxmlformats.org/officeDocument/2006/relationships/image" Target="../media/image12.png"/><Relationship Id="rId3" Type="http://schemas.openxmlformats.org/officeDocument/2006/relationships/tags" Target="../tags/tag16.xml"/><Relationship Id="rId2" Type="http://schemas.openxmlformats.org/officeDocument/2006/relationships/tags" Target="../tags/tag15.xml"/><Relationship Id="rId10" Type="http://schemas.openxmlformats.org/officeDocument/2006/relationships/notesSlide" Target="../notesSlides/notesSlide11.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12.png"/><Relationship Id="rId2" Type="http://schemas.openxmlformats.org/officeDocument/2006/relationships/tags" Target="../tags/tag2.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tags" Target="../tags/tag19.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9" Type="http://schemas.openxmlformats.org/officeDocument/2006/relationships/audio" Target="../media/media2.mp3"/><Relationship Id="rId8" Type="http://schemas.openxmlformats.org/officeDocument/2006/relationships/image" Target="../media/image18.png"/><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image" Target="../media/image12.png"/><Relationship Id="rId4" Type="http://schemas.openxmlformats.org/officeDocument/2006/relationships/tags" Target="../tags/tag3.xml"/><Relationship Id="rId3" Type="http://schemas.openxmlformats.org/officeDocument/2006/relationships/image" Target="../media/image17.jpeg"/><Relationship Id="rId2" Type="http://schemas.openxmlformats.org/officeDocument/2006/relationships/image" Target="../media/image16.png"/><Relationship Id="rId12" Type="http://schemas.openxmlformats.org/officeDocument/2006/relationships/notesSlide" Target="../notesSlides/notesSlide2.xml"/><Relationship Id="rId11" Type="http://schemas.openxmlformats.org/officeDocument/2006/relationships/slideLayout" Target="../slideLayouts/slideLayout2.xml"/><Relationship Id="rId10" Type="http://schemas.microsoft.com/office/2007/relationships/media" Target="../media/media2.mp3"/><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microsoft.com/office/2007/relationships/media" Target="../media/media3.mp3"/><Relationship Id="rId7" Type="http://schemas.openxmlformats.org/officeDocument/2006/relationships/audio" Target="../media/media3.mp3"/><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2.png"/><Relationship Id="rId13" Type="http://schemas.openxmlformats.org/officeDocument/2006/relationships/notesSlide" Target="../notesSlides/notesSlide3.xml"/><Relationship Id="rId12" Type="http://schemas.openxmlformats.org/officeDocument/2006/relationships/slideLayout" Target="../slideLayouts/slideLayout2.xml"/><Relationship Id="rId11" Type="http://schemas.microsoft.com/office/2007/relationships/media" Target="../media/media4.mp3"/><Relationship Id="rId10" Type="http://schemas.openxmlformats.org/officeDocument/2006/relationships/audio" Target="../media/media4.mp3"/><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9" Type="http://schemas.openxmlformats.org/officeDocument/2006/relationships/audio" Target="../media/media6.mp3"/><Relationship Id="rId8" Type="http://schemas.openxmlformats.org/officeDocument/2006/relationships/image" Target="../media/image18.png"/><Relationship Id="rId7" Type="http://schemas.microsoft.com/office/2007/relationships/media" Target="../media/media5.mp3"/><Relationship Id="rId6" Type="http://schemas.openxmlformats.org/officeDocument/2006/relationships/audio" Target="../media/media5.mp3"/><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12.png"/><Relationship Id="rId2" Type="http://schemas.openxmlformats.org/officeDocument/2006/relationships/tags" Target="../tags/tag5.xml"/><Relationship Id="rId14" Type="http://schemas.openxmlformats.org/officeDocument/2006/relationships/notesSlide" Target="../notesSlides/notesSlide4.xml"/><Relationship Id="rId13" Type="http://schemas.openxmlformats.org/officeDocument/2006/relationships/slideLayout" Target="../slideLayouts/slideLayout2.xml"/><Relationship Id="rId12" Type="http://schemas.microsoft.com/office/2007/relationships/media" Target="../media/media7.mp3"/><Relationship Id="rId11" Type="http://schemas.openxmlformats.org/officeDocument/2006/relationships/audio" Target="../media/media7.mp3"/><Relationship Id="rId10" Type="http://schemas.microsoft.com/office/2007/relationships/media" Target="../media/media6.mp3"/><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8.png"/><Relationship Id="rId2" Type="http://schemas.microsoft.com/office/2007/relationships/media" Target="../media/media8.mp3"/><Relationship Id="rId1" Type="http://schemas.openxmlformats.org/officeDocument/2006/relationships/audio" Target="../media/media8.mp3"/></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18.png"/><Relationship Id="rId3" Type="http://schemas.microsoft.com/office/2007/relationships/media" Target="../media/media9.mp3"/><Relationship Id="rId2" Type="http://schemas.openxmlformats.org/officeDocument/2006/relationships/audio" Target="../media/media9.mp3"/><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9" Type="http://schemas.openxmlformats.org/officeDocument/2006/relationships/image" Target="../media/image18.png"/><Relationship Id="rId8" Type="http://schemas.microsoft.com/office/2007/relationships/media" Target="../media/media10.mp3"/><Relationship Id="rId7" Type="http://schemas.openxmlformats.org/officeDocument/2006/relationships/audio" Target="../media/media10.mp3"/><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12.png"/><Relationship Id="rId3" Type="http://schemas.openxmlformats.org/officeDocument/2006/relationships/tags" Target="../tags/tag6.xml"/><Relationship Id="rId2" Type="http://schemas.openxmlformats.org/officeDocument/2006/relationships/image" Target="../media/image26.wmf"/><Relationship Id="rId14" Type="http://schemas.openxmlformats.org/officeDocument/2006/relationships/notesSlide" Target="../notesSlides/notesSlide7.xml"/><Relationship Id="rId13" Type="http://schemas.openxmlformats.org/officeDocument/2006/relationships/vmlDrawing" Target="../drawings/vmlDrawing1.vml"/><Relationship Id="rId12" Type="http://schemas.openxmlformats.org/officeDocument/2006/relationships/slideLayout" Target="../slideLayouts/slideLayout2.xml"/><Relationship Id="rId11" Type="http://schemas.microsoft.com/office/2007/relationships/media" Target="../media/media11.mp3"/><Relationship Id="rId10" Type="http://schemas.openxmlformats.org/officeDocument/2006/relationships/audio" Target="../media/media11.mp3"/><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9" Type="http://schemas.microsoft.com/office/2007/relationships/media" Target="../media/media12.mp3"/><Relationship Id="rId8" Type="http://schemas.openxmlformats.org/officeDocument/2006/relationships/audio" Target="../media/media12.mp3"/><Relationship Id="rId7" Type="http://schemas.openxmlformats.org/officeDocument/2006/relationships/image" Target="../media/image28.png"/><Relationship Id="rId6" Type="http://schemas.openxmlformats.org/officeDocument/2006/relationships/image" Target="../media/image12.png"/><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image" Target="../media/image26.wmf"/><Relationship Id="rId2" Type="http://schemas.openxmlformats.org/officeDocument/2006/relationships/oleObject" Target="../embeddings/oleObject3.bin"/><Relationship Id="rId13" Type="http://schemas.openxmlformats.org/officeDocument/2006/relationships/notesSlide" Target="../notesSlides/notesSlide8.xml"/><Relationship Id="rId12" Type="http://schemas.openxmlformats.org/officeDocument/2006/relationships/vmlDrawing" Target="../drawings/vmlDrawing2.vml"/><Relationship Id="rId11" Type="http://schemas.openxmlformats.org/officeDocument/2006/relationships/slideLayout" Target="../slideLayouts/slideLayout2.xml"/><Relationship Id="rId10" Type="http://schemas.openxmlformats.org/officeDocument/2006/relationships/image" Target="../media/image18.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6146" name="矩形 2"/>
          <p:cNvSpPr/>
          <p:nvPr/>
        </p:nvSpPr>
        <p:spPr>
          <a:xfrm>
            <a:off x="2003409" y="1775157"/>
            <a:ext cx="5761038" cy="708025"/>
          </a:xfrm>
          <a:prstGeom prst="rect">
            <a:avLst/>
          </a:prstGeom>
          <a:noFill/>
          <a:ln w="9525">
            <a:noFill/>
          </a:ln>
        </p:spPr>
        <p:txBody>
          <a:bodyPr>
            <a:spAutoFit/>
          </a:bodyPr>
          <a:lstStyle/>
          <a:p>
            <a:pPr algn="ctr" eaLnBrk="1" latinLnBrk="1" hangingPunct="1"/>
            <a:r>
              <a:rPr lang="zh-CN" altLang="en-US" sz="4000" b="1" dirty="0">
                <a:solidFill>
                  <a:srgbClr val="000000"/>
                </a:solidFill>
                <a:latin typeface="黑体" panose="02010609060101010101" pitchFamily="49" charset="-122"/>
                <a:ea typeface="黑体" panose="02010609060101010101" pitchFamily="49" charset="-122"/>
              </a:rPr>
              <a:t>比的意义</a:t>
            </a:r>
            <a:endParaRPr lang="zh-CN" altLang="en-US" sz="4000" b="1" dirty="0">
              <a:solidFill>
                <a:srgbClr val="000000"/>
              </a:solidFill>
              <a:latin typeface="黑体" panose="02010609060101010101" pitchFamily="49" charset="-122"/>
              <a:ea typeface="黑体" panose="02010609060101010101" pitchFamily="49" charset="-122"/>
            </a:endParaRPr>
          </a:p>
        </p:txBody>
      </p:sp>
      <p:pic>
        <p:nvPicPr>
          <p:cNvPr id="6148" name="图片 4"/>
          <p:cNvPicPr>
            <a:picLocks noChangeAspect="1"/>
          </p:cNvPicPr>
          <p:nvPr>
            <p:custDataLst>
              <p:tags r:id="rId2"/>
            </p:custDataLst>
          </p:nvPr>
        </p:nvPicPr>
        <p:blipFill>
          <a:blip r:embed="rId3"/>
          <a:stretch>
            <a:fillRect/>
          </a:stretch>
        </p:blipFill>
        <p:spPr>
          <a:xfrm>
            <a:off x="8118475" y="131763"/>
            <a:ext cx="184150" cy="50800"/>
          </a:xfrm>
          <a:prstGeom prst="rect">
            <a:avLst/>
          </a:prstGeom>
          <a:noFill/>
          <a:ln w="9525">
            <a:noFill/>
          </a:ln>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412" y="1724411"/>
            <a:ext cx="862598" cy="8646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4"/>
          <p:cNvSpPr/>
          <p:nvPr/>
        </p:nvSpPr>
        <p:spPr>
          <a:xfrm>
            <a:off x="490538" y="182563"/>
            <a:ext cx="3689350" cy="584200"/>
          </a:xfrm>
          <a:prstGeom prst="rect">
            <a:avLst/>
          </a:prstGeom>
          <a:noFill/>
          <a:ln w="9525">
            <a:noFill/>
          </a:ln>
        </p:spPr>
        <p:txBody>
          <a:bodyPr>
            <a:spAutoFit/>
          </a:bodyPr>
          <a:lstStyle/>
          <a:p>
            <a:pPr algn="ctr" eaLnBrk="1" latinLnBrk="1" hangingPunct="1"/>
            <a:r>
              <a:rPr lang="zh-CN" altLang="en-US" sz="3200" b="1" dirty="0">
                <a:latin typeface="黑体" panose="02010609060101010101" pitchFamily="49" charset="-122"/>
                <a:ea typeface="黑体" panose="02010609060101010101" pitchFamily="49" charset="-122"/>
              </a:rPr>
              <a:t>三、巩固提高</a:t>
            </a:r>
            <a:endParaRPr lang="zh-CN" altLang="en-US" sz="3200" b="1" dirty="0">
              <a:latin typeface="黑体" panose="02010609060101010101" pitchFamily="49" charset="-122"/>
              <a:ea typeface="黑体" panose="02010609060101010101" pitchFamily="49" charset="-122"/>
            </a:endParaRPr>
          </a:p>
        </p:txBody>
      </p:sp>
      <p:sp>
        <p:nvSpPr>
          <p:cNvPr id="21507" name="Rectangle 14"/>
          <p:cNvSpPr>
            <a:spLocks noRot="1"/>
          </p:cNvSpPr>
          <p:nvPr/>
        </p:nvSpPr>
        <p:spPr>
          <a:xfrm>
            <a:off x="684213" y="1374775"/>
            <a:ext cx="8066087" cy="2665413"/>
          </a:xfrm>
          <a:prstGeom prst="rect">
            <a:avLst/>
          </a:prstGeom>
          <a:noFill/>
          <a:ln w="9525">
            <a:noFill/>
          </a:ln>
        </p:spPr>
        <p:txBody>
          <a:bodyPr/>
          <a:lstStyle/>
          <a:p>
            <a:pPr marL="342900" indent="-342900" eaLnBrk="1" latinLnBrk="1" hangingPunct="1">
              <a:lnSpc>
                <a:spcPct val="120000"/>
              </a:lnSpc>
              <a:spcBef>
                <a:spcPct val="20000"/>
              </a:spcBef>
              <a:buClr>
                <a:schemeClr val="bg2"/>
              </a:buClr>
              <a:buFont typeface="Monotype Sorts"/>
            </a:pPr>
            <a:r>
              <a:rPr lang="en-US" altLang="zh-CN" sz="2800" b="1" dirty="0">
                <a:latin typeface="Times New Roman" panose="02020603050405020304" pitchFamily="18" charset="0"/>
                <a:ea typeface="黑体" panose="02010609060101010101" pitchFamily="49" charset="-122"/>
              </a:rPr>
              <a:t>1. </a:t>
            </a:r>
            <a:r>
              <a:rPr lang="zh-CN" altLang="en-US" sz="2800" b="1" dirty="0">
                <a:latin typeface="Times New Roman" panose="02020603050405020304" pitchFamily="18" charset="0"/>
                <a:ea typeface="黑体" panose="02010609060101010101" pitchFamily="49" charset="-122"/>
              </a:rPr>
              <a:t>小敏和小亮买同样的练习本。小敏买了</a:t>
            </a:r>
            <a:r>
              <a:rPr lang="en-US" altLang="zh-CN" sz="2800" b="1" dirty="0">
                <a:latin typeface="Times New Roman" panose="02020603050405020304" pitchFamily="18" charset="0"/>
                <a:ea typeface="黑体" panose="02010609060101010101" pitchFamily="49" charset="-122"/>
              </a:rPr>
              <a:t>6</a:t>
            </a:r>
            <a:r>
              <a:rPr lang="zh-CN" altLang="en-US" sz="2800" b="1" dirty="0">
                <a:latin typeface="Times New Roman" panose="02020603050405020304" pitchFamily="18" charset="0"/>
                <a:ea typeface="黑体" panose="02010609060101010101" pitchFamily="49" charset="-122"/>
              </a:rPr>
              <a:t>本，共花了</a:t>
            </a:r>
            <a:r>
              <a:rPr lang="en-US" altLang="zh-CN" sz="2800" b="1" dirty="0">
                <a:latin typeface="Times New Roman" panose="02020603050405020304" pitchFamily="18" charset="0"/>
                <a:ea typeface="黑体" panose="02010609060101010101" pitchFamily="49" charset="-122"/>
              </a:rPr>
              <a:t>12</a:t>
            </a:r>
            <a:r>
              <a:rPr lang="zh-CN" altLang="en-US" sz="2800" b="1" dirty="0">
                <a:latin typeface="Times New Roman" panose="02020603050405020304" pitchFamily="18" charset="0"/>
                <a:ea typeface="黑体" panose="02010609060101010101" pitchFamily="49" charset="-122"/>
              </a:rPr>
              <a:t>元；小亮买了</a:t>
            </a:r>
            <a:r>
              <a:rPr lang="en-US" altLang="zh-CN" sz="2800" b="1" dirty="0">
                <a:latin typeface="Times New Roman" panose="02020603050405020304" pitchFamily="18" charset="0"/>
                <a:ea typeface="黑体" panose="02010609060101010101" pitchFamily="49" charset="-122"/>
              </a:rPr>
              <a:t>8</a:t>
            </a:r>
            <a:r>
              <a:rPr lang="zh-CN" altLang="en-US" sz="2800" b="1" dirty="0">
                <a:latin typeface="Times New Roman" panose="02020603050405020304" pitchFamily="18" charset="0"/>
                <a:ea typeface="黑体" panose="02010609060101010101" pitchFamily="49" charset="-122"/>
              </a:rPr>
              <a:t>本，共花了</a:t>
            </a:r>
            <a:r>
              <a:rPr lang="en-US" altLang="zh-CN" sz="2800" b="1" dirty="0">
                <a:latin typeface="Times New Roman" panose="02020603050405020304" pitchFamily="18" charset="0"/>
                <a:ea typeface="黑体" panose="02010609060101010101" pitchFamily="49" charset="-122"/>
              </a:rPr>
              <a:t>20</a:t>
            </a:r>
            <a:r>
              <a:rPr lang="zh-CN" altLang="en-US" sz="2800" b="1" dirty="0">
                <a:latin typeface="Times New Roman" panose="02020603050405020304" pitchFamily="18" charset="0"/>
                <a:ea typeface="黑体" panose="02010609060101010101" pitchFamily="49" charset="-122"/>
              </a:rPr>
              <a:t>元。小敏和小亮买的练习本数量之比是</a:t>
            </a:r>
            <a:r>
              <a:rPr lang="en-US" altLang="zh-CN" sz="2800" b="1" dirty="0">
                <a:latin typeface="Times New Roman" panose="02020603050405020304" pitchFamily="18" charset="0"/>
                <a:ea typeface="黑体" panose="02010609060101010101" pitchFamily="49" charset="-122"/>
              </a:rPr>
              <a:t>(</a:t>
            </a:r>
            <a:r>
              <a:rPr lang="zh-CN" altLang="en-US" sz="2800" b="1" dirty="0">
                <a:latin typeface="Times New Roman" panose="02020603050405020304" pitchFamily="18" charset="0"/>
                <a:ea typeface="黑体" panose="02010609060101010101" pitchFamily="49" charset="-122"/>
              </a:rPr>
              <a:t>     </a:t>
            </a:r>
            <a:r>
              <a:rPr lang="en-US" altLang="zh-CN" sz="2800" b="1" dirty="0">
                <a:latin typeface="Times New Roman" panose="02020603050405020304" pitchFamily="18" charset="0"/>
                <a:ea typeface="黑体" panose="02010609060101010101" pitchFamily="49" charset="-122"/>
              </a:rPr>
              <a:t>)</a:t>
            </a:r>
            <a:r>
              <a:rPr lang="zh-CN" altLang="en-US" sz="2800" b="1" dirty="0">
                <a:latin typeface="Times New Roman" panose="02020603050405020304" pitchFamily="18" charset="0"/>
                <a:ea typeface="黑体" panose="02010609060101010101" pitchFamily="49" charset="-122"/>
              </a:rPr>
              <a:t>∶</a:t>
            </a:r>
            <a:r>
              <a:rPr lang="en-US" altLang="zh-CN" sz="2800" b="1" dirty="0">
                <a:latin typeface="Times New Roman" panose="02020603050405020304" pitchFamily="18" charset="0"/>
                <a:ea typeface="黑体" panose="02010609060101010101" pitchFamily="49" charset="-122"/>
              </a:rPr>
              <a:t> ( </a:t>
            </a:r>
            <a:r>
              <a:rPr lang="zh-CN" altLang="en-US" sz="2800" b="1" dirty="0">
                <a:latin typeface="Times New Roman" panose="02020603050405020304" pitchFamily="18" charset="0"/>
                <a:ea typeface="黑体" panose="02010609060101010101" pitchFamily="49" charset="-122"/>
              </a:rPr>
              <a:t>    </a:t>
            </a:r>
            <a:r>
              <a:rPr lang="en-US" altLang="zh-CN" sz="2800" b="1" dirty="0">
                <a:latin typeface="Times New Roman" panose="02020603050405020304" pitchFamily="18" charset="0"/>
                <a:ea typeface="黑体" panose="02010609060101010101" pitchFamily="49" charset="-122"/>
              </a:rPr>
              <a:t>)</a:t>
            </a:r>
            <a:r>
              <a:rPr lang="zh-CN" altLang="en-US" sz="2800" b="1" dirty="0">
                <a:latin typeface="Times New Roman" panose="02020603050405020304" pitchFamily="18" charset="0"/>
                <a:ea typeface="黑体" panose="02010609060101010101" pitchFamily="49" charset="-122"/>
              </a:rPr>
              <a:t>，比值是</a:t>
            </a:r>
            <a:r>
              <a:rPr lang="en-US" altLang="zh-CN" sz="2800" b="1" dirty="0">
                <a:latin typeface="Times New Roman" panose="02020603050405020304" pitchFamily="18" charset="0"/>
                <a:ea typeface="黑体" panose="02010609060101010101" pitchFamily="49" charset="-122"/>
              </a:rPr>
              <a:t>(</a:t>
            </a:r>
            <a:r>
              <a:rPr lang="zh-CN" altLang="en-US" sz="2800" b="1" dirty="0">
                <a:latin typeface="Times New Roman" panose="02020603050405020304" pitchFamily="18" charset="0"/>
                <a:ea typeface="黑体" panose="02010609060101010101" pitchFamily="49" charset="-122"/>
              </a:rPr>
              <a:t>     </a:t>
            </a:r>
            <a:r>
              <a:rPr lang="en-US" altLang="zh-CN" sz="2800" b="1" dirty="0">
                <a:latin typeface="Times New Roman" panose="02020603050405020304" pitchFamily="18" charset="0"/>
                <a:ea typeface="黑体" panose="02010609060101010101" pitchFamily="49" charset="-122"/>
              </a:rPr>
              <a:t>) </a:t>
            </a:r>
            <a:r>
              <a:rPr lang="zh-CN" altLang="en-US" sz="2800" b="1" dirty="0">
                <a:latin typeface="Times New Roman" panose="02020603050405020304" pitchFamily="18" charset="0"/>
                <a:ea typeface="黑体" panose="02010609060101010101" pitchFamily="49" charset="-122"/>
              </a:rPr>
              <a:t>；花的钱数之比是</a:t>
            </a:r>
            <a:r>
              <a:rPr lang="en-US" altLang="zh-CN" sz="2800" b="1" dirty="0">
                <a:latin typeface="Times New Roman" panose="02020603050405020304" pitchFamily="18" charset="0"/>
                <a:ea typeface="黑体" panose="02010609060101010101" pitchFamily="49" charset="-122"/>
              </a:rPr>
              <a:t>(</a:t>
            </a:r>
            <a:r>
              <a:rPr lang="zh-CN" altLang="en-US" sz="2800" b="1" dirty="0">
                <a:latin typeface="Times New Roman" panose="02020603050405020304" pitchFamily="18" charset="0"/>
                <a:ea typeface="黑体" panose="02010609060101010101" pitchFamily="49" charset="-122"/>
              </a:rPr>
              <a:t>     </a:t>
            </a:r>
            <a:r>
              <a:rPr lang="en-US" altLang="zh-CN" sz="2800" b="1" dirty="0">
                <a:latin typeface="Times New Roman" panose="02020603050405020304" pitchFamily="18" charset="0"/>
                <a:ea typeface="黑体" panose="02010609060101010101" pitchFamily="49" charset="-122"/>
              </a:rPr>
              <a:t>) </a:t>
            </a:r>
            <a:r>
              <a:rPr lang="zh-CN" altLang="en-US" sz="2800" b="1" dirty="0">
                <a:latin typeface="Times New Roman" panose="02020603050405020304" pitchFamily="18" charset="0"/>
                <a:ea typeface="黑体" panose="02010609060101010101" pitchFamily="49" charset="-122"/>
              </a:rPr>
              <a:t>∶</a:t>
            </a:r>
            <a:r>
              <a:rPr lang="en-US" altLang="zh-CN" sz="2800" b="1" dirty="0">
                <a:latin typeface="Times New Roman" panose="02020603050405020304" pitchFamily="18" charset="0"/>
                <a:ea typeface="黑体" panose="02010609060101010101" pitchFamily="49" charset="-122"/>
              </a:rPr>
              <a:t> (</a:t>
            </a:r>
            <a:r>
              <a:rPr lang="zh-CN" altLang="en-US" sz="2800" b="1" dirty="0">
                <a:latin typeface="Times New Roman" panose="02020603050405020304" pitchFamily="18" charset="0"/>
                <a:ea typeface="黑体" panose="02010609060101010101" pitchFamily="49" charset="-122"/>
              </a:rPr>
              <a:t>     </a:t>
            </a:r>
            <a:r>
              <a:rPr lang="en-US" altLang="zh-CN" sz="2800" b="1" dirty="0">
                <a:latin typeface="Times New Roman" panose="02020603050405020304" pitchFamily="18" charset="0"/>
                <a:ea typeface="黑体" panose="02010609060101010101" pitchFamily="49" charset="-122"/>
              </a:rPr>
              <a:t>) </a:t>
            </a:r>
            <a:r>
              <a:rPr lang="zh-CN" altLang="en-US" sz="2800" b="1" dirty="0">
                <a:latin typeface="Times New Roman" panose="02020603050405020304" pitchFamily="18" charset="0"/>
                <a:ea typeface="黑体" panose="02010609060101010101" pitchFamily="49" charset="-122"/>
              </a:rPr>
              <a:t>，比值是</a:t>
            </a:r>
            <a:r>
              <a:rPr lang="en-US" altLang="zh-CN" sz="2800" b="1" dirty="0">
                <a:latin typeface="Times New Roman" panose="02020603050405020304" pitchFamily="18" charset="0"/>
                <a:ea typeface="黑体" panose="02010609060101010101" pitchFamily="49" charset="-122"/>
              </a:rPr>
              <a:t>(  </a:t>
            </a:r>
            <a:r>
              <a:rPr lang="zh-CN" altLang="en-US" sz="2800" b="1" dirty="0">
                <a:latin typeface="Times New Roman" panose="02020603050405020304" pitchFamily="18" charset="0"/>
                <a:ea typeface="黑体" panose="02010609060101010101" pitchFamily="49" charset="-122"/>
              </a:rPr>
              <a:t>     </a:t>
            </a:r>
            <a:r>
              <a:rPr lang="en-US" altLang="zh-CN" sz="2800" b="1" dirty="0">
                <a:latin typeface="Times New Roman" panose="02020603050405020304" pitchFamily="18" charset="0"/>
                <a:ea typeface="黑体" panose="02010609060101010101" pitchFamily="49" charset="-122"/>
              </a:rPr>
              <a:t>) </a:t>
            </a:r>
            <a:r>
              <a:rPr lang="zh-CN" altLang="en-US" sz="2800" b="1" dirty="0">
                <a:latin typeface="Times New Roman" panose="02020603050405020304" pitchFamily="18" charset="0"/>
                <a:ea typeface="黑体" panose="02010609060101010101" pitchFamily="49" charset="-122"/>
              </a:rPr>
              <a:t>。</a:t>
            </a:r>
            <a:endParaRPr lang="zh-CN" altLang="en-US" sz="2800" b="1" dirty="0">
              <a:latin typeface="Times New Roman" panose="02020603050405020304" pitchFamily="18" charset="0"/>
              <a:ea typeface="黑体" panose="02010609060101010101" pitchFamily="49" charset="-122"/>
            </a:endParaRPr>
          </a:p>
        </p:txBody>
      </p:sp>
      <p:sp>
        <p:nvSpPr>
          <p:cNvPr id="5" name="Text Box 7"/>
          <p:cNvSpPr txBox="1"/>
          <p:nvPr/>
        </p:nvSpPr>
        <p:spPr>
          <a:xfrm>
            <a:off x="5585426" y="2465388"/>
            <a:ext cx="358775" cy="523875"/>
          </a:xfrm>
          <a:prstGeom prst="rect">
            <a:avLst/>
          </a:prstGeom>
          <a:noFill/>
          <a:ln w="12700">
            <a:noFill/>
          </a:ln>
        </p:spPr>
        <p:txBody>
          <a:bodyPr>
            <a:spAutoFit/>
          </a:bodyPr>
          <a:lstStyle/>
          <a:p>
            <a:pPr eaLnBrk="1" latinLnBrk="1" hangingPunct="1">
              <a:spcBef>
                <a:spcPct val="50000"/>
              </a:spcBef>
            </a:pPr>
            <a:r>
              <a:rPr lang="en-US" altLang="zh-CN" sz="2800" b="1" dirty="0">
                <a:solidFill>
                  <a:srgbClr val="FF0000"/>
                </a:solidFill>
                <a:latin typeface="Times New Roman" panose="02020603050405020304" pitchFamily="18" charset="0"/>
                <a:ea typeface="黑体" panose="02010609060101010101" pitchFamily="49" charset="-122"/>
              </a:rPr>
              <a:t>6</a:t>
            </a:r>
            <a:endParaRPr lang="en-US" altLang="zh-CN" sz="2800" b="1" dirty="0">
              <a:solidFill>
                <a:srgbClr val="FF0000"/>
              </a:solidFill>
              <a:latin typeface="Times New Roman" panose="02020603050405020304" pitchFamily="18" charset="0"/>
              <a:ea typeface="黑体" panose="02010609060101010101" pitchFamily="49" charset="-122"/>
            </a:endParaRPr>
          </a:p>
        </p:txBody>
      </p:sp>
      <p:sp>
        <p:nvSpPr>
          <p:cNvPr id="6" name="Text Box 8"/>
          <p:cNvSpPr txBox="1"/>
          <p:nvPr/>
        </p:nvSpPr>
        <p:spPr>
          <a:xfrm>
            <a:off x="6688654" y="2465388"/>
            <a:ext cx="358775" cy="523875"/>
          </a:xfrm>
          <a:prstGeom prst="rect">
            <a:avLst/>
          </a:prstGeom>
          <a:noFill/>
          <a:ln w="12700">
            <a:noFill/>
          </a:ln>
        </p:spPr>
        <p:txBody>
          <a:bodyPr>
            <a:spAutoFit/>
          </a:bodyPr>
          <a:lstStyle/>
          <a:p>
            <a:pPr eaLnBrk="1" latinLnBrk="1" hangingPunct="1">
              <a:spcBef>
                <a:spcPct val="50000"/>
              </a:spcBef>
            </a:pPr>
            <a:r>
              <a:rPr lang="en-US" altLang="zh-CN" sz="2800" b="1" dirty="0">
                <a:solidFill>
                  <a:srgbClr val="FF0000"/>
                </a:solidFill>
                <a:latin typeface="Times New Roman" panose="02020603050405020304" pitchFamily="18" charset="0"/>
                <a:ea typeface="黑体" panose="02010609060101010101" pitchFamily="49" charset="-122"/>
              </a:rPr>
              <a:t>8</a:t>
            </a:r>
            <a:endParaRPr lang="en-US" altLang="zh-CN" sz="2800" b="1" dirty="0">
              <a:solidFill>
                <a:srgbClr val="FF0000"/>
              </a:solidFill>
              <a:latin typeface="Times New Roman" panose="02020603050405020304" pitchFamily="18" charset="0"/>
              <a:ea typeface="黑体" panose="02010609060101010101" pitchFamily="49" charset="-122"/>
            </a:endParaRPr>
          </a:p>
        </p:txBody>
      </p:sp>
      <p:sp>
        <p:nvSpPr>
          <p:cNvPr id="7" name="Text Box 14"/>
          <p:cNvSpPr txBox="1"/>
          <p:nvPr/>
        </p:nvSpPr>
        <p:spPr>
          <a:xfrm>
            <a:off x="4794250" y="2973388"/>
            <a:ext cx="904875" cy="523875"/>
          </a:xfrm>
          <a:prstGeom prst="rect">
            <a:avLst/>
          </a:prstGeom>
          <a:noFill/>
          <a:ln w="12700">
            <a:noFill/>
          </a:ln>
        </p:spPr>
        <p:txBody>
          <a:bodyPr>
            <a:spAutoFit/>
          </a:bodyPr>
          <a:lstStyle/>
          <a:p>
            <a:pPr eaLnBrk="1" latinLnBrk="1" hangingPunct="1">
              <a:spcBef>
                <a:spcPct val="50000"/>
              </a:spcBef>
            </a:pPr>
            <a:r>
              <a:rPr lang="en-US" altLang="zh-CN" sz="2800" b="1" dirty="0">
                <a:solidFill>
                  <a:srgbClr val="FF0000"/>
                </a:solidFill>
                <a:latin typeface="Times New Roman" panose="02020603050405020304" pitchFamily="18" charset="0"/>
                <a:ea typeface="黑体" panose="02010609060101010101" pitchFamily="49" charset="-122"/>
              </a:rPr>
              <a:t>12</a:t>
            </a:r>
            <a:endParaRPr lang="en-US" altLang="zh-CN" sz="2800" b="1" dirty="0">
              <a:solidFill>
                <a:srgbClr val="FF0000"/>
              </a:solidFill>
              <a:latin typeface="Times New Roman" panose="02020603050405020304" pitchFamily="18" charset="0"/>
              <a:ea typeface="黑体" panose="02010609060101010101" pitchFamily="49" charset="-122"/>
            </a:endParaRPr>
          </a:p>
        </p:txBody>
      </p:sp>
      <p:sp>
        <p:nvSpPr>
          <p:cNvPr id="8" name="Text Box 15"/>
          <p:cNvSpPr txBox="1"/>
          <p:nvPr/>
        </p:nvSpPr>
        <p:spPr>
          <a:xfrm>
            <a:off x="6049963" y="2982913"/>
            <a:ext cx="828675" cy="520700"/>
          </a:xfrm>
          <a:prstGeom prst="rect">
            <a:avLst/>
          </a:prstGeom>
          <a:noFill/>
          <a:ln w="12700">
            <a:noFill/>
          </a:ln>
        </p:spPr>
        <p:txBody>
          <a:bodyPr>
            <a:spAutoFit/>
          </a:bodyPr>
          <a:lstStyle/>
          <a:p>
            <a:pPr eaLnBrk="1" latinLnBrk="1" hangingPunct="1">
              <a:spcBef>
                <a:spcPct val="50000"/>
              </a:spcBef>
            </a:pPr>
            <a:r>
              <a:rPr lang="en-US" altLang="zh-CN" sz="2800" b="1" dirty="0">
                <a:solidFill>
                  <a:srgbClr val="FF0000"/>
                </a:solidFill>
                <a:latin typeface="Times New Roman" panose="02020603050405020304" pitchFamily="18" charset="0"/>
                <a:ea typeface="黑体" panose="02010609060101010101" pitchFamily="49" charset="-122"/>
              </a:rPr>
              <a:t>20</a:t>
            </a:r>
            <a:endParaRPr lang="en-US" altLang="zh-CN" sz="2800" b="1" dirty="0">
              <a:solidFill>
                <a:srgbClr val="FF0000"/>
              </a:solidFill>
              <a:latin typeface="Times New Roman" panose="02020603050405020304" pitchFamily="18" charset="0"/>
              <a:ea typeface="黑体" panose="02010609060101010101" pitchFamily="49" charset="-122"/>
            </a:endParaRPr>
          </a:p>
        </p:txBody>
      </p:sp>
      <p:graphicFrame>
        <p:nvGraphicFramePr>
          <p:cNvPr id="2" name="对象 1"/>
          <p:cNvGraphicFramePr>
            <a:graphicFrameLocks noChangeAspect="1"/>
          </p:cNvGraphicFramePr>
          <p:nvPr/>
        </p:nvGraphicFramePr>
        <p:xfrm>
          <a:off x="1271588" y="2862263"/>
          <a:ext cx="381000" cy="796925"/>
        </p:xfrm>
        <a:graphic>
          <a:graphicData uri="http://schemas.openxmlformats.org/presentationml/2006/ole">
            <mc:AlternateContent xmlns:mc="http://schemas.openxmlformats.org/markup-compatibility/2006">
              <mc:Choice xmlns:v="urn:schemas-microsoft-com:vml" Requires="v">
                <p:oleObj spid="_x0000_s9257" name="" r:id="rId1" imgW="152400" imgH="405765" progId="Equation.DSMT4">
                  <p:embed/>
                </p:oleObj>
              </mc:Choice>
              <mc:Fallback>
                <p:oleObj name="" r:id="rId1" imgW="152400" imgH="405765" progId="Equation.DSMT4">
                  <p:embed/>
                  <p:pic>
                    <p:nvPicPr>
                      <p:cNvPr id="0" name="对象 1"/>
                      <p:cNvPicPr/>
                      <p:nvPr/>
                    </p:nvPicPr>
                    <p:blipFill>
                      <a:blip r:embed="rId2"/>
                      <a:stretch>
                        <a:fillRect/>
                      </a:stretch>
                    </p:blipFill>
                    <p:spPr>
                      <a:xfrm>
                        <a:off x="1271588" y="2862263"/>
                        <a:ext cx="381000" cy="796925"/>
                      </a:xfrm>
                      <a:prstGeom prst="rect">
                        <a:avLst/>
                      </a:prstGeom>
                      <a:noFill/>
                      <a:ln w="38100">
                        <a:noFill/>
                        <a:miter/>
                      </a:ln>
                    </p:spPr>
                  </p:pic>
                </p:oleObj>
              </mc:Fallback>
            </mc:AlternateContent>
          </a:graphicData>
        </a:graphic>
      </p:graphicFrame>
      <p:graphicFrame>
        <p:nvGraphicFramePr>
          <p:cNvPr id="9" name="对象 8"/>
          <p:cNvGraphicFramePr>
            <a:graphicFrameLocks noChangeAspect="1"/>
          </p:cNvGraphicFramePr>
          <p:nvPr/>
        </p:nvGraphicFramePr>
        <p:xfrm>
          <a:off x="1480579" y="3370263"/>
          <a:ext cx="381000" cy="773112"/>
        </p:xfrm>
        <a:graphic>
          <a:graphicData uri="http://schemas.openxmlformats.org/presentationml/2006/ole">
            <mc:AlternateContent xmlns:mc="http://schemas.openxmlformats.org/markup-compatibility/2006">
              <mc:Choice xmlns:v="urn:schemas-microsoft-com:vml" Requires="v">
                <p:oleObj spid="_x0000_s9258" name="Equation" r:id="rId3" imgW="3657600" imgH="9448800" progId="Equation.DSMT4">
                  <p:embed/>
                </p:oleObj>
              </mc:Choice>
              <mc:Fallback>
                <p:oleObj name="Equation" r:id="rId3" imgW="3657600" imgH="9448800" progId="Equation.DSMT4">
                  <p:embed/>
                  <p:pic>
                    <p:nvPicPr>
                      <p:cNvPr id="0" name="对象 8"/>
                      <p:cNvPicPr/>
                      <p:nvPr/>
                    </p:nvPicPr>
                    <p:blipFill>
                      <a:blip r:embed="rId4"/>
                      <a:stretch>
                        <a:fillRect/>
                      </a:stretch>
                    </p:blipFill>
                    <p:spPr>
                      <a:xfrm>
                        <a:off x="1480579" y="3370263"/>
                        <a:ext cx="381000" cy="773112"/>
                      </a:xfrm>
                      <a:prstGeom prst="rect">
                        <a:avLst/>
                      </a:prstGeom>
                      <a:noFill/>
                      <a:ln w="38100">
                        <a:noFill/>
                        <a:miter/>
                      </a:ln>
                    </p:spPr>
                  </p:pic>
                </p:oleObj>
              </mc:Fallback>
            </mc:AlternateContent>
          </a:graphicData>
        </a:graphic>
      </p:graphicFrame>
      <p:sp>
        <p:nvSpPr>
          <p:cNvPr id="21514" name="文本框 12"/>
          <p:cNvSpPr txBox="1"/>
          <p:nvPr>
            <p:custDataLst>
              <p:tags r:id="rId5"/>
            </p:custDataLst>
          </p:nvPr>
        </p:nvSpPr>
        <p:spPr>
          <a:xfrm>
            <a:off x="5156200" y="131763"/>
            <a:ext cx="1008063" cy="184150"/>
          </a:xfrm>
          <a:prstGeom prst="rect">
            <a:avLst/>
          </a:prstGeom>
          <a:noFill/>
          <a:ln w="9525">
            <a:noFill/>
          </a:ln>
        </p:spPr>
        <p:txBody>
          <a:bodyPr>
            <a:spAutoFit/>
          </a:bodyPr>
          <a:lstStyle/>
          <a:p>
            <a:r>
              <a:rPr lang="zh-CN" altLang="en-US" sz="600" dirty="0">
                <a:solidFill>
                  <a:srgbClr val="81C6FF"/>
                </a:solidFill>
                <a:latin typeface="楷体" panose="02010609060101010101" pitchFamily="49" charset="-122"/>
                <a:ea typeface="楷体" panose="02010609060101010101" pitchFamily="49" charset="-122"/>
              </a:rPr>
              <a:t>状元成才路</a:t>
            </a:r>
            <a:endParaRPr lang="zh-CN" altLang="en-US" sz="600" dirty="0">
              <a:solidFill>
                <a:srgbClr val="81C6FF"/>
              </a:solidFill>
              <a:latin typeface="楷体" panose="02010609060101010101" pitchFamily="49" charset="-122"/>
              <a:ea typeface="楷体" panose="02010609060101010101" pitchFamily="49" charset="-122"/>
            </a:endParaRPr>
          </a:p>
        </p:txBody>
      </p:sp>
      <p:pic>
        <p:nvPicPr>
          <p:cNvPr id="21515" name="图片 13"/>
          <p:cNvPicPr>
            <a:picLocks noChangeAspect="1"/>
          </p:cNvPicPr>
          <p:nvPr>
            <p:custDataLst>
              <p:tags r:id="rId6"/>
            </p:custDataLst>
          </p:nvPr>
        </p:nvPicPr>
        <p:blipFill>
          <a:blip r:embed="rId7"/>
          <a:stretch>
            <a:fillRect/>
          </a:stretch>
        </p:blipFill>
        <p:spPr>
          <a:xfrm>
            <a:off x="8118475" y="131763"/>
            <a:ext cx="184150" cy="50800"/>
          </a:xfrm>
          <a:prstGeom prst="rect">
            <a:avLst/>
          </a:prstGeom>
          <a:noFill/>
          <a:ln w="9525">
            <a:noFill/>
          </a:ln>
        </p:spPr>
      </p:pic>
      <p:sp>
        <p:nvSpPr>
          <p:cNvPr id="21517" name="Rectangle 17"/>
          <p:cNvSpPr>
            <a:spLocks noRot="1"/>
          </p:cNvSpPr>
          <p:nvPr/>
        </p:nvSpPr>
        <p:spPr>
          <a:xfrm>
            <a:off x="684213" y="4152900"/>
            <a:ext cx="6826250" cy="561975"/>
          </a:xfrm>
          <a:prstGeom prst="rect">
            <a:avLst/>
          </a:prstGeom>
          <a:noFill/>
          <a:ln w="9525">
            <a:noFill/>
          </a:ln>
        </p:spPr>
        <p:txBody>
          <a:bodyPr/>
          <a:lstStyle/>
          <a:p>
            <a:pPr marL="342900" indent="-342900" eaLnBrk="1" latinLnBrk="1" hangingPunct="1">
              <a:spcBef>
                <a:spcPct val="20000"/>
              </a:spcBef>
              <a:buClr>
                <a:schemeClr val="bg2"/>
              </a:buClr>
              <a:buFont typeface="Monotype Sorts"/>
            </a:pPr>
            <a:r>
              <a:rPr lang="en-US" altLang="zh-CN" sz="2800" b="1" dirty="0">
                <a:latin typeface="Times New Roman" panose="02020603050405020304" pitchFamily="18" charset="0"/>
                <a:cs typeface="Times New Roman" panose="02020603050405020304" pitchFamily="18" charset="0"/>
              </a:rPr>
              <a:t>2.  3∶</a:t>
            </a:r>
            <a:r>
              <a:rPr lang="en-US" altLang="zh-CN" sz="2800" b="1" dirty="0">
                <a:latin typeface="Times New Roman" panose="02020603050405020304" pitchFamily="18" charset="0"/>
                <a:ea typeface="黑体" panose="02010609060101010101" pitchFamily="49" charset="-122"/>
              </a:rPr>
              <a:t> (</a:t>
            </a:r>
            <a:r>
              <a:rPr lang="zh-CN" altLang="en-US" sz="2800" b="1" dirty="0">
                <a:latin typeface="Times New Roman" panose="02020603050405020304" pitchFamily="18" charset="0"/>
                <a:ea typeface="黑体" panose="02010609060101010101" pitchFamily="49" charset="-122"/>
              </a:rPr>
              <a:t>     </a:t>
            </a:r>
            <a:r>
              <a:rPr lang="en-US" altLang="zh-CN" sz="2800" b="1" dirty="0">
                <a:latin typeface="Times New Roman" panose="02020603050405020304" pitchFamily="18" charset="0"/>
                <a:ea typeface="黑体" panose="02010609060101010101" pitchFamily="49" charset="-122"/>
              </a:rPr>
              <a:t>) </a:t>
            </a:r>
            <a:r>
              <a:rPr lang="en-US" altLang="zh-CN" sz="2800" b="1" dirty="0">
                <a:latin typeface="Times New Roman" panose="02020603050405020304" pitchFamily="18" charset="0"/>
                <a:cs typeface="Times New Roman" panose="02020603050405020304" pitchFamily="18" charset="0"/>
              </a:rPr>
              <a:t>=24           </a:t>
            </a:r>
            <a:r>
              <a:rPr lang="en-US" altLang="zh-CN" sz="2800" b="1" dirty="0">
                <a:latin typeface="Times New Roman" panose="02020603050405020304" pitchFamily="18" charset="0"/>
                <a:ea typeface="黑体" panose="02010609060101010101" pitchFamily="49" charset="-122"/>
              </a:rPr>
              <a:t>(</a:t>
            </a:r>
            <a:r>
              <a:rPr lang="zh-CN" altLang="en-US" sz="2800" b="1" dirty="0">
                <a:latin typeface="Times New Roman" panose="02020603050405020304" pitchFamily="18" charset="0"/>
                <a:ea typeface="黑体" panose="02010609060101010101" pitchFamily="49" charset="-122"/>
              </a:rPr>
              <a:t>     </a:t>
            </a:r>
            <a:r>
              <a:rPr lang="en-US" altLang="zh-CN" sz="2800" b="1" dirty="0">
                <a:latin typeface="Times New Roman" panose="02020603050405020304" pitchFamily="18" charset="0"/>
                <a:ea typeface="黑体" panose="02010609060101010101" pitchFamily="49" charset="-122"/>
              </a:rPr>
              <a:t>) </a:t>
            </a: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8=0.5</a:t>
            </a:r>
            <a:endParaRPr lang="en-US" altLang="zh-CN" sz="2800" b="1" dirty="0">
              <a:latin typeface="Times New Roman" panose="02020603050405020304" pitchFamily="18" charset="0"/>
              <a:ea typeface="Times New Roman" panose="02020603050405020304" pitchFamily="18" charset="0"/>
            </a:endParaRPr>
          </a:p>
        </p:txBody>
      </p:sp>
      <p:graphicFrame>
        <p:nvGraphicFramePr>
          <p:cNvPr id="17" name="对象 16"/>
          <p:cNvGraphicFramePr>
            <a:graphicFrameLocks noChangeAspect="1"/>
          </p:cNvGraphicFramePr>
          <p:nvPr/>
        </p:nvGraphicFramePr>
        <p:xfrm>
          <a:off x="2020888" y="3998913"/>
          <a:ext cx="349250" cy="798512"/>
        </p:xfrm>
        <a:graphic>
          <a:graphicData uri="http://schemas.openxmlformats.org/presentationml/2006/ole">
            <mc:AlternateContent xmlns:mc="http://schemas.openxmlformats.org/markup-compatibility/2006">
              <mc:Choice xmlns:v="urn:schemas-microsoft-com:vml" Requires="v">
                <p:oleObj spid="_x0000_s9259" name="" r:id="rId8" imgW="139700" imgH="406400" progId="Equation.DSMT4">
                  <p:embed/>
                </p:oleObj>
              </mc:Choice>
              <mc:Fallback>
                <p:oleObj name="" r:id="rId8" imgW="139700" imgH="406400" progId="Equation.DSMT4">
                  <p:embed/>
                  <p:pic>
                    <p:nvPicPr>
                      <p:cNvPr id="0" name="对象 16"/>
                      <p:cNvPicPr/>
                      <p:nvPr/>
                    </p:nvPicPr>
                    <p:blipFill>
                      <a:blip r:embed="rId9"/>
                      <a:stretch>
                        <a:fillRect/>
                      </a:stretch>
                    </p:blipFill>
                    <p:spPr>
                      <a:xfrm>
                        <a:off x="2020888" y="3998913"/>
                        <a:ext cx="349250" cy="798512"/>
                      </a:xfrm>
                      <a:prstGeom prst="rect">
                        <a:avLst/>
                      </a:prstGeom>
                      <a:noFill/>
                      <a:ln w="38100">
                        <a:noFill/>
                        <a:miter/>
                      </a:ln>
                    </p:spPr>
                  </p:pic>
                </p:oleObj>
              </mc:Fallback>
            </mc:AlternateContent>
          </a:graphicData>
        </a:graphic>
      </p:graphicFrame>
      <p:sp>
        <p:nvSpPr>
          <p:cNvPr id="18" name="Text Box 7"/>
          <p:cNvSpPr txBox="1"/>
          <p:nvPr/>
        </p:nvSpPr>
        <p:spPr>
          <a:xfrm>
            <a:off x="4284663" y="4191000"/>
            <a:ext cx="358775" cy="523875"/>
          </a:xfrm>
          <a:prstGeom prst="rect">
            <a:avLst/>
          </a:prstGeom>
          <a:noFill/>
          <a:ln w="12700">
            <a:noFill/>
          </a:ln>
        </p:spPr>
        <p:txBody>
          <a:bodyPr>
            <a:spAutoFit/>
          </a:bodyPr>
          <a:lstStyle/>
          <a:p>
            <a:pPr eaLnBrk="1" latinLnBrk="1" hangingPunct="1">
              <a:spcBef>
                <a:spcPct val="50000"/>
              </a:spcBef>
            </a:pPr>
            <a:r>
              <a:rPr lang="en-US" altLang="zh-CN" sz="2800" b="1" dirty="0">
                <a:solidFill>
                  <a:srgbClr val="FF0000"/>
                </a:solidFill>
                <a:latin typeface="Times New Roman" panose="02020603050405020304" pitchFamily="18" charset="0"/>
                <a:ea typeface="黑体" panose="02010609060101010101" pitchFamily="49" charset="-122"/>
              </a:rPr>
              <a:t>4</a:t>
            </a:r>
            <a:endParaRPr lang="en-US" altLang="zh-CN" sz="2800" b="1" dirty="0">
              <a:solidFill>
                <a:srgbClr val="FF0000"/>
              </a:solidFill>
              <a:latin typeface="Times New Roman" panose="02020603050405020304" pitchFamily="18" charset="0"/>
              <a:ea typeface="黑体" panose="02010609060101010101" pitchFamily="49" charset="-122"/>
            </a:endParaRPr>
          </a:p>
        </p:txBody>
      </p:sp>
      <p:pic>
        <p:nvPicPr>
          <p:cNvPr id="3" name="14">
            <a:hlinkClick r:id="" action="ppaction://media"/>
          </p:cNvPr>
          <p:cNvPicPr/>
          <p:nvPr>
            <a:audioFile r:link="rId10"/>
            <p:extLst>
              <p:ext uri="{DAA4B4D4-6D71-4841-9C94-3DE7FCFB9230}">
                <p14:media xmlns:p14="http://schemas.microsoft.com/office/powerpoint/2010/main" r:embed="rId11"/>
              </p:ext>
            </p:extLst>
          </p:nvPr>
        </p:nvPicPr>
        <p:blipFill>
          <a:blip r:embed="rId12"/>
          <a:stretch>
            <a:fillRect/>
          </a:stretch>
        </p:blipFill>
        <p:spPr>
          <a:xfrm>
            <a:off x="634365" y="5143500"/>
            <a:ext cx="412750" cy="412750"/>
          </a:xfrm>
          <a:prstGeom prst="rect">
            <a:avLst/>
          </a:prstGeom>
        </p:spPr>
      </p:pic>
      <p:sp>
        <p:nvSpPr>
          <p:cNvPr id="19" name="Rectangle 14"/>
          <p:cNvSpPr>
            <a:spLocks noRot="1" noChangeArrowheads="1"/>
          </p:cNvSpPr>
          <p:nvPr/>
        </p:nvSpPr>
        <p:spPr bwMode="auto">
          <a:xfrm>
            <a:off x="3103421" y="915738"/>
            <a:ext cx="432048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eaLnBrk="1" latinLnBrk="1" hangingPunct="1">
              <a:lnSpc>
                <a:spcPct val="120000"/>
              </a:lnSpc>
              <a:spcBef>
                <a:spcPct val="20000"/>
              </a:spcBef>
              <a:buClr>
                <a:schemeClr val="bg2"/>
              </a:buClr>
              <a:buFont typeface="Monotype Sorts"/>
              <a:buNone/>
            </a:pPr>
            <a:r>
              <a:rPr lang="en-US" altLang="zh-CN"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教材</a:t>
            </a:r>
            <a:r>
              <a:rPr lang="en-US" altLang="zh-CN"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P47 </a:t>
            </a:r>
            <a:r>
              <a:rPr lang="zh-CN" altLang="en-US"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做一做 第</a:t>
            </a:r>
            <a:r>
              <a:rPr lang="en-US" altLang="zh-CN"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1</a:t>
            </a:r>
            <a:r>
              <a:rPr lang="zh-CN" altLang="en-US"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题 第</a:t>
            </a:r>
            <a:r>
              <a:rPr lang="en-US" altLang="zh-CN"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2</a:t>
            </a:r>
            <a:r>
              <a:rPr lang="zh-CN" altLang="en-US"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题</a:t>
            </a:r>
            <a:r>
              <a:rPr lang="en-US" altLang="zh-CN"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20" name="图片 19"/>
          <p:cNvPicPr>
            <a:picLocks noChangeAspect="1"/>
          </p:cNvPicPr>
          <p:nvPr/>
        </p:nvPicPr>
        <p:blipFill>
          <a:blip r:embed="rId13"/>
          <a:stretch>
            <a:fillRect/>
          </a:stretch>
        </p:blipFill>
        <p:spPr>
          <a:xfrm>
            <a:off x="1156167" y="853289"/>
            <a:ext cx="1758050" cy="4965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additive="base">
                                        <p:cTn id="34" dur="26122" fill="hold"/>
                                        <p:tgtEl>
                                          <p:spTgt spid="3"/>
                                        </p:tgtEl>
                                      </p:cBhvr>
                                    </p:cmd>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5000" fill="hold">
                                          <p:stCondLst>
                                            <p:cond delay="0"/>
                                          </p:stCondLst>
                                        </p:cTn>
                                        <p:tgtEl>
                                          <p:spTgt spid="17"/>
                                        </p:tgtEl>
                                        <p:attrNameLst>
                                          <p:attrName>style.visibility</p:attrName>
                                        </p:attrNameLst>
                                      </p:cBhvr>
                                      <p:to>
                                        <p:strVal val="visible"/>
                                      </p:to>
                                    </p:set>
                                    <p:animEffect transition="in" filter="fade">
                                      <p:cBhvr>
                                        <p:cTn id="39" dur="5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5" fill="hold" display="1">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bldLst>
      <p:bldP spid="5" grpId="0"/>
      <p:bldP spid="6" grpId="0"/>
      <p:bldP spid="7" grpId="0"/>
      <p:bldP spid="8"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23554" name="矩形 1"/>
          <p:cNvSpPr/>
          <p:nvPr/>
        </p:nvSpPr>
        <p:spPr>
          <a:xfrm>
            <a:off x="946150" y="182563"/>
            <a:ext cx="7874322" cy="4745915"/>
          </a:xfrm>
          <a:prstGeom prst="rect">
            <a:avLst/>
          </a:prstGeom>
          <a:noFill/>
          <a:ln w="9525">
            <a:noFill/>
          </a:ln>
        </p:spPr>
        <p:txBody>
          <a:bodyPr wrap="square">
            <a:spAutoFit/>
          </a:bodyPr>
          <a:lstStyle/>
          <a:p>
            <a:pPr eaLnBrk="1" latinLnBrk="1" hangingPunct="1">
              <a:lnSpc>
                <a:spcPct val="120000"/>
              </a:lnSpc>
            </a:pPr>
            <a:r>
              <a:rPr lang="en-US" altLang="zh-CN" sz="2800" b="1" dirty="0">
                <a:latin typeface="Times New Roman" panose="02020603050405020304" pitchFamily="18" charset="0"/>
                <a:ea typeface="黑体" panose="02010609060101010101" pitchFamily="49" charset="-122"/>
              </a:rPr>
              <a:t>3.</a:t>
            </a:r>
            <a:r>
              <a:rPr lang="zh-CN" altLang="zh-CN" sz="2800" b="1" dirty="0">
                <a:latin typeface="Times New Roman" panose="02020603050405020304" pitchFamily="18" charset="0"/>
                <a:ea typeface="黑体" panose="02010609060101010101" pitchFamily="49" charset="-122"/>
              </a:rPr>
              <a:t>填空。</a:t>
            </a:r>
            <a:endParaRPr lang="en-US" altLang="zh-CN" sz="2800" b="1" dirty="0">
              <a:latin typeface="Times New Roman" panose="02020603050405020304" pitchFamily="18" charset="0"/>
              <a:ea typeface="黑体" panose="02010609060101010101" pitchFamily="49" charset="-122"/>
            </a:endParaRPr>
          </a:p>
          <a:p>
            <a:pPr eaLnBrk="1" latinLnBrk="1" hangingPunct="1">
              <a:lnSpc>
                <a:spcPct val="120000"/>
              </a:lnSpc>
            </a:pPr>
            <a:r>
              <a:rPr lang="en-US" altLang="zh-CN" sz="2800" b="1" dirty="0">
                <a:latin typeface="Times New Roman" panose="02020603050405020304" pitchFamily="18" charset="0"/>
                <a:ea typeface="黑体" panose="02010609060101010101" pitchFamily="49" charset="-122"/>
              </a:rPr>
              <a:t>(1)</a:t>
            </a:r>
            <a:r>
              <a:rPr lang="zh-CN" altLang="zh-CN" sz="2800" b="1" dirty="0">
                <a:latin typeface="Times New Roman" panose="02020603050405020304" pitchFamily="18" charset="0"/>
                <a:ea typeface="黑体" panose="02010609060101010101" pitchFamily="49" charset="-122"/>
              </a:rPr>
              <a:t>鸡有</a:t>
            </a:r>
            <a:r>
              <a:rPr lang="en-US" altLang="zh-CN" sz="2800" b="1" dirty="0">
                <a:latin typeface="Times New Roman" panose="02020603050405020304" pitchFamily="18" charset="0"/>
                <a:ea typeface="黑体" panose="02010609060101010101" pitchFamily="49" charset="-122"/>
              </a:rPr>
              <a:t>80</a:t>
            </a:r>
            <a:r>
              <a:rPr lang="zh-CN" altLang="zh-CN" sz="2800" b="1" dirty="0">
                <a:latin typeface="Times New Roman" panose="02020603050405020304" pitchFamily="18" charset="0"/>
                <a:ea typeface="黑体" panose="02010609060101010101" pitchFamily="49" charset="-122"/>
              </a:rPr>
              <a:t>只，鸭有</a:t>
            </a:r>
            <a:r>
              <a:rPr lang="en-US" altLang="zh-CN" sz="2800" b="1" dirty="0">
                <a:latin typeface="Times New Roman" panose="02020603050405020304" pitchFamily="18" charset="0"/>
                <a:ea typeface="黑体" panose="02010609060101010101" pitchFamily="49" charset="-122"/>
              </a:rPr>
              <a:t>100</a:t>
            </a:r>
            <a:r>
              <a:rPr lang="zh-CN" altLang="zh-CN" sz="2800" b="1" dirty="0">
                <a:latin typeface="Times New Roman" panose="02020603050405020304" pitchFamily="18" charset="0"/>
                <a:ea typeface="黑体" panose="02010609060101010101" pitchFamily="49" charset="-122"/>
              </a:rPr>
              <a:t>只，鸡的只数和鸭的只数的比是</a:t>
            </a:r>
            <a:r>
              <a:rPr lang="en-US" altLang="zh-CN" sz="2800" b="1" dirty="0">
                <a:latin typeface="Times New Roman" panose="02020603050405020304" pitchFamily="18" charset="0"/>
                <a:ea typeface="黑体" panose="02010609060101010101" pitchFamily="49" charset="-122"/>
              </a:rPr>
              <a:t>(                 )</a:t>
            </a:r>
            <a:r>
              <a:rPr lang="zh-CN" altLang="zh-CN" sz="2800" b="1" dirty="0">
                <a:latin typeface="Times New Roman" panose="02020603050405020304" pitchFamily="18" charset="0"/>
                <a:ea typeface="黑体" panose="02010609060101010101" pitchFamily="49" charset="-122"/>
              </a:rPr>
              <a:t>，比值是</a:t>
            </a:r>
            <a:r>
              <a:rPr lang="en-US" altLang="zh-CN" sz="2800" b="1" dirty="0">
                <a:latin typeface="Times New Roman" panose="02020603050405020304" pitchFamily="18" charset="0"/>
                <a:ea typeface="黑体" panose="02010609060101010101" pitchFamily="49" charset="-122"/>
              </a:rPr>
              <a:t>(     )</a:t>
            </a:r>
            <a:r>
              <a:rPr lang="zh-CN" altLang="zh-CN" sz="2800" b="1" dirty="0">
                <a:latin typeface="Times New Roman" panose="02020603050405020304" pitchFamily="18" charset="0"/>
                <a:ea typeface="黑体" panose="02010609060101010101" pitchFamily="49" charset="-122"/>
              </a:rPr>
              <a:t>。</a:t>
            </a:r>
            <a:endParaRPr lang="en-US" altLang="zh-CN" sz="2800" b="1" dirty="0">
              <a:latin typeface="Times New Roman" panose="02020603050405020304" pitchFamily="18" charset="0"/>
              <a:ea typeface="黑体" panose="02010609060101010101" pitchFamily="49" charset="-122"/>
            </a:endParaRPr>
          </a:p>
          <a:p>
            <a:pPr eaLnBrk="1" latinLnBrk="1" hangingPunct="1">
              <a:lnSpc>
                <a:spcPct val="120000"/>
              </a:lnSpc>
            </a:pPr>
            <a:r>
              <a:rPr lang="en-US" altLang="zh-CN" sz="2800" b="1" dirty="0">
                <a:latin typeface="Times New Roman" panose="02020603050405020304" pitchFamily="18" charset="0"/>
                <a:ea typeface="黑体" panose="02010609060101010101" pitchFamily="49" charset="-122"/>
              </a:rPr>
              <a:t>(2)</a:t>
            </a:r>
            <a:r>
              <a:rPr lang="zh-CN" altLang="zh-CN" sz="2800" b="1" dirty="0">
                <a:latin typeface="Times New Roman" panose="02020603050405020304" pitchFamily="18" charset="0"/>
                <a:ea typeface="黑体" panose="02010609060101010101" pitchFamily="49" charset="-122"/>
              </a:rPr>
              <a:t>三好学生占全班人数的</a:t>
            </a:r>
            <a:r>
              <a:rPr lang="en-US" altLang="zh-CN" sz="2800" b="1" dirty="0">
                <a:latin typeface="Times New Roman" panose="02020603050405020304" pitchFamily="18" charset="0"/>
                <a:ea typeface="黑体" panose="02010609060101010101" pitchFamily="49" charset="-122"/>
              </a:rPr>
              <a:t>     </a:t>
            </a:r>
            <a:r>
              <a:rPr lang="zh-CN" altLang="zh-CN" sz="2800" b="1" dirty="0">
                <a:latin typeface="Times New Roman" panose="02020603050405020304" pitchFamily="18" charset="0"/>
                <a:ea typeface="黑体" panose="02010609060101010101" pitchFamily="49" charset="-122"/>
              </a:rPr>
              <a:t>，三好学生与全班人数的比是（</a:t>
            </a:r>
            <a:r>
              <a:rPr lang="en-US" altLang="zh-CN" sz="2800" b="1" dirty="0">
                <a:latin typeface="Times New Roman" panose="02020603050405020304" pitchFamily="18" charset="0"/>
                <a:ea typeface="黑体" panose="02010609060101010101" pitchFamily="49" charset="-122"/>
              </a:rPr>
              <a:t>        </a:t>
            </a:r>
            <a:r>
              <a:rPr lang="zh-CN" altLang="zh-CN" sz="2800" b="1" dirty="0">
                <a:latin typeface="Times New Roman" panose="02020603050405020304" pitchFamily="18" charset="0"/>
                <a:ea typeface="黑体" panose="02010609060101010101" pitchFamily="49" charset="-122"/>
              </a:rPr>
              <a:t>）。</a:t>
            </a:r>
            <a:endParaRPr lang="en-US" altLang="zh-CN" sz="2800" b="1" dirty="0">
              <a:latin typeface="Times New Roman" panose="02020603050405020304" pitchFamily="18" charset="0"/>
              <a:ea typeface="黑体" panose="02010609060101010101" pitchFamily="49" charset="-122"/>
            </a:endParaRPr>
          </a:p>
          <a:p>
            <a:pPr eaLnBrk="1" latinLnBrk="1" hangingPunct="1">
              <a:lnSpc>
                <a:spcPct val="120000"/>
              </a:lnSpc>
            </a:pPr>
            <a:r>
              <a:rPr lang="en-US" altLang="zh-CN" sz="2800" b="1" dirty="0">
                <a:latin typeface="Times New Roman" panose="02020603050405020304" pitchFamily="18" charset="0"/>
                <a:ea typeface="黑体" panose="02010609060101010101" pitchFamily="49" charset="-122"/>
              </a:rPr>
              <a:t>(3)</a:t>
            </a:r>
            <a:r>
              <a:rPr lang="zh-CN" altLang="zh-CN" sz="2800" b="1" dirty="0">
                <a:latin typeface="Times New Roman" panose="02020603050405020304" pitchFamily="18" charset="0"/>
                <a:ea typeface="黑体" panose="02010609060101010101" pitchFamily="49" charset="-122"/>
              </a:rPr>
              <a:t>小李</a:t>
            </a:r>
            <a:r>
              <a:rPr lang="en-US" altLang="zh-CN" sz="2800" b="1" dirty="0">
                <a:latin typeface="Times New Roman" panose="02020603050405020304" pitchFamily="18" charset="0"/>
                <a:ea typeface="黑体" panose="02010609060101010101" pitchFamily="49" charset="-122"/>
              </a:rPr>
              <a:t>5</a:t>
            </a:r>
            <a:r>
              <a:rPr lang="zh-CN" altLang="zh-CN" sz="2800" b="1" dirty="0">
                <a:latin typeface="Times New Roman" panose="02020603050405020304" pitchFamily="18" charset="0"/>
                <a:ea typeface="黑体" panose="02010609060101010101" pitchFamily="49" charset="-122"/>
              </a:rPr>
              <a:t>小时加工</a:t>
            </a:r>
            <a:r>
              <a:rPr lang="en-US" altLang="zh-CN" sz="2800" b="1" dirty="0">
                <a:latin typeface="Times New Roman" panose="02020603050405020304" pitchFamily="18" charset="0"/>
                <a:ea typeface="黑体" panose="02010609060101010101" pitchFamily="49" charset="-122"/>
              </a:rPr>
              <a:t>60</a:t>
            </a:r>
            <a:r>
              <a:rPr lang="zh-CN" altLang="zh-CN" sz="2800" b="1" dirty="0">
                <a:latin typeface="Times New Roman" panose="02020603050405020304" pitchFamily="18" charset="0"/>
                <a:ea typeface="黑体" panose="02010609060101010101" pitchFamily="49" charset="-122"/>
              </a:rPr>
              <a:t>个零件，加工个数与时间的比是（</a:t>
            </a:r>
            <a:r>
              <a:rPr lang="en-US" altLang="zh-CN" sz="2800" b="1" dirty="0">
                <a:latin typeface="Times New Roman" panose="02020603050405020304" pitchFamily="18" charset="0"/>
                <a:ea typeface="黑体" panose="02010609060101010101" pitchFamily="49" charset="-122"/>
              </a:rPr>
              <a:t>          </a:t>
            </a:r>
            <a:r>
              <a:rPr lang="zh-CN" altLang="zh-CN" sz="2800" b="1" dirty="0">
                <a:latin typeface="Times New Roman" panose="02020603050405020304" pitchFamily="18" charset="0"/>
                <a:ea typeface="黑体" panose="02010609060101010101" pitchFamily="49" charset="-122"/>
              </a:rPr>
              <a:t>），比值是（</a:t>
            </a:r>
            <a:r>
              <a:rPr lang="en-US" altLang="zh-CN" sz="2800" b="1" dirty="0">
                <a:latin typeface="Times New Roman" panose="02020603050405020304" pitchFamily="18" charset="0"/>
                <a:ea typeface="黑体" panose="02010609060101010101" pitchFamily="49" charset="-122"/>
              </a:rPr>
              <a:t>          </a:t>
            </a:r>
            <a:r>
              <a:rPr lang="zh-CN" altLang="zh-CN" sz="2800" b="1" dirty="0">
                <a:latin typeface="Times New Roman" panose="02020603050405020304" pitchFamily="18" charset="0"/>
                <a:ea typeface="黑体" panose="02010609060101010101" pitchFamily="49" charset="-122"/>
              </a:rPr>
              <a:t>）。</a:t>
            </a:r>
            <a:endParaRPr lang="en-US" altLang="zh-CN" sz="2800" b="1" dirty="0">
              <a:latin typeface="Times New Roman" panose="02020603050405020304" pitchFamily="18" charset="0"/>
              <a:ea typeface="黑体" panose="02010609060101010101" pitchFamily="49" charset="-122"/>
            </a:endParaRPr>
          </a:p>
          <a:p>
            <a:pPr eaLnBrk="1" latinLnBrk="1" hangingPunct="1">
              <a:lnSpc>
                <a:spcPct val="120000"/>
              </a:lnSpc>
            </a:pPr>
            <a:r>
              <a:rPr lang="en-US" altLang="zh-CN" sz="2800" b="1" dirty="0">
                <a:latin typeface="Times New Roman" panose="02020603050405020304" pitchFamily="18" charset="0"/>
                <a:ea typeface="黑体" panose="02010609060101010101" pitchFamily="49" charset="-122"/>
              </a:rPr>
              <a:t>(4)</a:t>
            </a:r>
            <a:r>
              <a:rPr lang="zh-CN" altLang="zh-CN" sz="2800" b="1" dirty="0">
                <a:latin typeface="Times New Roman" panose="02020603050405020304" pitchFamily="18" charset="0"/>
                <a:ea typeface="黑体" panose="02010609060101010101" pitchFamily="49" charset="-122"/>
              </a:rPr>
              <a:t>一本书读了</a:t>
            </a:r>
            <a:r>
              <a:rPr lang="en-US" altLang="zh-CN" sz="2800" b="1" dirty="0">
                <a:latin typeface="Times New Roman" panose="02020603050405020304" pitchFamily="18" charset="0"/>
                <a:ea typeface="黑体" panose="02010609060101010101" pitchFamily="49" charset="-122"/>
              </a:rPr>
              <a:t>55</a:t>
            </a:r>
            <a:r>
              <a:rPr lang="zh-CN" altLang="zh-CN" sz="2800" b="1" dirty="0">
                <a:latin typeface="Times New Roman" panose="02020603050405020304" pitchFamily="18" charset="0"/>
                <a:ea typeface="黑体" panose="02010609060101010101" pitchFamily="49" charset="-122"/>
              </a:rPr>
              <a:t>页，还剩</a:t>
            </a:r>
            <a:r>
              <a:rPr lang="en-US" altLang="zh-CN" sz="2800" b="1" dirty="0">
                <a:latin typeface="Times New Roman" panose="02020603050405020304" pitchFamily="18" charset="0"/>
                <a:ea typeface="黑体" panose="02010609060101010101" pitchFamily="49" charset="-122"/>
              </a:rPr>
              <a:t>45</a:t>
            </a:r>
            <a:r>
              <a:rPr lang="zh-CN" altLang="zh-CN" sz="2800" b="1" dirty="0">
                <a:latin typeface="Times New Roman" panose="02020603050405020304" pitchFamily="18" charset="0"/>
                <a:ea typeface="黑体" panose="02010609060101010101" pitchFamily="49" charset="-122"/>
              </a:rPr>
              <a:t>页没有读，已读的页数与总页数的比是</a:t>
            </a:r>
            <a:r>
              <a:rPr lang="en-US" altLang="zh-CN" sz="2800" b="1" dirty="0">
                <a:latin typeface="Times New Roman" panose="02020603050405020304" pitchFamily="18" charset="0"/>
                <a:ea typeface="黑体" panose="02010609060101010101" pitchFamily="49" charset="-122"/>
              </a:rPr>
              <a:t>(              )</a:t>
            </a:r>
            <a:r>
              <a:rPr lang="zh-CN" altLang="zh-CN" sz="2800" b="1" dirty="0">
                <a:latin typeface="Times New Roman" panose="02020603050405020304" pitchFamily="18" charset="0"/>
                <a:ea typeface="黑体" panose="02010609060101010101" pitchFamily="49" charset="-122"/>
              </a:rPr>
              <a:t>，比值是</a:t>
            </a:r>
            <a:r>
              <a:rPr lang="en-US" altLang="zh-CN" sz="2800" b="1" dirty="0">
                <a:latin typeface="Times New Roman" panose="02020603050405020304" pitchFamily="18" charset="0"/>
                <a:ea typeface="黑体" panose="02010609060101010101" pitchFamily="49" charset="-122"/>
              </a:rPr>
              <a:t>(          )</a:t>
            </a:r>
            <a:r>
              <a:rPr lang="zh-CN" altLang="zh-CN" sz="2800" b="1" dirty="0">
                <a:latin typeface="Times New Roman" panose="02020603050405020304" pitchFamily="18" charset="0"/>
                <a:ea typeface="黑体" panose="02010609060101010101" pitchFamily="49" charset="-122"/>
              </a:rPr>
              <a:t>。</a:t>
            </a:r>
            <a:endParaRPr lang="zh-CN" altLang="en-US" sz="2800" b="1" dirty="0">
              <a:latin typeface="Times New Roman" panose="02020603050405020304" pitchFamily="18" charset="0"/>
              <a:ea typeface="黑体" panose="02010609060101010101" pitchFamily="49" charset="-122"/>
            </a:endParaRPr>
          </a:p>
        </p:txBody>
      </p:sp>
      <p:sp>
        <p:nvSpPr>
          <p:cNvPr id="3" name="矩形 2"/>
          <p:cNvSpPr/>
          <p:nvPr/>
        </p:nvSpPr>
        <p:spPr>
          <a:xfrm>
            <a:off x="2329656" y="1213643"/>
            <a:ext cx="1443037" cy="523875"/>
          </a:xfrm>
          <a:prstGeom prst="rect">
            <a:avLst/>
          </a:prstGeom>
          <a:noFill/>
          <a:ln w="9525">
            <a:noFill/>
          </a:ln>
        </p:spPr>
        <p:txBody>
          <a:bodyPr wrap="none">
            <a:spAutoFit/>
          </a:bodyPr>
          <a:lstStyle/>
          <a:p>
            <a:pPr eaLnBrk="1" latinLnBrk="1" hangingPunct="1"/>
            <a:r>
              <a:rPr lang="en-US" altLang="zh-CN" sz="2800" b="1" dirty="0">
                <a:solidFill>
                  <a:srgbClr val="FF0000"/>
                </a:solidFill>
                <a:latin typeface="Times New Roman" panose="02020603050405020304" pitchFamily="18" charset="0"/>
                <a:ea typeface="黑体" panose="02010609060101010101" pitchFamily="49" charset="-122"/>
              </a:rPr>
              <a:t>80</a:t>
            </a:r>
            <a:r>
              <a:rPr lang="zh-CN" altLang="zh-CN" sz="2800" b="1" dirty="0">
                <a:solidFill>
                  <a:srgbClr val="FF0000"/>
                </a:solidFill>
                <a:latin typeface="Times New Roman" panose="02020603050405020304" pitchFamily="18" charset="0"/>
                <a:ea typeface="黑体" panose="02010609060101010101" pitchFamily="49" charset="-122"/>
              </a:rPr>
              <a:t>∶</a:t>
            </a:r>
            <a:r>
              <a:rPr lang="en-US" altLang="zh-CN" sz="2800" b="1" dirty="0">
                <a:solidFill>
                  <a:srgbClr val="FF0000"/>
                </a:solidFill>
                <a:latin typeface="Times New Roman" panose="02020603050405020304" pitchFamily="18" charset="0"/>
                <a:ea typeface="黑体" panose="02010609060101010101" pitchFamily="49" charset="-122"/>
              </a:rPr>
              <a:t>100</a:t>
            </a:r>
            <a:endParaRPr lang="zh-CN" altLang="en-US" sz="2800" dirty="0">
              <a:solidFill>
                <a:srgbClr val="FF0000"/>
              </a:solidFill>
              <a:latin typeface="Times New Roman" panose="02020603050405020304" pitchFamily="18" charset="0"/>
              <a:ea typeface="黑体" panose="02010609060101010101" pitchFamily="49" charset="-122"/>
            </a:endParaRPr>
          </a:p>
        </p:txBody>
      </p:sp>
      <p:sp>
        <p:nvSpPr>
          <p:cNvPr id="5" name="矩形 4"/>
          <p:cNvSpPr/>
          <p:nvPr/>
        </p:nvSpPr>
        <p:spPr>
          <a:xfrm>
            <a:off x="2699792" y="2228595"/>
            <a:ext cx="904875" cy="523875"/>
          </a:xfrm>
          <a:prstGeom prst="rect">
            <a:avLst/>
          </a:prstGeom>
          <a:noFill/>
          <a:ln w="9525">
            <a:noFill/>
          </a:ln>
        </p:spPr>
        <p:txBody>
          <a:bodyPr wrap="none">
            <a:spAutoFit/>
          </a:bodyPr>
          <a:lstStyle/>
          <a:p>
            <a:pPr eaLnBrk="1" latinLnBrk="1" hangingPunct="1"/>
            <a:r>
              <a:rPr lang="en-US" altLang="zh-CN" sz="2800" b="1" dirty="0">
                <a:solidFill>
                  <a:srgbClr val="FF0000"/>
                </a:solidFill>
                <a:latin typeface="Times New Roman" panose="02020603050405020304" pitchFamily="18" charset="0"/>
                <a:ea typeface="黑体" panose="02010609060101010101" pitchFamily="49" charset="-122"/>
              </a:rPr>
              <a:t>1</a:t>
            </a:r>
            <a:r>
              <a:rPr lang="zh-CN" altLang="zh-CN" sz="2800" b="1" dirty="0">
                <a:solidFill>
                  <a:srgbClr val="FF0000"/>
                </a:solidFill>
                <a:latin typeface="Times New Roman" panose="02020603050405020304" pitchFamily="18" charset="0"/>
                <a:ea typeface="黑体" panose="02010609060101010101" pitchFamily="49" charset="-122"/>
              </a:rPr>
              <a:t>∶</a:t>
            </a:r>
            <a:r>
              <a:rPr lang="en-US" altLang="zh-CN" sz="2800" b="1" dirty="0">
                <a:solidFill>
                  <a:srgbClr val="FF0000"/>
                </a:solidFill>
                <a:latin typeface="Times New Roman" panose="02020603050405020304" pitchFamily="18" charset="0"/>
                <a:ea typeface="黑体" panose="02010609060101010101" pitchFamily="49" charset="-122"/>
              </a:rPr>
              <a:t>7</a:t>
            </a:r>
            <a:endParaRPr lang="zh-CN" altLang="en-US" sz="2800" dirty="0">
              <a:solidFill>
                <a:srgbClr val="FF0000"/>
              </a:solidFill>
              <a:latin typeface="Times New Roman" panose="02020603050405020304" pitchFamily="18" charset="0"/>
              <a:ea typeface="黑体" panose="02010609060101010101" pitchFamily="49" charset="-122"/>
            </a:endParaRPr>
          </a:p>
        </p:txBody>
      </p:sp>
      <p:sp>
        <p:nvSpPr>
          <p:cNvPr id="6" name="矩形 5"/>
          <p:cNvSpPr/>
          <p:nvPr/>
        </p:nvSpPr>
        <p:spPr>
          <a:xfrm>
            <a:off x="1984464" y="3268663"/>
            <a:ext cx="1084262" cy="523875"/>
          </a:xfrm>
          <a:prstGeom prst="rect">
            <a:avLst/>
          </a:prstGeom>
          <a:noFill/>
          <a:ln w="9525">
            <a:noFill/>
          </a:ln>
        </p:spPr>
        <p:txBody>
          <a:bodyPr wrap="none">
            <a:spAutoFit/>
          </a:bodyPr>
          <a:lstStyle/>
          <a:p>
            <a:pPr eaLnBrk="1" latinLnBrk="1" hangingPunct="1"/>
            <a:r>
              <a:rPr lang="en-US" altLang="zh-CN" sz="2800" b="1" dirty="0">
                <a:solidFill>
                  <a:srgbClr val="FF0000"/>
                </a:solidFill>
                <a:latin typeface="Times New Roman" panose="02020603050405020304" pitchFamily="18" charset="0"/>
                <a:ea typeface="黑体" panose="02010609060101010101" pitchFamily="49" charset="-122"/>
              </a:rPr>
              <a:t>60</a:t>
            </a:r>
            <a:r>
              <a:rPr lang="zh-CN" altLang="zh-CN" sz="2800" b="1" dirty="0">
                <a:solidFill>
                  <a:srgbClr val="FF0000"/>
                </a:solidFill>
                <a:latin typeface="Times New Roman" panose="02020603050405020304" pitchFamily="18" charset="0"/>
                <a:ea typeface="黑体" panose="02010609060101010101" pitchFamily="49" charset="-122"/>
              </a:rPr>
              <a:t>∶</a:t>
            </a:r>
            <a:r>
              <a:rPr lang="en-US" altLang="zh-CN" sz="2800" b="1" dirty="0">
                <a:solidFill>
                  <a:srgbClr val="FF0000"/>
                </a:solidFill>
                <a:latin typeface="Times New Roman" panose="02020603050405020304" pitchFamily="18" charset="0"/>
                <a:ea typeface="黑体" panose="02010609060101010101" pitchFamily="49" charset="-122"/>
              </a:rPr>
              <a:t>5</a:t>
            </a:r>
            <a:endParaRPr lang="zh-CN" altLang="en-US" sz="2800" dirty="0">
              <a:solidFill>
                <a:srgbClr val="FF0000"/>
              </a:solidFill>
              <a:latin typeface="Times New Roman" panose="02020603050405020304" pitchFamily="18" charset="0"/>
              <a:ea typeface="黑体" panose="02010609060101010101" pitchFamily="49" charset="-122"/>
            </a:endParaRPr>
          </a:p>
        </p:txBody>
      </p:sp>
      <p:sp>
        <p:nvSpPr>
          <p:cNvPr id="7" name="矩形 6"/>
          <p:cNvSpPr/>
          <p:nvPr/>
        </p:nvSpPr>
        <p:spPr>
          <a:xfrm>
            <a:off x="5347493" y="3278444"/>
            <a:ext cx="544513" cy="523875"/>
          </a:xfrm>
          <a:prstGeom prst="rect">
            <a:avLst/>
          </a:prstGeom>
          <a:noFill/>
          <a:ln w="9525">
            <a:noFill/>
          </a:ln>
        </p:spPr>
        <p:txBody>
          <a:bodyPr wrap="none">
            <a:spAutoFit/>
          </a:bodyPr>
          <a:lstStyle/>
          <a:p>
            <a:pPr eaLnBrk="1" latinLnBrk="1" hangingPunct="1"/>
            <a:r>
              <a:rPr lang="en-US" altLang="zh-CN" sz="2800" b="1" dirty="0">
                <a:solidFill>
                  <a:srgbClr val="FF0000"/>
                </a:solidFill>
                <a:latin typeface="Times New Roman" panose="02020603050405020304" pitchFamily="18" charset="0"/>
                <a:ea typeface="黑体" panose="02010609060101010101" pitchFamily="49" charset="-122"/>
              </a:rPr>
              <a:t>12</a:t>
            </a:r>
            <a:endParaRPr lang="zh-CN" altLang="en-US" sz="2800" dirty="0">
              <a:solidFill>
                <a:srgbClr val="FF0000"/>
              </a:solidFill>
              <a:latin typeface="Times New Roman" panose="02020603050405020304" pitchFamily="18" charset="0"/>
              <a:ea typeface="黑体" panose="02010609060101010101" pitchFamily="49" charset="-122"/>
            </a:endParaRPr>
          </a:p>
        </p:txBody>
      </p:sp>
      <p:sp>
        <p:nvSpPr>
          <p:cNvPr id="8" name="矩形 7"/>
          <p:cNvSpPr/>
          <p:nvPr/>
        </p:nvSpPr>
        <p:spPr>
          <a:xfrm>
            <a:off x="3951343" y="4325143"/>
            <a:ext cx="1443038" cy="523875"/>
          </a:xfrm>
          <a:prstGeom prst="rect">
            <a:avLst/>
          </a:prstGeom>
          <a:noFill/>
          <a:ln w="9525">
            <a:noFill/>
          </a:ln>
        </p:spPr>
        <p:txBody>
          <a:bodyPr wrap="none">
            <a:spAutoFit/>
          </a:bodyPr>
          <a:lstStyle/>
          <a:p>
            <a:pPr eaLnBrk="1" latinLnBrk="1" hangingPunct="1"/>
            <a:r>
              <a:rPr lang="en-US" altLang="zh-CN" sz="2800" b="1" dirty="0">
                <a:solidFill>
                  <a:srgbClr val="FF0000"/>
                </a:solidFill>
                <a:latin typeface="Times New Roman" panose="02020603050405020304" pitchFamily="18" charset="0"/>
                <a:ea typeface="黑体" panose="02010609060101010101" pitchFamily="49" charset="-122"/>
              </a:rPr>
              <a:t>55</a:t>
            </a:r>
            <a:r>
              <a:rPr lang="zh-CN" altLang="zh-CN" sz="2800" b="1" dirty="0">
                <a:solidFill>
                  <a:srgbClr val="FF0000"/>
                </a:solidFill>
                <a:latin typeface="Times New Roman" panose="02020603050405020304" pitchFamily="18" charset="0"/>
                <a:ea typeface="黑体" panose="02010609060101010101" pitchFamily="49" charset="-122"/>
              </a:rPr>
              <a:t>∶</a:t>
            </a:r>
            <a:r>
              <a:rPr lang="en-US" altLang="zh-CN" sz="2800" b="1" dirty="0">
                <a:solidFill>
                  <a:srgbClr val="FF0000"/>
                </a:solidFill>
                <a:latin typeface="Times New Roman" panose="02020603050405020304" pitchFamily="18" charset="0"/>
                <a:ea typeface="黑体" panose="02010609060101010101" pitchFamily="49" charset="-122"/>
              </a:rPr>
              <a:t>100</a:t>
            </a:r>
            <a:endParaRPr lang="zh-CN" altLang="en-US" sz="2800" dirty="0">
              <a:solidFill>
                <a:srgbClr val="FF0000"/>
              </a:solidFill>
              <a:latin typeface="Times New Roman" panose="02020603050405020304" pitchFamily="18" charset="0"/>
              <a:ea typeface="黑体" panose="02010609060101010101" pitchFamily="49" charset="-122"/>
            </a:endParaRPr>
          </a:p>
        </p:txBody>
      </p:sp>
      <p:sp>
        <p:nvSpPr>
          <p:cNvPr id="23560" name="文本框 9"/>
          <p:cNvSpPr txBox="1"/>
          <p:nvPr>
            <p:custDataLst>
              <p:tags r:id="rId2"/>
            </p:custDataLst>
          </p:nvPr>
        </p:nvSpPr>
        <p:spPr>
          <a:xfrm>
            <a:off x="5156200" y="131763"/>
            <a:ext cx="1008063" cy="184150"/>
          </a:xfrm>
          <a:prstGeom prst="rect">
            <a:avLst/>
          </a:prstGeom>
          <a:noFill/>
          <a:ln w="9525">
            <a:noFill/>
          </a:ln>
        </p:spPr>
        <p:txBody>
          <a:bodyPr>
            <a:spAutoFit/>
          </a:bodyPr>
          <a:lstStyle/>
          <a:p>
            <a:r>
              <a:rPr lang="zh-CN" altLang="en-US" sz="600" dirty="0">
                <a:solidFill>
                  <a:srgbClr val="81C6FF"/>
                </a:solidFill>
                <a:latin typeface="楷体" panose="02010609060101010101" pitchFamily="49" charset="-122"/>
                <a:ea typeface="楷体" panose="02010609060101010101" pitchFamily="49" charset="-122"/>
              </a:rPr>
              <a:t>状元成才路</a:t>
            </a:r>
            <a:endParaRPr lang="zh-CN" altLang="en-US" sz="600" dirty="0">
              <a:solidFill>
                <a:srgbClr val="81C6FF"/>
              </a:solidFill>
              <a:latin typeface="楷体" panose="02010609060101010101" pitchFamily="49" charset="-122"/>
              <a:ea typeface="楷体" panose="02010609060101010101" pitchFamily="49" charset="-122"/>
            </a:endParaRPr>
          </a:p>
        </p:txBody>
      </p:sp>
      <p:pic>
        <p:nvPicPr>
          <p:cNvPr id="23561" name="图片 10"/>
          <p:cNvPicPr>
            <a:picLocks noChangeAspect="1"/>
          </p:cNvPicPr>
          <p:nvPr>
            <p:custDataLst>
              <p:tags r:id="rId3"/>
            </p:custDataLst>
          </p:nvPr>
        </p:nvPicPr>
        <p:blipFill>
          <a:blip r:embed="rId4"/>
          <a:stretch>
            <a:fillRect/>
          </a:stretch>
        </p:blipFill>
        <p:spPr>
          <a:xfrm>
            <a:off x="8118475" y="131763"/>
            <a:ext cx="184150" cy="50800"/>
          </a:xfrm>
          <a:prstGeom prst="rect">
            <a:avLst/>
          </a:prstGeom>
          <a:noFill/>
          <a:ln w="9525">
            <a:noFill/>
          </a:ln>
        </p:spPr>
      </p:pic>
      <p:graphicFrame>
        <p:nvGraphicFramePr>
          <p:cNvPr id="13" name="对象 12"/>
          <p:cNvGraphicFramePr>
            <a:graphicFrameLocks noChangeAspect="1"/>
          </p:cNvGraphicFramePr>
          <p:nvPr/>
        </p:nvGraphicFramePr>
        <p:xfrm>
          <a:off x="5445125" y="1095738"/>
          <a:ext cx="349250" cy="798513"/>
        </p:xfrm>
        <a:graphic>
          <a:graphicData uri="http://schemas.openxmlformats.org/presentationml/2006/ole">
            <mc:AlternateContent xmlns:mc="http://schemas.openxmlformats.org/markup-compatibility/2006">
              <mc:Choice xmlns:v="urn:schemas-microsoft-com:vml" Requires="v">
                <p:oleObj spid="_x0000_s4132" name="" r:id="rId5" imgW="139700" imgH="406400" progId="Equation.DSMT4">
                  <p:embed/>
                </p:oleObj>
              </mc:Choice>
              <mc:Fallback>
                <p:oleObj name="" r:id="rId5" imgW="139700" imgH="406400" progId="Equation.DSMT4">
                  <p:embed/>
                  <p:pic>
                    <p:nvPicPr>
                      <p:cNvPr id="0" name="图片 3078"/>
                      <p:cNvPicPr/>
                      <p:nvPr/>
                    </p:nvPicPr>
                    <p:blipFill>
                      <a:blip r:embed="rId6"/>
                      <a:stretch>
                        <a:fillRect/>
                      </a:stretch>
                    </p:blipFill>
                    <p:spPr>
                      <a:xfrm>
                        <a:off x="5445125" y="1095738"/>
                        <a:ext cx="349250" cy="798513"/>
                      </a:xfrm>
                      <a:prstGeom prst="rect">
                        <a:avLst/>
                      </a:prstGeom>
                      <a:noFill/>
                      <a:ln w="38100">
                        <a:noFill/>
                        <a:miter/>
                      </a:ln>
                    </p:spPr>
                  </p:pic>
                </p:oleObj>
              </mc:Fallback>
            </mc:AlternateContent>
          </a:graphicData>
        </a:graphic>
      </p:graphicFrame>
      <p:graphicFrame>
        <p:nvGraphicFramePr>
          <p:cNvPr id="14" name="对象 13"/>
          <p:cNvGraphicFramePr>
            <a:graphicFrameLocks noChangeAspect="1"/>
          </p:cNvGraphicFramePr>
          <p:nvPr/>
        </p:nvGraphicFramePr>
        <p:xfrm>
          <a:off x="7020272" y="4180765"/>
          <a:ext cx="571500" cy="798513"/>
        </p:xfrm>
        <a:graphic>
          <a:graphicData uri="http://schemas.openxmlformats.org/presentationml/2006/ole">
            <mc:AlternateContent xmlns:mc="http://schemas.openxmlformats.org/markup-compatibility/2006">
              <mc:Choice xmlns:v="urn:schemas-microsoft-com:vml" Requires="v">
                <p:oleObj spid="_x0000_s4133" name="" r:id="rId7" imgW="228600" imgH="406400" progId="Equation.DSMT4">
                  <p:embed/>
                </p:oleObj>
              </mc:Choice>
              <mc:Fallback>
                <p:oleObj name="" r:id="rId7" imgW="228600" imgH="406400" progId="Equation.DSMT4">
                  <p:embed/>
                  <p:pic>
                    <p:nvPicPr>
                      <p:cNvPr id="0" name="图片 3080"/>
                      <p:cNvPicPr/>
                      <p:nvPr/>
                    </p:nvPicPr>
                    <p:blipFill>
                      <a:blip r:embed="rId8"/>
                      <a:stretch>
                        <a:fillRect/>
                      </a:stretch>
                    </p:blipFill>
                    <p:spPr>
                      <a:xfrm>
                        <a:off x="7020272" y="4180765"/>
                        <a:ext cx="571500" cy="798513"/>
                      </a:xfrm>
                      <a:prstGeom prst="rect">
                        <a:avLst/>
                      </a:prstGeom>
                      <a:noFill/>
                      <a:ln w="38100">
                        <a:noFill/>
                        <a:miter/>
                      </a:ln>
                    </p:spPr>
                  </p:pic>
                </p:oleObj>
              </mc:Fallback>
            </mc:AlternateContent>
          </a:graphicData>
        </a:graphic>
      </p:graphicFrame>
      <mc:AlternateContent xmlns:mc="http://schemas.openxmlformats.org/markup-compatibility/2006">
        <mc:Choice xmlns:a14="http://schemas.microsoft.com/office/drawing/2010/main" Requires="a14">
          <p:sp>
            <p:nvSpPr>
              <p:cNvPr id="2" name="文本框 1"/>
              <p:cNvSpPr txBox="1"/>
              <p:nvPr/>
            </p:nvSpPr>
            <p:spPr>
              <a:xfrm>
                <a:off x="5088727" y="1724513"/>
                <a:ext cx="272510" cy="69256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zh-CN" altLang="en-US" sz="2400" i="1" smtClean="0">
                              <a:solidFill>
                                <a:schemeClr val="tx1"/>
                              </a:solidFill>
                              <a:latin typeface="Cambria Math" panose="02040503050406030204" pitchFamily="18" charset="0"/>
                            </a:rPr>
                          </m:ctrlPr>
                        </m:fPr>
                        <m:num>
                          <m:r>
                            <a:rPr lang="zh-CN" altLang="en-US" sz="2400">
                              <a:solidFill>
                                <a:schemeClr val="tx1"/>
                              </a:solidFill>
                              <a:latin typeface="Cambria Math" panose="02040503050406030204" pitchFamily="18" charset="0"/>
                            </a:rPr>
                            <m:t>1</m:t>
                          </m:r>
                        </m:num>
                        <m:den>
                          <m:r>
                            <a:rPr lang="zh-CN" altLang="en-US" sz="2400" i="0">
                              <a:solidFill>
                                <a:schemeClr val="tx1"/>
                              </a:solidFill>
                              <a:latin typeface="Cambria Math" panose="02040503050406030204" pitchFamily="18" charset="0"/>
                            </a:rPr>
                            <m:t>7</m:t>
                          </m:r>
                        </m:den>
                      </m:f>
                    </m:oMath>
                  </m:oMathPara>
                </a14:m>
                <a:endParaRPr lang="zh-CN" altLang="en-US" sz="2400" dirty="0">
                  <a:solidFill>
                    <a:schemeClr val="tx1"/>
                  </a:solidFill>
                </a:endParaRPr>
              </a:p>
            </p:txBody>
          </p:sp>
        </mc:Choice>
        <mc:Fallback>
          <p:sp>
            <p:nvSpPr>
              <p:cNvPr id="2" name="文本框 1"/>
              <p:cNvSpPr txBox="1">
                <a:spLocks noRot="1" noChangeAspect="1" noMove="1" noResize="1" noEditPoints="1" noAdjustHandles="1" noChangeArrowheads="1" noChangeShapeType="1" noTextEdit="1"/>
              </p:cNvSpPr>
              <p:nvPr/>
            </p:nvSpPr>
            <p:spPr>
              <a:xfrm>
                <a:off x="5088727" y="1724513"/>
                <a:ext cx="272510" cy="692562"/>
              </a:xfrm>
              <a:prstGeom prst="rect">
                <a:avLst/>
              </a:prstGeom>
              <a:blipFill rotWithShape="1">
                <a:blip r:embed="rId9"/>
                <a:stretch>
                  <a:fillRect l="-173" t="-70" r="-32648" b="38"/>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25602" name="矩形 1"/>
          <p:cNvSpPr/>
          <p:nvPr/>
        </p:nvSpPr>
        <p:spPr>
          <a:xfrm>
            <a:off x="1042988" y="787400"/>
            <a:ext cx="7489825" cy="2678113"/>
          </a:xfrm>
          <a:prstGeom prst="rect">
            <a:avLst/>
          </a:prstGeom>
          <a:noFill/>
          <a:ln w="9525">
            <a:noFill/>
          </a:ln>
        </p:spPr>
        <p:txBody>
          <a:bodyPr>
            <a:spAutoFit/>
          </a:bodyPr>
          <a:lstStyle/>
          <a:p>
            <a:pPr eaLnBrk="1" latinLnBrk="1" hangingPunct="1">
              <a:lnSpc>
                <a:spcPct val="150000"/>
              </a:lnSpc>
            </a:pPr>
            <a:r>
              <a:rPr lang="en-US" altLang="zh-CN" sz="2800" b="1" dirty="0">
                <a:latin typeface="Times New Roman" panose="02020603050405020304" pitchFamily="18" charset="0"/>
                <a:ea typeface="黑体" panose="02010609060101010101" pitchFamily="49" charset="-122"/>
              </a:rPr>
              <a:t>4.</a:t>
            </a:r>
            <a:r>
              <a:rPr lang="zh-CN" altLang="zh-CN" sz="2800" b="1" dirty="0">
                <a:latin typeface="Times New Roman" panose="02020603050405020304" pitchFamily="18" charset="0"/>
                <a:ea typeface="黑体" panose="02010609060101010101" pitchFamily="49" charset="-122"/>
              </a:rPr>
              <a:t>判断。</a:t>
            </a:r>
            <a:endParaRPr lang="en-US" altLang="zh-CN" sz="2800" b="1" dirty="0">
              <a:latin typeface="Times New Roman" panose="02020603050405020304" pitchFamily="18" charset="0"/>
              <a:ea typeface="黑体" panose="02010609060101010101" pitchFamily="49" charset="-122"/>
            </a:endParaRPr>
          </a:p>
          <a:p>
            <a:pPr eaLnBrk="1" latinLnBrk="1" hangingPunct="1">
              <a:lnSpc>
                <a:spcPct val="150000"/>
              </a:lnSpc>
            </a:pPr>
            <a:r>
              <a:rPr lang="en-US" altLang="zh-CN" sz="2800" b="1" dirty="0">
                <a:latin typeface="Times New Roman" panose="02020603050405020304" pitchFamily="18" charset="0"/>
                <a:ea typeface="黑体" panose="02010609060101010101" pitchFamily="49" charset="-122"/>
              </a:rPr>
              <a:t>(1)</a:t>
            </a:r>
            <a:r>
              <a:rPr lang="zh-CN" altLang="zh-CN" sz="2800" b="1" dirty="0">
                <a:latin typeface="Times New Roman" panose="02020603050405020304" pitchFamily="18" charset="0"/>
                <a:ea typeface="黑体" panose="02010609060101010101" pitchFamily="49" charset="-122"/>
              </a:rPr>
              <a:t>比的前项和后项可以是任意数。</a:t>
            </a:r>
            <a:r>
              <a:rPr lang="en-US" altLang="zh-CN" sz="2800" b="1" dirty="0">
                <a:latin typeface="Times New Roman" panose="02020603050405020304" pitchFamily="18" charset="0"/>
                <a:ea typeface="黑体" panose="02010609060101010101" pitchFamily="49" charset="-122"/>
              </a:rPr>
              <a:t>            (     )</a:t>
            </a:r>
            <a:endParaRPr lang="en-US" altLang="zh-CN" sz="2800" b="1" dirty="0">
              <a:latin typeface="Times New Roman" panose="02020603050405020304" pitchFamily="18" charset="0"/>
              <a:ea typeface="黑体" panose="02010609060101010101" pitchFamily="49" charset="-122"/>
            </a:endParaRPr>
          </a:p>
          <a:p>
            <a:pPr eaLnBrk="1" latinLnBrk="1" hangingPunct="1">
              <a:lnSpc>
                <a:spcPct val="150000"/>
              </a:lnSpc>
            </a:pPr>
            <a:r>
              <a:rPr lang="en-US" altLang="zh-CN" sz="2800" b="1" dirty="0">
                <a:latin typeface="Times New Roman" panose="02020603050405020304" pitchFamily="18" charset="0"/>
                <a:ea typeface="黑体" panose="02010609060101010101" pitchFamily="49" charset="-122"/>
              </a:rPr>
              <a:t>(2)3</a:t>
            </a:r>
            <a:r>
              <a:rPr lang="zh-CN" altLang="zh-CN" sz="2800" b="1" dirty="0">
                <a:latin typeface="Times New Roman" panose="02020603050405020304" pitchFamily="18" charset="0"/>
                <a:ea typeface="黑体" panose="02010609060101010101" pitchFamily="49" charset="-122"/>
              </a:rPr>
              <a:t>∶</a:t>
            </a:r>
            <a:r>
              <a:rPr lang="en-US" altLang="zh-CN" sz="2800" b="1" dirty="0">
                <a:latin typeface="Times New Roman" panose="02020603050405020304" pitchFamily="18" charset="0"/>
                <a:ea typeface="黑体" panose="02010609060101010101" pitchFamily="49" charset="-122"/>
              </a:rPr>
              <a:t>8</a:t>
            </a:r>
            <a:r>
              <a:rPr lang="zh-CN" altLang="zh-CN" sz="2800" b="1" dirty="0">
                <a:latin typeface="Times New Roman" panose="02020603050405020304" pitchFamily="18" charset="0"/>
                <a:ea typeface="黑体" panose="02010609060101010101" pitchFamily="49" charset="-122"/>
              </a:rPr>
              <a:t>可以写成</a:t>
            </a:r>
            <a:r>
              <a:rPr lang="en-US" altLang="zh-CN" sz="2800" b="1" dirty="0">
                <a:latin typeface="Times New Roman" panose="02020603050405020304" pitchFamily="18" charset="0"/>
                <a:ea typeface="黑体" panose="02010609060101010101" pitchFamily="49" charset="-122"/>
              </a:rPr>
              <a:t>    </a:t>
            </a:r>
            <a:r>
              <a:rPr lang="zh-CN" altLang="zh-CN" sz="2800" b="1" dirty="0">
                <a:latin typeface="Times New Roman" panose="02020603050405020304" pitchFamily="18" charset="0"/>
                <a:ea typeface="黑体" panose="02010609060101010101" pitchFamily="49" charset="-122"/>
              </a:rPr>
              <a:t>，比值是</a:t>
            </a:r>
            <a:r>
              <a:rPr lang="en-US" altLang="zh-CN" sz="2800" b="1" dirty="0">
                <a:latin typeface="Times New Roman" panose="02020603050405020304" pitchFamily="18" charset="0"/>
                <a:ea typeface="黑体" panose="02010609060101010101" pitchFamily="49" charset="-122"/>
              </a:rPr>
              <a:t>2</a:t>
            </a:r>
            <a:r>
              <a:rPr lang="zh-CN" altLang="zh-CN" sz="2800" b="1" dirty="0">
                <a:latin typeface="Times New Roman" panose="02020603050405020304" pitchFamily="18" charset="0"/>
                <a:ea typeface="黑体" panose="02010609060101010101" pitchFamily="49" charset="-122"/>
              </a:rPr>
              <a:t>。</a:t>
            </a:r>
            <a:r>
              <a:rPr lang="en-US" altLang="zh-CN" sz="2800" b="1" dirty="0">
                <a:latin typeface="Times New Roman" panose="02020603050405020304" pitchFamily="18" charset="0"/>
                <a:ea typeface="黑体" panose="02010609060101010101" pitchFamily="49" charset="-122"/>
              </a:rPr>
              <a:t>                  (     )</a:t>
            </a:r>
            <a:endParaRPr lang="en-US" altLang="zh-CN" sz="2800" b="1" dirty="0">
              <a:latin typeface="Times New Roman" panose="02020603050405020304" pitchFamily="18" charset="0"/>
              <a:ea typeface="黑体" panose="02010609060101010101" pitchFamily="49" charset="-122"/>
            </a:endParaRPr>
          </a:p>
          <a:p>
            <a:pPr eaLnBrk="1" latinLnBrk="1" hangingPunct="1">
              <a:lnSpc>
                <a:spcPct val="150000"/>
              </a:lnSpc>
            </a:pPr>
            <a:r>
              <a:rPr lang="en-US" altLang="zh-CN" sz="2800" b="1" dirty="0">
                <a:latin typeface="Times New Roman" panose="02020603050405020304" pitchFamily="18" charset="0"/>
                <a:ea typeface="黑体" panose="02010609060101010101" pitchFamily="49" charset="-122"/>
              </a:rPr>
              <a:t>(3)6</a:t>
            </a:r>
            <a:r>
              <a:rPr lang="zh-CN" altLang="zh-CN" sz="2800" b="1" dirty="0">
                <a:latin typeface="Times New Roman" panose="02020603050405020304" pitchFamily="18" charset="0"/>
                <a:ea typeface="黑体" panose="02010609060101010101" pitchFamily="49" charset="-122"/>
              </a:rPr>
              <a:t>∶</a:t>
            </a:r>
            <a:r>
              <a:rPr lang="en-US" altLang="zh-CN" sz="2800" b="1" dirty="0">
                <a:latin typeface="Times New Roman" panose="02020603050405020304" pitchFamily="18" charset="0"/>
                <a:ea typeface="黑体" panose="02010609060101010101" pitchFamily="49" charset="-122"/>
              </a:rPr>
              <a:t>5</a:t>
            </a:r>
            <a:r>
              <a:rPr lang="zh-CN" altLang="zh-CN" sz="2800" b="1" dirty="0">
                <a:latin typeface="Times New Roman" panose="02020603050405020304" pitchFamily="18" charset="0"/>
                <a:ea typeface="黑体" panose="02010609060101010101" pitchFamily="49" charset="-122"/>
              </a:rPr>
              <a:t>读作</a:t>
            </a:r>
            <a:r>
              <a:rPr lang="en-US" altLang="zh-CN" sz="2800" b="1" dirty="0">
                <a:latin typeface="Times New Roman" panose="02020603050405020304" pitchFamily="18" charset="0"/>
                <a:ea typeface="黑体" panose="02010609060101010101" pitchFamily="49" charset="-122"/>
              </a:rPr>
              <a:t>6</a:t>
            </a:r>
            <a:r>
              <a:rPr lang="zh-CN" altLang="zh-CN" sz="2800" b="1" dirty="0">
                <a:latin typeface="Times New Roman" panose="02020603050405020304" pitchFamily="18" charset="0"/>
                <a:ea typeface="黑体" panose="02010609060101010101" pitchFamily="49" charset="-122"/>
              </a:rPr>
              <a:t>比</a:t>
            </a:r>
            <a:r>
              <a:rPr lang="en-US" altLang="zh-CN" sz="2800" b="1" dirty="0">
                <a:latin typeface="Times New Roman" panose="02020603050405020304" pitchFamily="18" charset="0"/>
                <a:ea typeface="黑体" panose="02010609060101010101" pitchFamily="49" charset="-122"/>
              </a:rPr>
              <a:t>5</a:t>
            </a:r>
            <a:r>
              <a:rPr lang="zh-CN" altLang="zh-CN" sz="2800" b="1" dirty="0">
                <a:latin typeface="Times New Roman" panose="02020603050405020304" pitchFamily="18" charset="0"/>
                <a:ea typeface="黑体" panose="02010609060101010101" pitchFamily="49" charset="-122"/>
              </a:rPr>
              <a:t>，也可以读作五分之六。</a:t>
            </a:r>
            <a:r>
              <a:rPr lang="en-US" altLang="zh-CN" sz="2800" b="1" dirty="0">
                <a:latin typeface="Times New Roman" panose="02020603050405020304" pitchFamily="18" charset="0"/>
                <a:ea typeface="黑体" panose="02010609060101010101" pitchFamily="49" charset="-122"/>
              </a:rPr>
              <a:t>(     )</a:t>
            </a:r>
            <a:endParaRPr lang="zh-CN" altLang="en-US" sz="2800" b="1" dirty="0">
              <a:latin typeface="Times New Roman" panose="02020603050405020304" pitchFamily="18" charset="0"/>
              <a:ea typeface="黑体" panose="02010609060101010101" pitchFamily="49" charset="-122"/>
            </a:endParaRPr>
          </a:p>
        </p:txBody>
      </p:sp>
      <p:sp>
        <p:nvSpPr>
          <p:cNvPr id="3" name="矩形 2"/>
          <p:cNvSpPr/>
          <p:nvPr/>
        </p:nvSpPr>
        <p:spPr>
          <a:xfrm>
            <a:off x="7629525" y="1577802"/>
            <a:ext cx="596900" cy="584200"/>
          </a:xfrm>
          <a:prstGeom prst="rect">
            <a:avLst/>
          </a:prstGeom>
          <a:noFill/>
          <a:ln w="9525">
            <a:noFill/>
          </a:ln>
        </p:spPr>
        <p:txBody>
          <a:bodyPr wrap="none">
            <a:spAutoFit/>
          </a:bodyPr>
          <a:lstStyle/>
          <a:p>
            <a:pPr eaLnBrk="1" latinLnBrk="1" hangingPunct="1"/>
            <a:r>
              <a:rPr lang="zh-CN" altLang="zh-CN" sz="3200" b="1" dirty="0">
                <a:solidFill>
                  <a:srgbClr val="FF0000"/>
                </a:solidFill>
                <a:latin typeface="黑体" panose="02010609060101010101" pitchFamily="49" charset="-122"/>
                <a:ea typeface="黑体" panose="02010609060101010101" pitchFamily="49" charset="-122"/>
              </a:rPr>
              <a:t>×</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7655719" y="2201863"/>
            <a:ext cx="596900" cy="585787"/>
          </a:xfrm>
          <a:prstGeom prst="rect">
            <a:avLst/>
          </a:prstGeom>
          <a:noFill/>
          <a:ln w="9525">
            <a:noFill/>
          </a:ln>
        </p:spPr>
        <p:txBody>
          <a:bodyPr wrap="none">
            <a:spAutoFit/>
          </a:bodyPr>
          <a:lstStyle/>
          <a:p>
            <a:pPr eaLnBrk="1" latinLnBrk="1" hangingPunct="1"/>
            <a:r>
              <a:rPr lang="zh-CN" altLang="zh-CN" sz="3200" b="1" dirty="0">
                <a:solidFill>
                  <a:srgbClr val="FF0000"/>
                </a:solidFill>
                <a:latin typeface="黑体" panose="02010609060101010101" pitchFamily="49" charset="-122"/>
                <a:ea typeface="黑体" panose="02010609060101010101" pitchFamily="49" charset="-122"/>
              </a:rPr>
              <a:t>×</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5" name="矩形 4"/>
          <p:cNvSpPr/>
          <p:nvPr/>
        </p:nvSpPr>
        <p:spPr>
          <a:xfrm>
            <a:off x="7664361" y="2805024"/>
            <a:ext cx="596638" cy="584775"/>
          </a:xfrm>
          <a:prstGeom prst="rect">
            <a:avLst/>
          </a:prstGeom>
          <a:noFill/>
          <a:ln w="9525">
            <a:noFill/>
          </a:ln>
        </p:spPr>
        <p:txBody>
          <a:bodyPr wrap="none">
            <a:spAutoFit/>
          </a:bodyPr>
          <a:lstStyle/>
          <a:p>
            <a:pPr eaLnBrk="1" latinLnBrk="1" hangingPunct="1"/>
            <a:r>
              <a:rPr lang="en-US" altLang="zh-CN" sz="3200" b="1" dirty="0">
                <a:solidFill>
                  <a:srgbClr val="FF0000"/>
                </a:solidFill>
                <a:latin typeface="黑体" panose="02010609060101010101" pitchFamily="49" charset="-122"/>
                <a:ea typeface="黑体" panose="02010609060101010101" pitchFamily="49" charset="-122"/>
              </a:rPr>
              <a:t>×</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25606" name="文本框 5"/>
          <p:cNvSpPr txBox="1"/>
          <p:nvPr>
            <p:custDataLst>
              <p:tags r:id="rId2"/>
            </p:custDataLst>
          </p:nvPr>
        </p:nvSpPr>
        <p:spPr>
          <a:xfrm>
            <a:off x="5156200" y="131763"/>
            <a:ext cx="1008063" cy="184150"/>
          </a:xfrm>
          <a:prstGeom prst="rect">
            <a:avLst/>
          </a:prstGeom>
          <a:noFill/>
          <a:ln w="9525">
            <a:noFill/>
          </a:ln>
        </p:spPr>
        <p:txBody>
          <a:bodyPr>
            <a:spAutoFit/>
          </a:bodyPr>
          <a:lstStyle/>
          <a:p>
            <a:r>
              <a:rPr lang="zh-CN" altLang="en-US" sz="600" dirty="0">
                <a:solidFill>
                  <a:srgbClr val="81C6FF"/>
                </a:solidFill>
                <a:latin typeface="楷体" panose="02010609060101010101" pitchFamily="49" charset="-122"/>
                <a:ea typeface="楷体" panose="02010609060101010101" pitchFamily="49" charset="-122"/>
              </a:rPr>
              <a:t>状元成才路</a:t>
            </a:r>
            <a:endParaRPr lang="zh-CN" altLang="en-US" sz="600" dirty="0">
              <a:solidFill>
                <a:srgbClr val="81C6FF"/>
              </a:solidFill>
              <a:latin typeface="楷体" panose="02010609060101010101" pitchFamily="49" charset="-122"/>
              <a:ea typeface="楷体" panose="02010609060101010101" pitchFamily="49" charset="-122"/>
            </a:endParaRPr>
          </a:p>
        </p:txBody>
      </p:sp>
      <p:pic>
        <p:nvPicPr>
          <p:cNvPr id="25607" name="图片 6"/>
          <p:cNvPicPr>
            <a:picLocks noChangeAspect="1"/>
          </p:cNvPicPr>
          <p:nvPr>
            <p:custDataLst>
              <p:tags r:id="rId3"/>
            </p:custDataLst>
          </p:nvPr>
        </p:nvPicPr>
        <p:blipFill>
          <a:blip r:embed="rId4"/>
          <a:stretch>
            <a:fillRect/>
          </a:stretch>
        </p:blipFill>
        <p:spPr>
          <a:xfrm>
            <a:off x="8118475" y="131763"/>
            <a:ext cx="184150" cy="50800"/>
          </a:xfrm>
          <a:prstGeom prst="rect">
            <a:avLst/>
          </a:prstGeom>
          <a:noFill/>
          <a:ln w="9525">
            <a:noFill/>
          </a:ln>
        </p:spPr>
      </p:pic>
      <mc:AlternateContent xmlns:mc="http://schemas.openxmlformats.org/markup-compatibility/2006">
        <mc:Choice xmlns:a14="http://schemas.microsoft.com/office/drawing/2010/main" Requires="a14">
          <p:sp>
            <p:nvSpPr>
              <p:cNvPr id="2" name="文本框 1"/>
              <p:cNvSpPr txBox="1"/>
              <p:nvPr/>
            </p:nvSpPr>
            <p:spPr>
              <a:xfrm>
                <a:off x="3710441" y="2093806"/>
                <a:ext cx="272510" cy="6938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zh-CN" altLang="en-US" sz="2400" i="1" smtClean="0">
                              <a:latin typeface="Cambria Math" panose="02040503050406030204" pitchFamily="18" charset="0"/>
                            </a:rPr>
                          </m:ctrlPr>
                        </m:fPr>
                        <m:num>
                          <m:r>
                            <a:rPr lang="zh-CN" altLang="en-US" sz="2400">
                              <a:latin typeface="Cambria Math" panose="02040503050406030204" pitchFamily="18" charset="0"/>
                            </a:rPr>
                            <m:t>3</m:t>
                          </m:r>
                        </m:num>
                        <m:den>
                          <m:r>
                            <a:rPr lang="zh-CN" altLang="en-US" sz="2400" i="0">
                              <a:latin typeface="Cambria Math" panose="02040503050406030204" pitchFamily="18" charset="0"/>
                            </a:rPr>
                            <m:t>8</m:t>
                          </m:r>
                        </m:den>
                      </m:f>
                    </m:oMath>
                  </m:oMathPara>
                </a14:m>
                <a:endParaRPr lang="zh-CN" altLang="en-US" sz="2400" dirty="0"/>
              </a:p>
            </p:txBody>
          </p:sp>
        </mc:Choice>
        <mc:Fallback>
          <p:sp>
            <p:nvSpPr>
              <p:cNvPr id="2" name="文本框 1"/>
              <p:cNvSpPr txBox="1">
                <a:spLocks noRot="1" noChangeAspect="1" noMove="1" noResize="1" noEditPoints="1" noAdjustHandles="1" noChangeArrowheads="1" noChangeShapeType="1" noTextEdit="1"/>
              </p:cNvSpPr>
              <p:nvPr/>
            </p:nvSpPr>
            <p:spPr>
              <a:xfrm>
                <a:off x="3710441" y="2093806"/>
                <a:ext cx="272510" cy="693844"/>
              </a:xfrm>
              <a:prstGeom prst="rect">
                <a:avLst/>
              </a:prstGeom>
              <a:blipFill rotWithShape="1">
                <a:blip r:embed="rId5"/>
                <a:stretch>
                  <a:fillRect l="-50" t="-30" r="-32771"/>
                </a:stretch>
              </a:blipFill>
            </p:spPr>
            <p:txBody>
              <a:bodyPr/>
              <a:lstStyle/>
              <a:p>
                <a:r>
                  <a:rPr lang="zh-CN" altLang="en-US">
                    <a:noFill/>
                  </a:rPr>
                  <a:t> </a:t>
                </a:r>
              </a:p>
            </p:txBody>
          </p:sp>
        </mc:Fallback>
      </mc:AlternateContent>
      <p:pic>
        <p:nvPicPr>
          <p:cNvPr id="6" name="15">
            <a:hlinkClick r:id="" action="ppaction://media"/>
          </p:cNvPr>
          <p:cNvPicPr/>
          <p:nvPr>
            <a:audioFile r:link="rId6"/>
            <p:extLst>
              <p:ext uri="{DAA4B4D4-6D71-4841-9C94-3DE7FCFB9230}">
                <p14:media xmlns:p14="http://schemas.microsoft.com/office/powerpoint/2010/main" r:embed="rId7"/>
              </p:ext>
            </p:extLst>
          </p:nvPr>
        </p:nvPicPr>
        <p:blipFill>
          <a:blip r:embed="rId8"/>
          <a:stretch>
            <a:fillRect/>
          </a:stretch>
        </p:blipFill>
        <p:spPr>
          <a:xfrm>
            <a:off x="706120" y="4589780"/>
            <a:ext cx="412750" cy="41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977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500"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500"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500"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2" fill="hold" display="1">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
          <p:cNvSpPr>
            <a:spLocks noChangeArrowheads="1"/>
          </p:cNvSpPr>
          <p:nvPr/>
        </p:nvSpPr>
        <p:spPr bwMode="auto">
          <a:xfrm>
            <a:off x="774370" y="2080841"/>
            <a:ext cx="9001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eaLnBrk="1" latinLnBrk="1" hangingPunct="1">
              <a:lnSpc>
                <a:spcPct val="120000"/>
              </a:lnSpc>
              <a:spcBef>
                <a:spcPct val="0"/>
              </a:spcBef>
              <a:buFontTx/>
              <a:buNone/>
            </a:pP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航海模型小组男、女生人数的比是</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    ):(    )</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，比值是</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0" name="矩形 1"/>
          <p:cNvSpPr>
            <a:spLocks noChangeArrowheads="1"/>
          </p:cNvSpPr>
          <p:nvPr/>
        </p:nvSpPr>
        <p:spPr bwMode="auto">
          <a:xfrm>
            <a:off x="774370" y="2559222"/>
            <a:ext cx="8208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eaLnBrk="1" latinLnBrk="1" hangingPunct="1">
              <a:lnSpc>
                <a:spcPct val="120000"/>
              </a:lnSpc>
              <a:spcBef>
                <a:spcPct val="0"/>
              </a:spcBef>
              <a:buFontTx/>
              <a:buNone/>
            </a:pP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航空模型小组男、女生人数的比是</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    ): (    )</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，比值是</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a:p>
            <a:pPr eaLnBrk="1" latinLnBrk="1" hangingPunct="1">
              <a:lnSpc>
                <a:spcPct val="120000"/>
              </a:lnSpc>
              <a:spcBef>
                <a:spcPct val="0"/>
              </a:spcBef>
              <a:buFontTx/>
              <a:buNone/>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   女生人数与小组总人数的比是</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    ):(    )</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，比值是</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1" name="矩形 1"/>
          <p:cNvSpPr>
            <a:spLocks noChangeArrowheads="1"/>
          </p:cNvSpPr>
          <p:nvPr/>
        </p:nvSpPr>
        <p:spPr bwMode="auto">
          <a:xfrm>
            <a:off x="807388" y="3380335"/>
            <a:ext cx="9001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eaLnBrk="1" latinLnBrk="1" hangingPunct="1">
              <a:lnSpc>
                <a:spcPct val="120000"/>
              </a:lnSpc>
              <a:spcBef>
                <a:spcPct val="0"/>
              </a:spcBef>
              <a:buFontTx/>
              <a:buNone/>
            </a:pP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汽车模型小组做的模型总数与人数的比是</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    ):(    )</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，比值是</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   )</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2" name="矩形 1"/>
          <p:cNvSpPr>
            <a:spLocks noChangeArrowheads="1"/>
          </p:cNvSpPr>
          <p:nvPr/>
        </p:nvSpPr>
        <p:spPr bwMode="auto">
          <a:xfrm>
            <a:off x="558346" y="965754"/>
            <a:ext cx="720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eaLnBrk="1" latinLnBrk="1" hangingPunct="1">
              <a:lnSpc>
                <a:spcPct val="120000"/>
              </a:lnSpc>
              <a:spcBef>
                <a:spcPct val="0"/>
              </a:spcBef>
              <a:buFontTx/>
              <a:buNone/>
            </a:pP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5.</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航海模型小组有男生 </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14 </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人，有女生 </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8 </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人。</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a:p>
            <a:pPr eaLnBrk="1" latinLnBrk="1" hangingPunct="1">
              <a:lnSpc>
                <a:spcPct val="120000"/>
              </a:lnSpc>
              <a:spcBef>
                <a:spcPct val="0"/>
              </a:spcBef>
              <a:buFontTx/>
              <a:buNone/>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  航空模型小组共有 </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26 </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人，其中男生有 </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16 </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人。</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a:p>
            <a:pPr eaLnBrk="1" latinLnBrk="1" hangingPunct="1">
              <a:lnSpc>
                <a:spcPct val="120000"/>
              </a:lnSpc>
              <a:spcBef>
                <a:spcPct val="0"/>
              </a:spcBef>
              <a:buFontTx/>
              <a:buNone/>
            </a:pP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  汽车模型小组共有 </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12 </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人，共做了 </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18 </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个汽车模型。</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3" name="矩形 22"/>
          <p:cNvSpPr>
            <a:spLocks noChangeArrowheads="1"/>
          </p:cNvSpPr>
          <p:nvPr/>
        </p:nvSpPr>
        <p:spPr bwMode="auto">
          <a:xfrm>
            <a:off x="4965540" y="2081043"/>
            <a:ext cx="493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a:lnSpc>
                <a:spcPct val="100000"/>
              </a:lnSpc>
              <a:spcBef>
                <a:spcPct val="0"/>
              </a:spcBef>
              <a:buFontTx/>
              <a:buNone/>
            </a:pPr>
            <a:r>
              <a:rPr lang="en-US" altLang="zh-CN"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14</a:t>
            </a:r>
            <a:endParaRPr lang="zh-CN" altLang="en-US" sz="1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4" name="矩形 23"/>
          <p:cNvSpPr>
            <a:spLocks noChangeArrowheads="1"/>
          </p:cNvSpPr>
          <p:nvPr/>
        </p:nvSpPr>
        <p:spPr bwMode="auto">
          <a:xfrm>
            <a:off x="5543011" y="2086771"/>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a:lnSpc>
                <a:spcPct val="100000"/>
              </a:lnSpc>
              <a:spcBef>
                <a:spcPct val="0"/>
              </a:spcBef>
              <a:buFontTx/>
              <a:buNone/>
            </a:pPr>
            <a:r>
              <a:rPr lang="en-US" altLang="zh-CN"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8</a:t>
            </a:r>
            <a:endParaRPr lang="zh-CN" altLang="en-US" sz="1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5" name="对象 24"/>
          <p:cNvGraphicFramePr>
            <a:graphicFrameLocks noChangeAspect="1"/>
          </p:cNvGraphicFramePr>
          <p:nvPr/>
        </p:nvGraphicFramePr>
        <p:xfrm>
          <a:off x="7058139" y="2018128"/>
          <a:ext cx="223838" cy="576263"/>
        </p:xfrm>
        <a:graphic>
          <a:graphicData uri="http://schemas.openxmlformats.org/presentationml/2006/ole">
            <mc:AlternateContent xmlns:mc="http://schemas.openxmlformats.org/markup-compatibility/2006">
              <mc:Choice xmlns:v="urn:schemas-microsoft-com:vml" Requires="v">
                <p:oleObj spid="_x0000_s5194" name="Equation" r:id="rId1" imgW="152400" imgH="393700" progId="Equation.DSMT4">
                  <p:embed/>
                </p:oleObj>
              </mc:Choice>
              <mc:Fallback>
                <p:oleObj name="Equation" r:id="rId1" imgW="152400" imgH="393700" progId="Equation.DSMT4">
                  <p:embed/>
                  <p:pic>
                    <p:nvPicPr>
                      <p:cNvPr id="0" name="对象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139" y="2018128"/>
                        <a:ext cx="2238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Rectangle 14"/>
          <p:cNvSpPr>
            <a:spLocks noRot="1" noChangeArrowheads="1"/>
          </p:cNvSpPr>
          <p:nvPr/>
        </p:nvSpPr>
        <p:spPr bwMode="auto">
          <a:xfrm>
            <a:off x="909297" y="3876278"/>
            <a:ext cx="329279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eaLnBrk="1" latinLnBrk="1" hangingPunct="1">
              <a:lnSpc>
                <a:spcPct val="120000"/>
              </a:lnSpc>
              <a:spcBef>
                <a:spcPct val="20000"/>
              </a:spcBef>
              <a:buClr>
                <a:schemeClr val="bg2"/>
              </a:buClr>
              <a:buFont typeface="Monotype Sorts"/>
              <a:buNone/>
            </a:pPr>
            <a:r>
              <a:rPr lang="en-US" altLang="zh-CN" sz="1400" b="1" dirty="0">
                <a:solidFill>
                  <a:srgbClr val="009999"/>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1400" b="1" dirty="0">
                <a:solidFill>
                  <a:srgbClr val="009999"/>
                </a:solidFill>
                <a:latin typeface="Times New Roman" panose="02020603050405020304" pitchFamily="18" charset="0"/>
                <a:ea typeface="楷体" panose="02010609060101010101" pitchFamily="49" charset="-122"/>
                <a:cs typeface="Times New Roman" panose="02020603050405020304" pitchFamily="18" charset="0"/>
              </a:rPr>
              <a:t>教材</a:t>
            </a:r>
            <a:r>
              <a:rPr lang="en-US" altLang="zh-CN" sz="1400" b="1" dirty="0">
                <a:solidFill>
                  <a:srgbClr val="009999"/>
                </a:solidFill>
                <a:latin typeface="Times New Roman" panose="02020603050405020304" pitchFamily="18" charset="0"/>
                <a:ea typeface="楷体" panose="02010609060101010101" pitchFamily="49" charset="-122"/>
                <a:cs typeface="Times New Roman" panose="02020603050405020304" pitchFamily="18" charset="0"/>
              </a:rPr>
              <a:t>P50 </a:t>
            </a:r>
            <a:r>
              <a:rPr lang="zh-CN" altLang="en-US" sz="1400" b="1" dirty="0">
                <a:solidFill>
                  <a:srgbClr val="009999"/>
                </a:solidFill>
                <a:latin typeface="Times New Roman" panose="02020603050405020304" pitchFamily="18" charset="0"/>
                <a:ea typeface="楷体" panose="02010609060101010101" pitchFamily="49" charset="-122"/>
                <a:cs typeface="Times New Roman" panose="02020603050405020304" pitchFamily="18" charset="0"/>
              </a:rPr>
              <a:t>练习十一 第</a:t>
            </a:r>
            <a:r>
              <a:rPr lang="en-US" altLang="zh-CN" sz="1400" b="1" dirty="0">
                <a:solidFill>
                  <a:srgbClr val="009999"/>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1400" b="1" dirty="0">
                <a:solidFill>
                  <a:srgbClr val="009999"/>
                </a:solidFill>
                <a:latin typeface="Times New Roman" panose="02020603050405020304" pitchFamily="18" charset="0"/>
                <a:ea typeface="楷体" panose="02010609060101010101" pitchFamily="49" charset="-122"/>
                <a:cs typeface="Times New Roman" panose="02020603050405020304" pitchFamily="18" charset="0"/>
              </a:rPr>
              <a:t>题</a:t>
            </a:r>
            <a:r>
              <a:rPr lang="en-US" altLang="zh-CN" sz="1400" b="1" dirty="0">
                <a:solidFill>
                  <a:srgbClr val="009999"/>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1400" b="1" dirty="0">
              <a:solidFill>
                <a:srgbClr val="009999"/>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矩形 26"/>
          <p:cNvSpPr>
            <a:spLocks noChangeArrowheads="1"/>
          </p:cNvSpPr>
          <p:nvPr/>
        </p:nvSpPr>
        <p:spPr bwMode="auto">
          <a:xfrm>
            <a:off x="4949629" y="2559825"/>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a:lnSpc>
                <a:spcPct val="100000"/>
              </a:lnSpc>
              <a:spcBef>
                <a:spcPct val="0"/>
              </a:spcBef>
              <a:buFontTx/>
              <a:buNone/>
            </a:pPr>
            <a:r>
              <a:rPr lang="en-US" altLang="zh-CN"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16</a:t>
            </a:r>
            <a:endParaRPr lang="zh-CN" altLang="en-US" sz="1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8" name="矩形 27"/>
          <p:cNvSpPr>
            <a:spLocks noChangeArrowheads="1"/>
          </p:cNvSpPr>
          <p:nvPr/>
        </p:nvSpPr>
        <p:spPr bwMode="auto">
          <a:xfrm>
            <a:off x="5541193" y="2570789"/>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a:lnSpc>
                <a:spcPct val="100000"/>
              </a:lnSpc>
              <a:spcBef>
                <a:spcPct val="0"/>
              </a:spcBef>
              <a:buFontTx/>
              <a:buNone/>
            </a:pPr>
            <a:r>
              <a:rPr lang="en-US" altLang="zh-CN"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10</a:t>
            </a:r>
            <a:endParaRPr lang="zh-CN" altLang="en-US" sz="1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9" name="对象 28"/>
          <p:cNvGraphicFramePr>
            <a:graphicFrameLocks noChangeAspect="1"/>
          </p:cNvGraphicFramePr>
          <p:nvPr/>
        </p:nvGraphicFramePr>
        <p:xfrm>
          <a:off x="7113670" y="2517180"/>
          <a:ext cx="204788" cy="576263"/>
        </p:xfrm>
        <a:graphic>
          <a:graphicData uri="http://schemas.openxmlformats.org/presentationml/2006/ole">
            <mc:AlternateContent xmlns:mc="http://schemas.openxmlformats.org/markup-compatibility/2006">
              <mc:Choice xmlns:v="urn:schemas-microsoft-com:vml" Requires="v">
                <p:oleObj spid="_x0000_s5195" name="Equation" r:id="rId3" imgW="139700" imgH="393700" progId="Equation.DSMT4">
                  <p:embed/>
                </p:oleObj>
              </mc:Choice>
              <mc:Fallback>
                <p:oleObj name="Equation" r:id="rId3" imgW="139700" imgH="393700" progId="Equation.DSMT4">
                  <p:embed/>
                  <p:pic>
                    <p:nvPicPr>
                      <p:cNvPr id="0" name="对象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3670" y="2517180"/>
                        <a:ext cx="2047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矩形 29"/>
          <p:cNvSpPr>
            <a:spLocks noChangeArrowheads="1"/>
          </p:cNvSpPr>
          <p:nvPr/>
        </p:nvSpPr>
        <p:spPr bwMode="auto">
          <a:xfrm>
            <a:off x="4325777" y="2926389"/>
            <a:ext cx="49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a:lnSpc>
                <a:spcPct val="100000"/>
              </a:lnSpc>
              <a:spcBef>
                <a:spcPct val="0"/>
              </a:spcBef>
              <a:buFontTx/>
              <a:buNone/>
            </a:pPr>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10</a:t>
            </a:r>
            <a:endParaRPr lang="zh-CN" altLang="en-US" sz="180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1" name="矩形 30"/>
          <p:cNvSpPr>
            <a:spLocks noChangeArrowheads="1"/>
          </p:cNvSpPr>
          <p:nvPr/>
        </p:nvSpPr>
        <p:spPr bwMode="auto">
          <a:xfrm>
            <a:off x="4864692" y="2947117"/>
            <a:ext cx="49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a:lnSpc>
                <a:spcPct val="100000"/>
              </a:lnSpc>
              <a:spcBef>
                <a:spcPct val="0"/>
              </a:spcBef>
              <a:buFontTx/>
              <a:buNone/>
            </a:pPr>
            <a:r>
              <a:rPr lang="en-US" altLang="zh-CN"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26</a:t>
            </a:r>
            <a:endParaRPr lang="zh-CN" altLang="en-US" sz="1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32" name="对象 31"/>
          <p:cNvGraphicFramePr>
            <a:graphicFrameLocks noChangeAspect="1"/>
          </p:cNvGraphicFramePr>
          <p:nvPr/>
        </p:nvGraphicFramePr>
        <p:xfrm>
          <a:off x="6374873" y="2866796"/>
          <a:ext cx="317500" cy="576262"/>
        </p:xfrm>
        <a:graphic>
          <a:graphicData uri="http://schemas.openxmlformats.org/presentationml/2006/ole">
            <mc:AlternateContent xmlns:mc="http://schemas.openxmlformats.org/markup-compatibility/2006">
              <mc:Choice xmlns:v="urn:schemas-microsoft-com:vml" Requires="v">
                <p:oleObj spid="_x0000_s5196" name="Equation" r:id="rId5" imgW="215900" imgH="393065" progId="Equation.DSMT4">
                  <p:embed/>
                </p:oleObj>
              </mc:Choice>
              <mc:Fallback>
                <p:oleObj name="Equation" r:id="rId5" imgW="215900" imgH="393065" progId="Equation.DSMT4">
                  <p:embed/>
                  <p:pic>
                    <p:nvPicPr>
                      <p:cNvPr id="0" name="对象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4873" y="2866796"/>
                        <a:ext cx="317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矩形 32"/>
          <p:cNvSpPr>
            <a:spLocks noChangeArrowheads="1"/>
          </p:cNvSpPr>
          <p:nvPr/>
        </p:nvSpPr>
        <p:spPr bwMode="auto">
          <a:xfrm>
            <a:off x="5741044" y="3382780"/>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a:lnSpc>
                <a:spcPct val="100000"/>
              </a:lnSpc>
              <a:spcBef>
                <a:spcPct val="0"/>
              </a:spcBef>
              <a:buFontTx/>
              <a:buNone/>
            </a:pPr>
            <a:r>
              <a:rPr lang="en-US" altLang="zh-CN"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18</a:t>
            </a:r>
            <a:endParaRPr lang="zh-CN" altLang="en-US" sz="1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 name="矩形 33"/>
          <p:cNvSpPr>
            <a:spLocks noChangeArrowheads="1"/>
          </p:cNvSpPr>
          <p:nvPr/>
        </p:nvSpPr>
        <p:spPr bwMode="auto">
          <a:xfrm>
            <a:off x="6257348" y="3381803"/>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a:lnSpc>
                <a:spcPct val="100000"/>
              </a:lnSpc>
              <a:spcBef>
                <a:spcPct val="0"/>
              </a:spcBef>
              <a:buFontTx/>
              <a:buNone/>
            </a:pPr>
            <a:r>
              <a:rPr lang="en-US" altLang="zh-CN" sz="24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12</a:t>
            </a:r>
            <a:endParaRPr lang="zh-CN" altLang="en-US" sz="1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35" name="对象 34"/>
          <p:cNvGraphicFramePr>
            <a:graphicFrameLocks noChangeAspect="1"/>
          </p:cNvGraphicFramePr>
          <p:nvPr/>
        </p:nvGraphicFramePr>
        <p:xfrm>
          <a:off x="7822782" y="3280203"/>
          <a:ext cx="223837" cy="576262"/>
        </p:xfrm>
        <a:graphic>
          <a:graphicData uri="http://schemas.openxmlformats.org/presentationml/2006/ole">
            <mc:AlternateContent xmlns:mc="http://schemas.openxmlformats.org/markup-compatibility/2006">
              <mc:Choice xmlns:v="urn:schemas-microsoft-com:vml" Requires="v">
                <p:oleObj spid="_x0000_s5197" name="Equation" r:id="rId7" imgW="152400" imgH="393700" progId="Equation.DSMT4">
                  <p:embed/>
                </p:oleObj>
              </mc:Choice>
              <mc:Fallback>
                <p:oleObj name="Equation" r:id="rId7" imgW="152400" imgH="393700" progId="Equation.DSMT4">
                  <p:embed/>
                  <p:pic>
                    <p:nvPicPr>
                      <p:cNvPr id="0" name="对象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2782" y="3280203"/>
                        <a:ext cx="2238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P spid="30" grpId="0"/>
      <p:bldP spid="31"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3"/>
          <p:cNvSpPr>
            <a:spLocks noChangeArrowheads="1"/>
          </p:cNvSpPr>
          <p:nvPr/>
        </p:nvSpPr>
        <p:spPr bwMode="auto">
          <a:xfrm>
            <a:off x="793750" y="555625"/>
            <a:ext cx="6802586"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eaLnBrk="1" latinLnBrk="1" hangingPunct="1">
              <a:lnSpc>
                <a:spcPct val="150000"/>
              </a:lnSpc>
              <a:spcBef>
                <a:spcPct val="0"/>
              </a:spcBef>
              <a:buFontTx/>
              <a:buNone/>
            </a:pPr>
            <a:r>
              <a:rPr lang="en-US" altLang="zh-CN" b="1" dirty="0">
                <a:latin typeface="Times New Roman" panose="02020603050405020304" pitchFamily="18" charset="0"/>
                <a:ea typeface="楷体" panose="02010609060101010101" pitchFamily="49" charset="-122"/>
                <a:cs typeface="Times New Roman" panose="02020603050405020304" pitchFamily="18" charset="0"/>
              </a:rPr>
              <a:t>6.</a:t>
            </a:r>
            <a:r>
              <a:rPr lang="zh-CN" altLang="en-US" b="1" dirty="0">
                <a:latin typeface="Times New Roman" panose="02020603050405020304" pitchFamily="18" charset="0"/>
                <a:ea typeface="楷体" panose="02010609060101010101" pitchFamily="49" charset="-122"/>
                <a:cs typeface="Times New Roman" panose="02020603050405020304" pitchFamily="18" charset="0"/>
              </a:rPr>
              <a:t>下面哪个长方形的长与宽的比是 </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2 </a:t>
            </a:r>
            <a:r>
              <a:rPr lang="zh-CN" altLang="en-US" b="1"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Rectangle 14"/>
          <p:cNvSpPr>
            <a:spLocks noRot="1" noChangeArrowheads="1"/>
          </p:cNvSpPr>
          <p:nvPr/>
        </p:nvSpPr>
        <p:spPr bwMode="auto">
          <a:xfrm>
            <a:off x="4932040" y="4299942"/>
            <a:ext cx="329279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eaLnBrk="1" latinLnBrk="1" hangingPunct="1">
              <a:lnSpc>
                <a:spcPct val="120000"/>
              </a:lnSpc>
              <a:spcBef>
                <a:spcPct val="20000"/>
              </a:spcBef>
              <a:buClr>
                <a:schemeClr val="bg2"/>
              </a:buClr>
              <a:buFont typeface="Monotype Sorts"/>
              <a:buNone/>
            </a:pPr>
            <a:r>
              <a:rPr lang="en-US" altLang="zh-CN"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教材</a:t>
            </a:r>
            <a:r>
              <a:rPr lang="en-US" altLang="zh-CN"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P50 </a:t>
            </a:r>
            <a:r>
              <a:rPr lang="zh-CN" altLang="en-US"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练习十一 第</a:t>
            </a:r>
            <a:r>
              <a:rPr lang="en-US" altLang="zh-CN"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2</a:t>
            </a:r>
            <a:r>
              <a:rPr lang="zh-CN" altLang="en-US"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题</a:t>
            </a:r>
            <a:r>
              <a:rPr lang="en-US" altLang="zh-CN"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1"/>
          <a:stretch>
            <a:fillRect/>
          </a:stretch>
        </p:blipFill>
        <p:spPr>
          <a:xfrm>
            <a:off x="1043608" y="1347614"/>
            <a:ext cx="6870023" cy="2668559"/>
          </a:xfrm>
          <a:prstGeom prst="rect">
            <a:avLst/>
          </a:prstGeom>
        </p:spPr>
      </p:pic>
      <p:sp>
        <p:nvSpPr>
          <p:cNvPr id="10" name="矩形 9"/>
          <p:cNvSpPr>
            <a:spLocks noChangeArrowheads="1"/>
          </p:cNvSpPr>
          <p:nvPr/>
        </p:nvSpPr>
        <p:spPr bwMode="auto">
          <a:xfrm>
            <a:off x="4046819" y="3320186"/>
            <a:ext cx="4318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eaLnBrk="1" latinLnBrk="1" hangingPunct="1">
              <a:lnSpc>
                <a:spcPct val="150000"/>
              </a:lnSpc>
              <a:spcBef>
                <a:spcPct val="0"/>
              </a:spcBef>
              <a:buFontTx/>
              <a:buNone/>
            </a:pPr>
            <a:r>
              <a:rPr lang="zh-CN" altLang="en-US" sz="36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36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1"/>
          <p:cNvSpPr>
            <a:spLocks noChangeArrowheads="1"/>
          </p:cNvSpPr>
          <p:nvPr/>
        </p:nvSpPr>
        <p:spPr bwMode="auto">
          <a:xfrm>
            <a:off x="1476375" y="339725"/>
            <a:ext cx="57435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eaLnBrk="1" latinLnBrk="1" hangingPunct="1">
              <a:lnSpc>
                <a:spcPct val="150000"/>
              </a:lnSpc>
            </a:pPr>
            <a:r>
              <a:rPr lang="en-US" altLang="zh-CN" sz="2800" b="1">
                <a:latin typeface="Times New Roman" panose="02020603050405020304" pitchFamily="18" charset="0"/>
                <a:ea typeface="黑体" panose="02010609060101010101" pitchFamily="49" charset="-122"/>
                <a:cs typeface="Times New Roman" panose="02020603050405020304" pitchFamily="18" charset="0"/>
              </a:rPr>
              <a:t>7.</a:t>
            </a:r>
            <a:r>
              <a:rPr lang="zh-CN" altLang="en-US" sz="2800" b="1">
                <a:latin typeface="Times New Roman" panose="02020603050405020304" pitchFamily="18" charset="0"/>
                <a:ea typeface="黑体" panose="02010609060101010101" pitchFamily="49" charset="-122"/>
                <a:cs typeface="Times New Roman" panose="02020603050405020304" pitchFamily="18" charset="0"/>
              </a:rPr>
              <a:t>求下面各比的比值。</a:t>
            </a:r>
            <a:endParaRPr lang="en-US" altLang="zh-CN" sz="2800" b="1">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29699" name="对象 2"/>
          <p:cNvGraphicFramePr>
            <a:graphicFrameLocks noChangeAspect="1"/>
          </p:cNvGraphicFramePr>
          <p:nvPr/>
        </p:nvGraphicFramePr>
        <p:xfrm>
          <a:off x="1116013" y="1347788"/>
          <a:ext cx="588962" cy="360362"/>
        </p:xfrm>
        <a:graphic>
          <a:graphicData uri="http://schemas.openxmlformats.org/presentationml/2006/ole">
            <mc:AlternateContent xmlns:mc="http://schemas.openxmlformats.org/markup-compatibility/2006">
              <mc:Choice xmlns:v="urn:schemas-microsoft-com:vml" Requires="v">
                <p:oleObj spid="_x0000_s6311" name="Equation" r:id="rId1" imgW="292100" imgH="177800" progId="Equation.DSMT4">
                  <p:embed/>
                </p:oleObj>
              </mc:Choice>
              <mc:Fallback>
                <p:oleObj name="Equation" r:id="rId1" imgW="292100" imgH="177800" progId="Equation.DSMT4">
                  <p:embed/>
                  <p:pic>
                    <p:nvPicPr>
                      <p:cNvPr id="0" name="对象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347788"/>
                        <a:ext cx="5889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对象 3"/>
          <p:cNvGraphicFramePr>
            <a:graphicFrameLocks noChangeAspect="1"/>
          </p:cNvGraphicFramePr>
          <p:nvPr/>
        </p:nvGraphicFramePr>
        <p:xfrm>
          <a:off x="2879725" y="1347788"/>
          <a:ext cx="1203325" cy="360362"/>
        </p:xfrm>
        <a:graphic>
          <a:graphicData uri="http://schemas.openxmlformats.org/presentationml/2006/ole">
            <mc:AlternateContent xmlns:mc="http://schemas.openxmlformats.org/markup-compatibility/2006">
              <mc:Choice xmlns:v="urn:schemas-microsoft-com:vml" Requires="v">
                <p:oleObj spid="_x0000_s6312" name="Equation" r:id="rId3" imgW="596900" imgH="177800" progId="Equation.DSMT4">
                  <p:embed/>
                </p:oleObj>
              </mc:Choice>
              <mc:Fallback>
                <p:oleObj name="Equation" r:id="rId3" imgW="596900" imgH="177800" progId="Equation.DSMT4">
                  <p:embed/>
                  <p:pic>
                    <p:nvPicPr>
                      <p:cNvPr id="0"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347788"/>
                        <a:ext cx="12033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对象 4"/>
          <p:cNvGraphicFramePr>
            <a:graphicFrameLocks noChangeAspect="1"/>
          </p:cNvGraphicFramePr>
          <p:nvPr/>
        </p:nvGraphicFramePr>
        <p:xfrm>
          <a:off x="5257800" y="1128713"/>
          <a:ext cx="690563" cy="798512"/>
        </p:xfrm>
        <a:graphic>
          <a:graphicData uri="http://schemas.openxmlformats.org/presentationml/2006/ole">
            <mc:AlternateContent xmlns:mc="http://schemas.openxmlformats.org/markup-compatibility/2006">
              <mc:Choice xmlns:v="urn:schemas-microsoft-com:vml" Requires="v">
                <p:oleObj spid="_x0000_s6313" name="Equation" r:id="rId5" imgW="342900" imgH="393700" progId="Equation.DSMT4">
                  <p:embed/>
                </p:oleObj>
              </mc:Choice>
              <mc:Fallback>
                <p:oleObj name="Equation" r:id="rId5" imgW="342900" imgH="393700" progId="Equation.DSMT4">
                  <p:embed/>
                  <p:pic>
                    <p:nvPicPr>
                      <p:cNvPr id="0" name="对象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128713"/>
                        <a:ext cx="69056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2" name="对象 5"/>
          <p:cNvGraphicFramePr>
            <a:graphicFrameLocks noChangeAspect="1"/>
          </p:cNvGraphicFramePr>
          <p:nvPr/>
        </p:nvGraphicFramePr>
        <p:xfrm>
          <a:off x="7123113" y="1128713"/>
          <a:ext cx="869950" cy="798512"/>
        </p:xfrm>
        <a:graphic>
          <a:graphicData uri="http://schemas.openxmlformats.org/presentationml/2006/ole">
            <mc:AlternateContent xmlns:mc="http://schemas.openxmlformats.org/markup-compatibility/2006">
              <mc:Choice xmlns:v="urn:schemas-microsoft-com:vml" Requires="v">
                <p:oleObj spid="_x0000_s6314" name="Equation" r:id="rId7" imgW="431800" imgH="393700" progId="Equation.DSMT4">
                  <p:embed/>
                </p:oleObj>
              </mc:Choice>
              <mc:Fallback>
                <p:oleObj name="Equation" r:id="rId7" imgW="431800" imgH="393700" progId="Equation.DSMT4">
                  <p:embed/>
                  <p:pic>
                    <p:nvPicPr>
                      <p:cNvPr id="0" name="对象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3113" y="1128713"/>
                        <a:ext cx="8699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4"/>
          <p:cNvSpPr>
            <a:spLocks noRot="1" noChangeArrowheads="1"/>
          </p:cNvSpPr>
          <p:nvPr/>
        </p:nvSpPr>
        <p:spPr bwMode="auto">
          <a:xfrm>
            <a:off x="4873461" y="4454266"/>
            <a:ext cx="329279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charset="-127"/>
              </a:defRPr>
            </a:lvl9pPr>
          </a:lstStyle>
          <a:p>
            <a:pPr eaLnBrk="1" latinLnBrk="1" hangingPunct="1">
              <a:lnSpc>
                <a:spcPct val="120000"/>
              </a:lnSpc>
              <a:spcBef>
                <a:spcPct val="20000"/>
              </a:spcBef>
              <a:buClr>
                <a:schemeClr val="bg2"/>
              </a:buClr>
              <a:buFont typeface="Monotype Sorts"/>
              <a:buNone/>
            </a:pPr>
            <a:r>
              <a:rPr lang="en-US" altLang="zh-CN"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教材</a:t>
            </a:r>
            <a:r>
              <a:rPr lang="en-US" altLang="zh-CN"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P50 </a:t>
            </a:r>
            <a:r>
              <a:rPr lang="zh-CN" altLang="en-US"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练习十一 第</a:t>
            </a:r>
            <a:r>
              <a:rPr lang="en-US" altLang="zh-CN"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3</a:t>
            </a:r>
            <a:r>
              <a:rPr lang="zh-CN" altLang="en-US"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题</a:t>
            </a:r>
            <a:r>
              <a:rPr lang="en-US" altLang="zh-CN"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rPr>
              <a:t>】</a:t>
            </a:r>
            <a:endParaRPr lang="zh-CN" altLang="en-US" sz="2000" b="1" dirty="0">
              <a:solidFill>
                <a:srgbClr val="009999"/>
              </a:solidFill>
              <a:latin typeface="楷体" panose="02010609060101010101" pitchFamily="49" charset="-122"/>
              <a:ea typeface="楷体" panose="02010609060101010101" pitchFamily="49" charset="-122"/>
              <a:cs typeface="Times New Roman" panose="02020603050405020304" pitchFamily="18" charset="0"/>
            </a:endParaRPr>
          </a:p>
        </p:txBody>
      </p:sp>
      <p:graphicFrame>
        <p:nvGraphicFramePr>
          <p:cNvPr id="13" name="对象 12"/>
          <p:cNvGraphicFramePr>
            <a:graphicFrameLocks noChangeAspect="1"/>
          </p:cNvGraphicFramePr>
          <p:nvPr/>
        </p:nvGraphicFramePr>
        <p:xfrm>
          <a:off x="698500" y="1995488"/>
          <a:ext cx="920750" cy="358775"/>
        </p:xfrm>
        <a:graphic>
          <a:graphicData uri="http://schemas.openxmlformats.org/presentationml/2006/ole">
            <mc:AlternateContent xmlns:mc="http://schemas.openxmlformats.org/markup-compatibility/2006">
              <mc:Choice xmlns:v="urn:schemas-microsoft-com:vml" Requires="v">
                <p:oleObj spid="_x0000_s6315" name="Equation" r:id="rId9" imgW="457200" imgH="177800" progId="Equation.DSMT4">
                  <p:embed/>
                </p:oleObj>
              </mc:Choice>
              <mc:Fallback>
                <p:oleObj name="Equation" r:id="rId9" imgW="457200" imgH="177800" progId="Equation.DSMT4">
                  <p:embed/>
                  <p:pic>
                    <p:nvPicPr>
                      <p:cNvPr id="0" name="对象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0" y="1995488"/>
                        <a:ext cx="9207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13"/>
          <p:cNvGraphicFramePr>
            <a:graphicFrameLocks noChangeAspect="1"/>
          </p:cNvGraphicFramePr>
          <p:nvPr/>
        </p:nvGraphicFramePr>
        <p:xfrm>
          <a:off x="2663825" y="1995488"/>
          <a:ext cx="1535113" cy="1228725"/>
        </p:xfrm>
        <a:graphic>
          <a:graphicData uri="http://schemas.openxmlformats.org/presentationml/2006/ole">
            <mc:AlternateContent xmlns:mc="http://schemas.openxmlformats.org/markup-compatibility/2006">
              <mc:Choice xmlns:v="urn:schemas-microsoft-com:vml" Requires="v">
                <p:oleObj spid="_x0000_s6316" name="Equation" r:id="rId11" imgW="18288000" imgH="14630400" progId="Equation.DSMT4">
                  <p:embed/>
                </p:oleObj>
              </mc:Choice>
              <mc:Fallback>
                <p:oleObj name="Equation" r:id="rId11" imgW="18288000" imgH="14630400" progId="Equation.DSMT4">
                  <p:embed/>
                  <p:pic>
                    <p:nvPicPr>
                      <p:cNvPr id="0" name="对象 7"/>
                      <p:cNvPicPr>
                        <a:picLocks noChangeAspect="1" noChangeArrowheads="1"/>
                      </p:cNvPicPr>
                      <p:nvPr/>
                    </p:nvPicPr>
                    <p:blipFill>
                      <a:blip r:embed="rId12"/>
                      <a:srcRect/>
                      <a:stretch>
                        <a:fillRect/>
                      </a:stretch>
                    </p:blipFill>
                    <p:spPr bwMode="auto">
                      <a:xfrm>
                        <a:off x="2663825" y="1995488"/>
                        <a:ext cx="15351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对象 14"/>
          <p:cNvGraphicFramePr>
            <a:graphicFrameLocks noChangeAspect="1"/>
          </p:cNvGraphicFramePr>
          <p:nvPr/>
        </p:nvGraphicFramePr>
        <p:xfrm>
          <a:off x="5094288" y="1995488"/>
          <a:ext cx="1022350" cy="1638300"/>
        </p:xfrm>
        <a:graphic>
          <a:graphicData uri="http://schemas.openxmlformats.org/presentationml/2006/ole">
            <mc:AlternateContent xmlns:mc="http://schemas.openxmlformats.org/markup-compatibility/2006">
              <mc:Choice xmlns:v="urn:schemas-microsoft-com:vml" Requires="v">
                <p:oleObj spid="_x0000_s6317" name="Equation" r:id="rId13" imgW="508000" imgH="812165" progId="Equation.DSMT4">
                  <p:embed/>
                </p:oleObj>
              </mc:Choice>
              <mc:Fallback>
                <p:oleObj name="Equation" r:id="rId13" imgW="508000" imgH="812165" progId="Equation.DSMT4">
                  <p:embed/>
                  <p:pic>
                    <p:nvPicPr>
                      <p:cNvPr id="0" name="对象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94288" y="1995488"/>
                        <a:ext cx="10223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对象 15"/>
          <p:cNvGraphicFramePr>
            <a:graphicFrameLocks noChangeAspect="1"/>
          </p:cNvGraphicFramePr>
          <p:nvPr/>
        </p:nvGraphicFramePr>
        <p:xfrm>
          <a:off x="6935788" y="1965325"/>
          <a:ext cx="1200150" cy="1638300"/>
        </p:xfrm>
        <a:graphic>
          <a:graphicData uri="http://schemas.openxmlformats.org/presentationml/2006/ole">
            <mc:AlternateContent xmlns:mc="http://schemas.openxmlformats.org/markup-compatibility/2006">
              <mc:Choice xmlns:v="urn:schemas-microsoft-com:vml" Requires="v">
                <p:oleObj spid="_x0000_s6318" name="Equation" r:id="rId15" imgW="596900" imgH="812800" progId="Equation.DSMT4">
                  <p:embed/>
                </p:oleObj>
              </mc:Choice>
              <mc:Fallback>
                <p:oleObj name="Equation" r:id="rId15" imgW="596900" imgH="812800" progId="Equation.DSMT4">
                  <p:embed/>
                  <p:pic>
                    <p:nvPicPr>
                      <p:cNvPr id="0" name="对象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35788" y="1965325"/>
                        <a:ext cx="12001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对象 16"/>
          <p:cNvGraphicFramePr>
            <a:graphicFrameLocks noChangeAspect="1"/>
          </p:cNvGraphicFramePr>
          <p:nvPr/>
        </p:nvGraphicFramePr>
        <p:xfrm>
          <a:off x="698500" y="2538413"/>
          <a:ext cx="536575" cy="793750"/>
        </p:xfrm>
        <a:graphic>
          <a:graphicData uri="http://schemas.openxmlformats.org/presentationml/2006/ole">
            <mc:AlternateContent xmlns:mc="http://schemas.openxmlformats.org/markup-compatibility/2006">
              <mc:Choice xmlns:v="urn:schemas-microsoft-com:vml" Requires="v">
                <p:oleObj spid="_x0000_s6319" name="Equation" r:id="rId17" imgW="266700" imgH="393065" progId="Equation.DSMT4">
                  <p:embed/>
                </p:oleObj>
              </mc:Choice>
              <mc:Fallback>
                <p:oleObj name="Equation" r:id="rId17" imgW="266700" imgH="393065" progId="Equation.DSMT4">
                  <p:embed/>
                  <p:pic>
                    <p:nvPicPr>
                      <p:cNvPr id="0" name="对象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8500" y="2538413"/>
                        <a:ext cx="5365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nvSpPr>
        <p:spPr bwMode="auto">
          <a:xfrm>
            <a:off x="1006475" y="1203598"/>
            <a:ext cx="813752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hangingPunct="1">
              <a:lnSpc>
                <a:spcPct val="130000"/>
              </a:lnSpc>
            </a:pPr>
            <a:r>
              <a:rPr lang="zh-CN" altLang="en-US" sz="2400" b="1">
                <a:latin typeface="黑体" panose="02010609060101010101" pitchFamily="49" charset="-122"/>
                <a:ea typeface="黑体" panose="02010609060101010101" pitchFamily="49" charset="-122"/>
              </a:rPr>
              <a:t>三、求下面各比的比值。</a:t>
            </a:r>
            <a:endParaRPr lang="zh-CN" altLang="en-US" sz="2400" b="1">
              <a:latin typeface="黑体" panose="02010609060101010101" pitchFamily="49" charset="-122"/>
              <a:ea typeface="黑体" panose="02010609060101010101" pitchFamily="49" charset="-122"/>
            </a:endParaRPr>
          </a:p>
          <a:p>
            <a:pPr hangingPunct="1"/>
            <a:endParaRPr lang="zh-CN" altLang="en-US" sz="2400" b="1">
              <a:latin typeface="黑体" panose="02010609060101010101" pitchFamily="49" charset="-122"/>
              <a:ea typeface="黑体" panose="02010609060101010101" pitchFamily="49" charset="-122"/>
            </a:endParaRPr>
          </a:p>
        </p:txBody>
      </p:sp>
      <p:sp>
        <p:nvSpPr>
          <p:cNvPr id="3" name="文本框 2"/>
          <p:cNvSpPr txBox="1"/>
          <p:nvPr/>
        </p:nvSpPr>
        <p:spPr>
          <a:xfrm>
            <a:off x="4462462" y="1346473"/>
            <a:ext cx="3092513" cy="369332"/>
          </a:xfrm>
          <a:prstGeom prst="rect">
            <a:avLst/>
          </a:prstGeom>
          <a:noFill/>
        </p:spPr>
        <p:txBody>
          <a:bodyPr wrap="none">
            <a:spAutoFit/>
          </a:bodyPr>
          <a:lstStyle/>
          <a:p>
            <a:pPr>
              <a:defRPr/>
            </a:pPr>
            <a:r>
              <a:rPr lang="en-US" altLang="zh-CN" b="1" dirty="0">
                <a:solidFill>
                  <a:srgbClr val="33CCFF"/>
                </a:solidFill>
                <a:latin typeface="+mj-lt"/>
                <a:ea typeface="+mn-ea"/>
              </a:rPr>
              <a:t>【</a:t>
            </a:r>
            <a:r>
              <a:rPr lang="zh-CN" altLang="en-US" b="1" dirty="0">
                <a:solidFill>
                  <a:srgbClr val="33CCFF"/>
                </a:solidFill>
                <a:latin typeface="+mj-lt"/>
                <a:ea typeface="+mn-ea"/>
              </a:rPr>
              <a:t>选自</a:t>
            </a:r>
            <a:r>
              <a:rPr lang="en-US" altLang="zh-CN" b="1" dirty="0">
                <a:solidFill>
                  <a:srgbClr val="33CCFF"/>
                </a:solidFill>
                <a:latin typeface="+mj-lt"/>
                <a:ea typeface="+mn-ea"/>
              </a:rPr>
              <a:t>《</a:t>
            </a:r>
            <a:r>
              <a:rPr lang="zh-CN" altLang="en-US" b="1" dirty="0">
                <a:solidFill>
                  <a:srgbClr val="33CCFF"/>
                </a:solidFill>
                <a:latin typeface="+mj-lt"/>
                <a:ea typeface="+mn-ea"/>
              </a:rPr>
              <a:t>创优作业</a:t>
            </a:r>
            <a:r>
              <a:rPr lang="en-US" altLang="zh-CN" b="1" dirty="0">
                <a:solidFill>
                  <a:srgbClr val="33CCFF"/>
                </a:solidFill>
                <a:latin typeface="+mj-lt"/>
                <a:ea typeface="+mn-ea"/>
              </a:rPr>
              <a:t>100</a:t>
            </a:r>
            <a:r>
              <a:rPr lang="zh-CN" altLang="en-US" b="1" dirty="0">
                <a:solidFill>
                  <a:srgbClr val="33CCFF"/>
                </a:solidFill>
                <a:latin typeface="+mj-lt"/>
                <a:ea typeface="+mn-ea"/>
              </a:rPr>
              <a:t>分</a:t>
            </a:r>
            <a:r>
              <a:rPr lang="en-US" altLang="zh-CN" b="1" dirty="0">
                <a:solidFill>
                  <a:srgbClr val="33CCFF"/>
                </a:solidFill>
                <a:latin typeface="+mj-lt"/>
                <a:ea typeface="+mn-ea"/>
              </a:rPr>
              <a:t>》】</a:t>
            </a:r>
            <a:endParaRPr lang="zh-CN" altLang="en-US" b="1" dirty="0">
              <a:solidFill>
                <a:srgbClr val="33CCFF"/>
              </a:solidFill>
              <a:latin typeface="+mj-lt"/>
              <a:ea typeface="+mn-ea"/>
            </a:endParaRPr>
          </a:p>
        </p:txBody>
      </p:sp>
      <p:graphicFrame>
        <p:nvGraphicFramePr>
          <p:cNvPr id="4" name="对象 6"/>
          <p:cNvGraphicFramePr>
            <a:graphicFrameLocks noChangeAspect="1"/>
          </p:cNvGraphicFramePr>
          <p:nvPr/>
        </p:nvGraphicFramePr>
        <p:xfrm>
          <a:off x="596900" y="2029098"/>
          <a:ext cx="819150" cy="939800"/>
        </p:xfrm>
        <a:graphic>
          <a:graphicData uri="http://schemas.openxmlformats.org/presentationml/2006/ole">
            <mc:AlternateContent xmlns:mc="http://schemas.openxmlformats.org/markup-compatibility/2006">
              <mc:Choice xmlns:v="urn:schemas-microsoft-com:vml" Requires="v">
                <p:oleObj spid="_x0000_s7340" name="Equation" r:id="rId1" imgW="342900" imgH="393700" progId="Equation.DSMT4">
                  <p:embed/>
                </p:oleObj>
              </mc:Choice>
              <mc:Fallback>
                <p:oleObj name="Equation" r:id="rId1" imgW="342900" imgH="393700" progId="Equation.DSMT4">
                  <p:embed/>
                  <p:pic>
                    <p:nvPicPr>
                      <p:cNvPr id="0" name="对象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029098"/>
                        <a:ext cx="8191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7"/>
          <p:cNvGraphicFramePr>
            <a:graphicFrameLocks noChangeAspect="1"/>
          </p:cNvGraphicFramePr>
          <p:nvPr/>
        </p:nvGraphicFramePr>
        <p:xfrm>
          <a:off x="2085975" y="2027511"/>
          <a:ext cx="1031875" cy="941387"/>
        </p:xfrm>
        <a:graphic>
          <a:graphicData uri="http://schemas.openxmlformats.org/presentationml/2006/ole">
            <mc:AlternateContent xmlns:mc="http://schemas.openxmlformats.org/markup-compatibility/2006">
              <mc:Choice xmlns:v="urn:schemas-microsoft-com:vml" Requires="v">
                <p:oleObj spid="_x0000_s7341" name="Equation" r:id="rId3" imgW="431800" imgH="393700" progId="Equation.DSMT4">
                  <p:embed/>
                </p:oleObj>
              </mc:Choice>
              <mc:Fallback>
                <p:oleObj name="Equation" r:id="rId3" imgW="431800" imgH="393700" progId="Equation.DSMT4">
                  <p:embed/>
                  <p:pic>
                    <p:nvPicPr>
                      <p:cNvPr id="0" name="对象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975" y="2027511"/>
                        <a:ext cx="10318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8"/>
          <p:cNvGraphicFramePr>
            <a:graphicFrameLocks noChangeAspect="1"/>
          </p:cNvGraphicFramePr>
          <p:nvPr/>
        </p:nvGraphicFramePr>
        <p:xfrm>
          <a:off x="3530600" y="2300561"/>
          <a:ext cx="1062037" cy="425450"/>
        </p:xfrm>
        <a:graphic>
          <a:graphicData uri="http://schemas.openxmlformats.org/presentationml/2006/ole">
            <mc:AlternateContent xmlns:mc="http://schemas.openxmlformats.org/markup-compatibility/2006">
              <mc:Choice xmlns:v="urn:schemas-microsoft-com:vml" Requires="v">
                <p:oleObj spid="_x0000_s7342" name="Equation" r:id="rId5" imgW="443865" imgH="177800" progId="Equation.DSMT4">
                  <p:embed/>
                </p:oleObj>
              </mc:Choice>
              <mc:Fallback>
                <p:oleObj name="Equation" r:id="rId5" imgW="443865" imgH="177800" progId="Equation.DSMT4">
                  <p:embed/>
                  <p:pic>
                    <p:nvPicPr>
                      <p:cNvPr id="0" name="对象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0600" y="2300561"/>
                        <a:ext cx="10620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9"/>
          <p:cNvGraphicFramePr>
            <a:graphicFrameLocks noChangeAspect="1"/>
          </p:cNvGraphicFramePr>
          <p:nvPr/>
        </p:nvGraphicFramePr>
        <p:xfrm>
          <a:off x="5075237" y="2041798"/>
          <a:ext cx="1668463" cy="941388"/>
        </p:xfrm>
        <a:graphic>
          <a:graphicData uri="http://schemas.openxmlformats.org/presentationml/2006/ole">
            <mc:AlternateContent xmlns:mc="http://schemas.openxmlformats.org/markup-compatibility/2006">
              <mc:Choice xmlns:v="urn:schemas-microsoft-com:vml" Requires="v">
                <p:oleObj spid="_x0000_s7343" name="Equation" r:id="rId7" imgW="698500" imgH="393700" progId="Equation.DSMT4">
                  <p:embed/>
                </p:oleObj>
              </mc:Choice>
              <mc:Fallback>
                <p:oleObj name="Equation" r:id="rId7" imgW="698500" imgH="393700" progId="Equation.DSMT4">
                  <p:embed/>
                  <p:pic>
                    <p:nvPicPr>
                      <p:cNvPr id="0" name="对象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5237" y="2041798"/>
                        <a:ext cx="166846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10"/>
          <p:cNvGraphicFramePr>
            <a:graphicFrameLocks noChangeAspect="1"/>
          </p:cNvGraphicFramePr>
          <p:nvPr/>
        </p:nvGraphicFramePr>
        <p:xfrm>
          <a:off x="7052167" y="2301999"/>
          <a:ext cx="1851025" cy="485775"/>
        </p:xfrm>
        <a:graphic>
          <a:graphicData uri="http://schemas.openxmlformats.org/presentationml/2006/ole">
            <mc:AlternateContent xmlns:mc="http://schemas.openxmlformats.org/markup-compatibility/2006">
              <mc:Choice xmlns:v="urn:schemas-microsoft-com:vml" Requires="v">
                <p:oleObj spid="_x0000_s7344" name="Equation" r:id="rId9" imgW="774065" imgH="203200" progId="Equation.DSMT4">
                  <p:embed/>
                </p:oleObj>
              </mc:Choice>
              <mc:Fallback>
                <p:oleObj name="Equation" r:id="rId9" imgW="774065" imgH="203200" progId="Equation.DSMT4">
                  <p:embed/>
                  <p:pic>
                    <p:nvPicPr>
                      <p:cNvPr id="0" name="对象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52167" y="2301999"/>
                        <a:ext cx="18510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nvGraphicFramePr>
        <p:xfrm>
          <a:off x="823912" y="3324498"/>
          <a:ext cx="365125" cy="941388"/>
        </p:xfrm>
        <a:graphic>
          <a:graphicData uri="http://schemas.openxmlformats.org/presentationml/2006/ole">
            <mc:AlternateContent xmlns:mc="http://schemas.openxmlformats.org/markup-compatibility/2006">
              <mc:Choice xmlns:v="urn:schemas-microsoft-com:vml" Requires="v">
                <p:oleObj spid="_x0000_s7345" name="Equation" r:id="rId11" imgW="152400" imgH="393700" progId="Equation.DSMT4">
                  <p:embed/>
                </p:oleObj>
              </mc:Choice>
              <mc:Fallback>
                <p:oleObj name="Equation" r:id="rId11" imgW="152400" imgH="393700" progId="Equation.DSMT4">
                  <p:embed/>
                  <p:pic>
                    <p:nvPicPr>
                      <p:cNvPr id="0" name="对象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3912" y="3324498"/>
                        <a:ext cx="36512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nvGraphicFramePr>
        <p:xfrm>
          <a:off x="2425700" y="3299098"/>
          <a:ext cx="365125" cy="941388"/>
        </p:xfrm>
        <a:graphic>
          <a:graphicData uri="http://schemas.openxmlformats.org/presentationml/2006/ole">
            <mc:AlternateContent xmlns:mc="http://schemas.openxmlformats.org/markup-compatibility/2006">
              <mc:Choice xmlns:v="urn:schemas-microsoft-com:vml" Requires="v">
                <p:oleObj spid="_x0000_s7346" name="Equation" r:id="rId13" imgW="152400" imgH="393700" progId="Equation.DSMT4">
                  <p:embed/>
                </p:oleObj>
              </mc:Choice>
              <mc:Fallback>
                <p:oleObj name="Equation" r:id="rId13" imgW="152400" imgH="393700" progId="Equation.DSMT4">
                  <p:embed/>
                  <p:pic>
                    <p:nvPicPr>
                      <p:cNvPr id="0" name="对象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5700" y="3299098"/>
                        <a:ext cx="36512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对象 10"/>
          <p:cNvGraphicFramePr>
            <a:graphicFrameLocks noChangeAspect="1"/>
          </p:cNvGraphicFramePr>
          <p:nvPr/>
        </p:nvGraphicFramePr>
        <p:xfrm>
          <a:off x="3843337" y="3297511"/>
          <a:ext cx="365125" cy="941387"/>
        </p:xfrm>
        <a:graphic>
          <a:graphicData uri="http://schemas.openxmlformats.org/presentationml/2006/ole">
            <mc:AlternateContent xmlns:mc="http://schemas.openxmlformats.org/markup-compatibility/2006">
              <mc:Choice xmlns:v="urn:schemas-microsoft-com:vml" Requires="v">
                <p:oleObj spid="_x0000_s7347" name="Equation" r:id="rId15" imgW="152400" imgH="393700" progId="Equation.DSMT4">
                  <p:embed/>
                </p:oleObj>
              </mc:Choice>
              <mc:Fallback>
                <p:oleObj name="Equation" r:id="rId15" imgW="152400" imgH="393700" progId="Equation.DSMT4">
                  <p:embed/>
                  <p:pic>
                    <p:nvPicPr>
                      <p:cNvPr id="0" name="对象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43337" y="3297511"/>
                        <a:ext cx="36512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p:cNvGraphicFramePr>
            <a:graphicFrameLocks noChangeAspect="1"/>
          </p:cNvGraphicFramePr>
          <p:nvPr/>
        </p:nvGraphicFramePr>
        <p:xfrm>
          <a:off x="5614987" y="3273698"/>
          <a:ext cx="365125" cy="941388"/>
        </p:xfrm>
        <a:graphic>
          <a:graphicData uri="http://schemas.openxmlformats.org/presentationml/2006/ole">
            <mc:AlternateContent xmlns:mc="http://schemas.openxmlformats.org/markup-compatibility/2006">
              <mc:Choice xmlns:v="urn:schemas-microsoft-com:vml" Requires="v">
                <p:oleObj spid="_x0000_s7348" name="Equation" r:id="rId17" imgW="152400" imgH="393700" progId="Equation.DSMT4">
                  <p:embed/>
                </p:oleObj>
              </mc:Choice>
              <mc:Fallback>
                <p:oleObj name="Equation" r:id="rId17" imgW="152400" imgH="393700" progId="Equation.DSMT4">
                  <p:embed/>
                  <p:pic>
                    <p:nvPicPr>
                      <p:cNvPr id="0" name="对象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14987" y="3273698"/>
                        <a:ext cx="36512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对象 12"/>
          <p:cNvGraphicFramePr>
            <a:graphicFrameLocks noChangeAspect="1"/>
          </p:cNvGraphicFramePr>
          <p:nvPr/>
        </p:nvGraphicFramePr>
        <p:xfrm>
          <a:off x="7516812" y="3530873"/>
          <a:ext cx="304800" cy="425450"/>
        </p:xfrm>
        <a:graphic>
          <a:graphicData uri="http://schemas.openxmlformats.org/presentationml/2006/ole">
            <mc:AlternateContent xmlns:mc="http://schemas.openxmlformats.org/markup-compatibility/2006">
              <mc:Choice xmlns:v="urn:schemas-microsoft-com:vml" Requires="v">
                <p:oleObj spid="_x0000_s7349" name="Equation" r:id="rId19" imgW="127000" imgH="177165" progId="Equation.DSMT4">
                  <p:embed/>
                </p:oleObj>
              </mc:Choice>
              <mc:Fallback>
                <p:oleObj name="Equation" r:id="rId19" imgW="127000" imgH="177165" progId="Equation.DSMT4">
                  <p:embed/>
                  <p:pic>
                    <p:nvPicPr>
                      <p:cNvPr id="0" name="对象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16812" y="3530873"/>
                        <a:ext cx="304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nvSpPr>
        <p:spPr bwMode="white">
          <a:xfrm>
            <a:off x="0" y="0"/>
            <a:ext cx="9144000" cy="5143500"/>
          </a:xfrm>
          <a:prstGeom prst="rect">
            <a:avLst/>
          </a:prstGeom>
          <a:solidFill>
            <a:schemeClr val="bg1"/>
          </a:solidFill>
          <a:ln>
            <a:noFill/>
          </a:ln>
          <a:effectLst/>
        </p:spPr>
      </p:sp>
      <p:sp>
        <p:nvSpPr>
          <p:cNvPr id="14" name="Rectangle 13"/>
          <p:cNvSpPr>
            <a:spLocks noGrp="1" noRot="1" noChangeAspect="1" noMove="1" noResize="1" noEditPoints="1" noAdjustHandles="1" noChangeArrowheads="1" noChangeShapeType="1" noTextEdit="1"/>
          </p:cNvSpPr>
          <p:nvPr/>
        </p:nvSpPr>
        <p:spPr>
          <a:xfrm>
            <a:off x="357759" y="360045"/>
            <a:ext cx="8428482" cy="442341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9944" y="443958"/>
            <a:ext cx="7652394" cy="4178300"/>
          </a:xfrm>
          <a:prstGeom prst="rect">
            <a:avLst/>
          </a:prstGeom>
        </p:spPr>
      </p:pic>
      <p:sp>
        <p:nvSpPr>
          <p:cNvPr id="2" name="矩形 1"/>
          <p:cNvSpPr/>
          <p:nvPr/>
        </p:nvSpPr>
        <p:spPr>
          <a:xfrm>
            <a:off x="1939338" y="4129398"/>
            <a:ext cx="6436377" cy="369332"/>
          </a:xfrm>
          <a:prstGeom prst="rect">
            <a:avLst/>
          </a:prstGeom>
        </p:spPr>
        <p:txBody>
          <a:bodyPr wrap="none">
            <a:spAutoFit/>
          </a:bodyPr>
          <a:lstStyle/>
          <a:p>
            <a:r>
              <a:rPr lang="en-US" altLang="zh-CN" b="1" dirty="0">
                <a:solidFill>
                  <a:schemeClr val="bg1"/>
                </a:solidFill>
                <a:effectLst>
                  <a:outerShdw blurRad="50800" dist="38100" dir="16200000" rotWithShape="0">
                    <a:prstClr val="black">
                      <a:alpha val="40000"/>
                    </a:prstClr>
                  </a:outerShdw>
                </a:effectLst>
                <a:latin typeface="微软雅黑" panose="020B0503020204020204" charset="-122"/>
                <a:ea typeface="微软雅黑" panose="020B0503020204020204" charset="-122"/>
              </a:rPr>
              <a:t>2021</a:t>
            </a:r>
            <a:r>
              <a:rPr lang="zh-CN" altLang="en-US" b="1" dirty="0">
                <a:solidFill>
                  <a:schemeClr val="bg1"/>
                </a:solidFill>
                <a:effectLst>
                  <a:outerShdw blurRad="50800" dist="38100" dir="16200000" rotWithShape="0">
                    <a:prstClr val="black">
                      <a:alpha val="40000"/>
                    </a:prstClr>
                  </a:outerShdw>
                </a:effectLst>
                <a:latin typeface="微软雅黑" panose="020B0503020204020204" charset="-122"/>
                <a:ea typeface="微软雅黑" panose="020B0503020204020204" charset="-122"/>
              </a:rPr>
              <a:t>年，我国森林覆盖面积与国土面积的比为</a:t>
            </a:r>
            <a:r>
              <a:rPr lang="en-US" altLang="zh-CN" b="1" dirty="0">
                <a:solidFill>
                  <a:schemeClr val="bg1"/>
                </a:solidFill>
                <a:effectLst>
                  <a:outerShdw blurRad="50800" dist="38100" dir="16200000" rotWithShape="0">
                    <a:prstClr val="black">
                      <a:alpha val="40000"/>
                    </a:prstClr>
                  </a:outerShdw>
                </a:effectLst>
                <a:latin typeface="微软雅黑" panose="020B0503020204020204" charset="-122"/>
                <a:ea typeface="微软雅黑" panose="020B0503020204020204" charset="-122"/>
              </a:rPr>
              <a:t>23.04</a:t>
            </a:r>
            <a:r>
              <a:rPr lang="zh-CN" altLang="en-US" b="1" dirty="0">
                <a:solidFill>
                  <a:schemeClr val="bg1"/>
                </a:solidFill>
                <a:effectLst>
                  <a:outerShdw blurRad="50800" dist="38100" dir="16200000" rotWithShape="0">
                    <a:prstClr val="black">
                      <a:alpha val="40000"/>
                    </a:prstClr>
                  </a:outerShdw>
                </a:effectLst>
                <a:latin typeface="微软雅黑" panose="020B0503020204020204" charset="-122"/>
                <a:ea typeface="微软雅黑" panose="020B0503020204020204" charset="-122"/>
              </a:rPr>
              <a:t>：</a:t>
            </a:r>
            <a:r>
              <a:rPr lang="en-US" altLang="zh-CN" b="1" dirty="0">
                <a:solidFill>
                  <a:schemeClr val="bg1"/>
                </a:solidFill>
                <a:effectLst>
                  <a:outerShdw blurRad="50800" dist="38100" dir="16200000" rotWithShape="0">
                    <a:prstClr val="black">
                      <a:alpha val="40000"/>
                    </a:prstClr>
                  </a:outerShdw>
                </a:effectLst>
                <a:latin typeface="微软雅黑" panose="020B0503020204020204" charset="-122"/>
                <a:ea typeface="微软雅黑" panose="020B0503020204020204" charset="-122"/>
              </a:rPr>
              <a:t>100</a:t>
            </a:r>
            <a:endParaRPr lang="zh-CN" altLang="en-US" b="1" dirty="0">
              <a:solidFill>
                <a:schemeClr val="bg1"/>
              </a:solidFill>
              <a:effectLst>
                <a:outerShdw blurRad="50800" dist="38100" dir="16200000" rotWithShape="0">
                  <a:prstClr val="black">
                    <a:alpha val="40000"/>
                  </a:prstClr>
                </a:outerShdw>
              </a:effectLs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nvSpPr>
        <p:spPr bwMode="white">
          <a:xfrm>
            <a:off x="0" y="0"/>
            <a:ext cx="9144000" cy="5143500"/>
          </a:xfrm>
          <a:prstGeom prst="rect">
            <a:avLst/>
          </a:prstGeom>
          <a:solidFill>
            <a:schemeClr val="bg1"/>
          </a:solidFill>
          <a:ln>
            <a:noFill/>
          </a:ln>
          <a:effectLst/>
        </p:spPr>
      </p:sp>
      <p:sp>
        <p:nvSpPr>
          <p:cNvPr id="8" name="Rectangle 7"/>
          <p:cNvSpPr>
            <a:spLocks noGrp="1" noRot="1" noChangeAspect="1" noMove="1" noResize="1" noEditPoints="1" noAdjustHandles="1" noChangeArrowheads="1" noChangeShapeType="1" noTextEdit="1"/>
          </p:cNvSpPr>
          <p:nvPr/>
        </p:nvSpPr>
        <p:spPr>
          <a:xfrm>
            <a:off x="357759" y="360045"/>
            <a:ext cx="8428482" cy="442341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7146" r="6237"/>
          <a:stretch>
            <a:fillRect/>
          </a:stretch>
        </p:blipFill>
        <p:spPr>
          <a:xfrm>
            <a:off x="515898" y="605155"/>
            <a:ext cx="8178800" cy="4178300"/>
          </a:xfrm>
          <a:prstGeom prst="rect">
            <a:avLst/>
          </a:prstGeom>
        </p:spPr>
      </p:pic>
      <p:sp>
        <p:nvSpPr>
          <p:cNvPr id="9" name="文本框 8"/>
          <p:cNvSpPr txBox="1"/>
          <p:nvPr/>
        </p:nvSpPr>
        <p:spPr>
          <a:xfrm>
            <a:off x="1579209" y="4252300"/>
            <a:ext cx="7331873" cy="414020"/>
          </a:xfrm>
          <a:prstGeom prst="rect">
            <a:avLst/>
          </a:prstGeom>
          <a:noFill/>
        </p:spPr>
        <p:txBody>
          <a:bodyPr wrap="square" rtlCol="0">
            <a:spAutoFit/>
          </a:bodyPr>
          <a:lstStyle/>
          <a:p>
            <a:r>
              <a:rPr lang="zh-CN" altLang="en-US" sz="2100" b="1" dirty="0">
                <a:solidFill>
                  <a:schemeClr val="bg1"/>
                </a:solidFill>
                <a:effectLst>
                  <a:outerShdw blurRad="50800" dist="38100" dir="16200000" rotWithShape="0">
                    <a:prstClr val="black">
                      <a:alpha val="40000"/>
                    </a:prstClr>
                  </a:outerShdw>
                </a:effectLst>
                <a:latin typeface="微软雅黑" panose="020B0503020204020204" charset="-122"/>
                <a:ea typeface="微软雅黑" panose="020B0503020204020204" charset="-122"/>
              </a:rPr>
              <a:t>工程建设使用的水泥浆中，水泥、沙石、水的比是</a:t>
            </a:r>
            <a:r>
              <a:rPr lang="en-US" altLang="zh-CN" sz="2100" b="1" dirty="0">
                <a:solidFill>
                  <a:schemeClr val="bg1"/>
                </a:solidFill>
                <a:effectLst>
                  <a:outerShdw blurRad="50800" dist="38100" dir="16200000" rotWithShape="0">
                    <a:prstClr val="black">
                      <a:alpha val="40000"/>
                    </a:prstClr>
                  </a:outerShdw>
                </a:effectLst>
                <a:latin typeface="微软雅黑" panose="020B0503020204020204" charset="-122"/>
                <a:ea typeface="微软雅黑" panose="020B0503020204020204" charset="-122"/>
              </a:rPr>
              <a:t>1</a:t>
            </a:r>
            <a:r>
              <a:rPr lang="zh-CN" altLang="en-US" sz="2100" b="1" dirty="0">
                <a:solidFill>
                  <a:schemeClr val="bg1"/>
                </a:solidFill>
                <a:effectLst>
                  <a:outerShdw blurRad="50800" dist="38100" dir="16200000" rotWithShape="0">
                    <a:prstClr val="black">
                      <a:alpha val="40000"/>
                    </a:prstClr>
                  </a:outerShdw>
                </a:effectLst>
                <a:latin typeface="微软雅黑" panose="020B0503020204020204" charset="-122"/>
                <a:ea typeface="微软雅黑" panose="020B0503020204020204" charset="-122"/>
              </a:rPr>
              <a:t>：</a:t>
            </a:r>
            <a:r>
              <a:rPr lang="en-US" altLang="zh-CN" sz="2100" b="1" dirty="0">
                <a:solidFill>
                  <a:schemeClr val="bg1"/>
                </a:solidFill>
                <a:effectLst>
                  <a:outerShdw blurRad="50800" dist="38100" dir="16200000" rotWithShape="0">
                    <a:prstClr val="black">
                      <a:alpha val="40000"/>
                    </a:prstClr>
                  </a:outerShdw>
                </a:effectLst>
                <a:latin typeface="微软雅黑" panose="020B0503020204020204" charset="-122"/>
                <a:ea typeface="微软雅黑" panose="020B0503020204020204" charset="-122"/>
              </a:rPr>
              <a:t>3</a:t>
            </a:r>
            <a:r>
              <a:rPr lang="zh-CN" altLang="en-US" sz="2100" b="1" dirty="0">
                <a:solidFill>
                  <a:schemeClr val="bg1"/>
                </a:solidFill>
                <a:effectLst>
                  <a:outerShdw blurRad="50800" dist="38100" dir="16200000" rotWithShape="0">
                    <a:prstClr val="black">
                      <a:alpha val="40000"/>
                    </a:prstClr>
                  </a:outerShdw>
                </a:effectLst>
                <a:latin typeface="微软雅黑" panose="020B0503020204020204" charset="-122"/>
                <a:ea typeface="微软雅黑" panose="020B0503020204020204" charset="-122"/>
              </a:rPr>
              <a:t>：</a:t>
            </a:r>
            <a:r>
              <a:rPr lang="en-US" altLang="zh-CN" sz="2100" b="1" dirty="0">
                <a:solidFill>
                  <a:schemeClr val="bg1"/>
                </a:solidFill>
                <a:effectLst>
                  <a:outerShdw blurRad="50800" dist="38100" dir="16200000" rotWithShape="0">
                    <a:prstClr val="black">
                      <a:alpha val="40000"/>
                    </a:prstClr>
                  </a:outerShdw>
                </a:effectLst>
                <a:latin typeface="微软雅黑" panose="020B0503020204020204" charset="-122"/>
                <a:ea typeface="微软雅黑" panose="020B0503020204020204" charset="-122"/>
              </a:rPr>
              <a:t>1</a:t>
            </a:r>
            <a:endParaRPr lang="zh-CN" altLang="en-US" sz="2100" b="1" dirty="0">
              <a:solidFill>
                <a:schemeClr val="bg1"/>
              </a:solidFill>
              <a:effectLst>
                <a:outerShdw blurRad="50800" dist="38100" dir="16200000" rotWithShape="0">
                  <a:prstClr val="black">
                    <a:alpha val="40000"/>
                  </a:prstClr>
                </a:outerShdw>
              </a:effectLst>
              <a:latin typeface="微软雅黑" panose="020B0503020204020204" charset="-122"/>
              <a:ea typeface="微软雅黑" panose="020B050302020402020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80">
                                          <p:stCondLst>
                                            <p:cond delay="0"/>
                                          </p:stCondLst>
                                        </p:cTn>
                                        <p:tgtEl>
                                          <p:spTgt spid="4"/>
                                        </p:tgtEl>
                                      </p:cBhvr>
                                    </p:animEffect>
                                    <p:anim calcmode="lin" valueType="num">
                                      <p:cBhvr>
                                        <p:cTn id="1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5" dur="26">
                                          <p:stCondLst>
                                            <p:cond delay="650"/>
                                          </p:stCondLst>
                                        </p:cTn>
                                        <p:tgtEl>
                                          <p:spTgt spid="4"/>
                                        </p:tgtEl>
                                      </p:cBhvr>
                                      <p:to x="100000" y="60000"/>
                                    </p:animScale>
                                    <p:animScale>
                                      <p:cBhvr>
                                        <p:cTn id="16" dur="166" decel="50000">
                                          <p:stCondLst>
                                            <p:cond delay="676"/>
                                          </p:stCondLst>
                                        </p:cTn>
                                        <p:tgtEl>
                                          <p:spTgt spid="4"/>
                                        </p:tgtEl>
                                      </p:cBhvr>
                                      <p:to x="100000" y="100000"/>
                                    </p:animScale>
                                    <p:animScale>
                                      <p:cBhvr>
                                        <p:cTn id="17" dur="26">
                                          <p:stCondLst>
                                            <p:cond delay="1312"/>
                                          </p:stCondLst>
                                        </p:cTn>
                                        <p:tgtEl>
                                          <p:spTgt spid="4"/>
                                        </p:tgtEl>
                                      </p:cBhvr>
                                      <p:to x="100000" y="80000"/>
                                    </p:animScale>
                                    <p:animScale>
                                      <p:cBhvr>
                                        <p:cTn id="18" dur="166" decel="50000">
                                          <p:stCondLst>
                                            <p:cond delay="1338"/>
                                          </p:stCondLst>
                                        </p:cTn>
                                        <p:tgtEl>
                                          <p:spTgt spid="4"/>
                                        </p:tgtEl>
                                      </p:cBhvr>
                                      <p:to x="100000" y="100000"/>
                                    </p:animScale>
                                    <p:animScale>
                                      <p:cBhvr>
                                        <p:cTn id="19" dur="26">
                                          <p:stCondLst>
                                            <p:cond delay="1642"/>
                                          </p:stCondLst>
                                        </p:cTn>
                                        <p:tgtEl>
                                          <p:spTgt spid="4"/>
                                        </p:tgtEl>
                                      </p:cBhvr>
                                      <p:to x="100000" y="90000"/>
                                    </p:animScale>
                                    <p:animScale>
                                      <p:cBhvr>
                                        <p:cTn id="20" dur="166" decel="50000">
                                          <p:stCondLst>
                                            <p:cond delay="1668"/>
                                          </p:stCondLst>
                                        </p:cTn>
                                        <p:tgtEl>
                                          <p:spTgt spid="4"/>
                                        </p:tgtEl>
                                      </p:cBhvr>
                                      <p:to x="100000" y="100000"/>
                                    </p:animScale>
                                    <p:animScale>
                                      <p:cBhvr>
                                        <p:cTn id="21" dur="26">
                                          <p:stCondLst>
                                            <p:cond delay="1808"/>
                                          </p:stCondLst>
                                        </p:cTn>
                                        <p:tgtEl>
                                          <p:spTgt spid="4"/>
                                        </p:tgtEl>
                                      </p:cBhvr>
                                      <p:to x="100000" y="95000"/>
                                    </p:animScale>
                                    <p:animScale>
                                      <p:cBhvr>
                                        <p:cTn id="2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26626" name="Rectangle 24"/>
          <p:cNvSpPr/>
          <p:nvPr/>
        </p:nvSpPr>
        <p:spPr>
          <a:xfrm>
            <a:off x="446088" y="328613"/>
            <a:ext cx="3602037" cy="584200"/>
          </a:xfrm>
          <a:prstGeom prst="rect">
            <a:avLst/>
          </a:prstGeom>
          <a:noFill/>
          <a:ln w="9525">
            <a:noFill/>
          </a:ln>
        </p:spPr>
        <p:txBody>
          <a:bodyPr>
            <a:spAutoFit/>
          </a:bodyPr>
          <a:lstStyle/>
          <a:p>
            <a:pPr algn="ctr" eaLnBrk="1" latinLnBrk="1" hangingPunct="1"/>
            <a:r>
              <a:rPr lang="zh-CN" altLang="en-US" sz="3200" b="1" dirty="0">
                <a:latin typeface="黑体" panose="02010609060101010101" pitchFamily="49" charset="-122"/>
                <a:ea typeface="黑体" panose="02010609060101010101" pitchFamily="49" charset="-122"/>
              </a:rPr>
              <a:t>四、课堂小结</a:t>
            </a:r>
            <a:endParaRPr lang="zh-CN" altLang="en-US" sz="3200" b="1" dirty="0">
              <a:latin typeface="黑体" panose="02010609060101010101" pitchFamily="49" charset="-122"/>
              <a:ea typeface="黑体" panose="02010609060101010101" pitchFamily="49" charset="-122"/>
            </a:endParaRPr>
          </a:p>
        </p:txBody>
      </p:sp>
      <p:sp>
        <p:nvSpPr>
          <p:cNvPr id="22" name="矩形 1"/>
          <p:cNvSpPr/>
          <p:nvPr/>
        </p:nvSpPr>
        <p:spPr>
          <a:xfrm>
            <a:off x="2117725" y="3844925"/>
            <a:ext cx="5549900" cy="585788"/>
          </a:xfrm>
          <a:prstGeom prst="rect">
            <a:avLst/>
          </a:prstGeom>
          <a:noFill/>
          <a:ln w="9525">
            <a:noFill/>
          </a:ln>
        </p:spPr>
        <p:txBody>
          <a:bodyPr>
            <a:spAutoFit/>
          </a:bodyPr>
          <a:lstStyle/>
          <a:p>
            <a:pPr eaLnBrk="1" latinLnBrk="1" hangingPunct="1"/>
            <a:r>
              <a:rPr lang="zh-CN" altLang="en-US" sz="3200" b="1" dirty="0">
                <a:solidFill>
                  <a:srgbClr val="FF0000"/>
                </a:solidFill>
                <a:latin typeface="黑体" panose="02010609060101010101" pitchFamily="49" charset="-122"/>
                <a:ea typeface="黑体" panose="02010609060101010101" pitchFamily="49" charset="-122"/>
              </a:rPr>
              <a:t>两个数的比表示两个数相除。 </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6628" name="文本框 22"/>
          <p:cNvSpPr txBox="1"/>
          <p:nvPr>
            <p:custDataLst>
              <p:tags r:id="rId2"/>
            </p:custDataLst>
          </p:nvPr>
        </p:nvSpPr>
        <p:spPr>
          <a:xfrm>
            <a:off x="5156200" y="131763"/>
            <a:ext cx="1008063" cy="184150"/>
          </a:xfrm>
          <a:prstGeom prst="rect">
            <a:avLst/>
          </a:prstGeom>
          <a:noFill/>
          <a:ln w="9525">
            <a:noFill/>
          </a:ln>
        </p:spPr>
        <p:txBody>
          <a:bodyPr>
            <a:spAutoFit/>
          </a:bodyPr>
          <a:lstStyle/>
          <a:p>
            <a:r>
              <a:rPr lang="zh-CN" altLang="en-US" sz="600" dirty="0">
                <a:solidFill>
                  <a:srgbClr val="81C6FF"/>
                </a:solidFill>
                <a:latin typeface="楷体" panose="02010609060101010101" pitchFamily="49" charset="-122"/>
                <a:ea typeface="楷体" panose="02010609060101010101" pitchFamily="49" charset="-122"/>
              </a:rPr>
              <a:t>状元成才路</a:t>
            </a:r>
            <a:endParaRPr lang="zh-CN" altLang="en-US" sz="600" dirty="0">
              <a:solidFill>
                <a:srgbClr val="81C6FF"/>
              </a:solidFill>
              <a:latin typeface="楷体" panose="02010609060101010101" pitchFamily="49" charset="-122"/>
              <a:ea typeface="楷体" panose="02010609060101010101" pitchFamily="49" charset="-122"/>
            </a:endParaRPr>
          </a:p>
        </p:txBody>
      </p:sp>
      <p:pic>
        <p:nvPicPr>
          <p:cNvPr id="26629" name="图片 23"/>
          <p:cNvPicPr>
            <a:picLocks noChangeAspect="1"/>
          </p:cNvPicPr>
          <p:nvPr>
            <p:custDataLst>
              <p:tags r:id="rId3"/>
            </p:custDataLst>
          </p:nvPr>
        </p:nvPicPr>
        <p:blipFill>
          <a:blip r:embed="rId4"/>
          <a:stretch>
            <a:fillRect/>
          </a:stretch>
        </p:blipFill>
        <p:spPr>
          <a:xfrm>
            <a:off x="8118475" y="131763"/>
            <a:ext cx="184150" cy="50800"/>
          </a:xfrm>
          <a:prstGeom prst="rect">
            <a:avLst/>
          </a:prstGeom>
          <a:noFill/>
          <a:ln w="9525">
            <a:noFill/>
          </a:ln>
        </p:spPr>
      </p:pic>
      <p:graphicFrame>
        <p:nvGraphicFramePr>
          <p:cNvPr id="26630" name="Object 8"/>
          <p:cNvGraphicFramePr>
            <a:graphicFrameLocks noChangeAspect="1"/>
          </p:cNvGraphicFramePr>
          <p:nvPr/>
        </p:nvGraphicFramePr>
        <p:xfrm>
          <a:off x="2111375" y="944563"/>
          <a:ext cx="4791075" cy="1060450"/>
        </p:xfrm>
        <a:graphic>
          <a:graphicData uri="http://schemas.openxmlformats.org/presentationml/2006/ole">
            <mc:AlternateContent xmlns:mc="http://schemas.openxmlformats.org/markup-compatibility/2006">
              <mc:Choice xmlns:v="urn:schemas-microsoft-com:vml" Requires="v">
                <p:oleObj spid="_x0000_s8211" name="" r:id="rId5" imgW="1777365" imgH="393700" progId="Equation.DSMT4">
                  <p:embed/>
                </p:oleObj>
              </mc:Choice>
              <mc:Fallback>
                <p:oleObj name="" r:id="rId5" imgW="1777365" imgH="393700" progId="Equation.DSMT4">
                  <p:embed/>
                  <p:pic>
                    <p:nvPicPr>
                      <p:cNvPr id="0" name="图片 3082"/>
                      <p:cNvPicPr/>
                      <p:nvPr/>
                    </p:nvPicPr>
                    <p:blipFill>
                      <a:blip r:embed="rId6"/>
                      <a:stretch>
                        <a:fillRect/>
                      </a:stretch>
                    </p:blipFill>
                    <p:spPr>
                      <a:xfrm>
                        <a:off x="2111375" y="944563"/>
                        <a:ext cx="4791075" cy="1060450"/>
                      </a:xfrm>
                      <a:prstGeom prst="rect">
                        <a:avLst/>
                      </a:prstGeom>
                      <a:noFill/>
                      <a:ln w="38100">
                        <a:noFill/>
                        <a:miter/>
                      </a:ln>
                    </p:spPr>
                  </p:pic>
                </p:oleObj>
              </mc:Fallback>
            </mc:AlternateContent>
          </a:graphicData>
        </a:graphic>
      </p:graphicFrame>
      <p:sp>
        <p:nvSpPr>
          <p:cNvPr id="26631" name="Text Box 9"/>
          <p:cNvSpPr txBox="1"/>
          <p:nvPr/>
        </p:nvSpPr>
        <p:spPr>
          <a:xfrm>
            <a:off x="2022475" y="2481263"/>
            <a:ext cx="615950" cy="889000"/>
          </a:xfrm>
          <a:prstGeom prst="rect">
            <a:avLst/>
          </a:prstGeom>
          <a:noFill/>
          <a:ln w="9525">
            <a:noFill/>
          </a:ln>
        </p:spPr>
        <p:txBody>
          <a:bodyPr vert="eaVert">
            <a:spAutoFit/>
          </a:bodyPr>
          <a:lstStyle/>
          <a:p>
            <a:pPr eaLnBrk="1" latinLnBrk="1" hangingPunct="1">
              <a:spcBef>
                <a:spcPct val="50000"/>
              </a:spcBef>
            </a:pPr>
            <a:r>
              <a:rPr lang="zh-CN" altLang="en-US" sz="2800" b="1" dirty="0">
                <a:solidFill>
                  <a:srgbClr val="0070C0"/>
                </a:solidFill>
                <a:latin typeface="楷体" panose="02010609060101010101" pitchFamily="49" charset="-122"/>
                <a:ea typeface="楷体" panose="02010609060101010101" pitchFamily="49" charset="-122"/>
              </a:rPr>
              <a:t>前项 </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26632" name="Text Box 10"/>
          <p:cNvSpPr txBox="1"/>
          <p:nvPr/>
        </p:nvSpPr>
        <p:spPr>
          <a:xfrm>
            <a:off x="3257550" y="2481263"/>
            <a:ext cx="615950" cy="889000"/>
          </a:xfrm>
          <a:prstGeom prst="rect">
            <a:avLst/>
          </a:prstGeom>
          <a:noFill/>
          <a:ln w="9525">
            <a:noFill/>
          </a:ln>
        </p:spPr>
        <p:txBody>
          <a:bodyPr vert="eaVert">
            <a:spAutoFit/>
          </a:bodyPr>
          <a:lstStyle/>
          <a:p>
            <a:pPr eaLnBrk="1" latinLnBrk="1" hangingPunct="1">
              <a:spcBef>
                <a:spcPct val="50000"/>
              </a:spcBef>
            </a:pPr>
            <a:r>
              <a:rPr lang="zh-CN" altLang="en-US" sz="2800" b="1" dirty="0">
                <a:solidFill>
                  <a:srgbClr val="0070C0"/>
                </a:solidFill>
                <a:latin typeface="楷体" panose="02010609060101010101" pitchFamily="49" charset="-122"/>
                <a:ea typeface="楷体" panose="02010609060101010101" pitchFamily="49" charset="-122"/>
              </a:rPr>
              <a:t>后项</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26633" name="Text Box 11"/>
          <p:cNvSpPr txBox="1"/>
          <p:nvPr/>
        </p:nvSpPr>
        <p:spPr>
          <a:xfrm>
            <a:off x="2608263" y="2489200"/>
            <a:ext cx="615950" cy="889000"/>
          </a:xfrm>
          <a:prstGeom prst="rect">
            <a:avLst/>
          </a:prstGeom>
          <a:noFill/>
          <a:ln w="9525">
            <a:noFill/>
          </a:ln>
        </p:spPr>
        <p:txBody>
          <a:bodyPr vert="eaVert">
            <a:spAutoFit/>
          </a:bodyPr>
          <a:lstStyle/>
          <a:p>
            <a:pPr eaLnBrk="1" latinLnBrk="1" hangingPunct="1">
              <a:spcBef>
                <a:spcPct val="50000"/>
              </a:spcBef>
            </a:pPr>
            <a:r>
              <a:rPr lang="zh-CN" altLang="en-US" sz="2800" b="1" dirty="0">
                <a:solidFill>
                  <a:srgbClr val="0070C0"/>
                </a:solidFill>
                <a:latin typeface="楷体" panose="02010609060101010101" pitchFamily="49" charset="-122"/>
                <a:ea typeface="楷体" panose="02010609060101010101" pitchFamily="49" charset="-122"/>
              </a:rPr>
              <a:t>比号</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26634" name="Text Box 12"/>
          <p:cNvSpPr txBox="1"/>
          <p:nvPr/>
        </p:nvSpPr>
        <p:spPr>
          <a:xfrm>
            <a:off x="6443663" y="2552700"/>
            <a:ext cx="614362" cy="839788"/>
          </a:xfrm>
          <a:prstGeom prst="rect">
            <a:avLst/>
          </a:prstGeom>
          <a:noFill/>
          <a:ln w="9525">
            <a:noFill/>
          </a:ln>
        </p:spPr>
        <p:txBody>
          <a:bodyPr vert="eaVert">
            <a:spAutoFit/>
          </a:bodyPr>
          <a:lstStyle/>
          <a:p>
            <a:pPr eaLnBrk="1" latinLnBrk="1" hangingPunct="1">
              <a:spcBef>
                <a:spcPct val="50000"/>
              </a:spcBef>
            </a:pPr>
            <a:r>
              <a:rPr lang="zh-CN" altLang="en-US" sz="2800" b="1" dirty="0">
                <a:solidFill>
                  <a:srgbClr val="0070C0"/>
                </a:solidFill>
                <a:latin typeface="楷体" panose="02010609060101010101" pitchFamily="49" charset="-122"/>
                <a:ea typeface="楷体" panose="02010609060101010101" pitchFamily="49" charset="-122"/>
              </a:rPr>
              <a:t>比值</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26635" name="文本框 12"/>
          <p:cNvSpPr txBox="1"/>
          <p:nvPr>
            <p:custDataLst>
              <p:tags r:id="rId7"/>
            </p:custDataLst>
          </p:nvPr>
        </p:nvSpPr>
        <p:spPr>
          <a:xfrm>
            <a:off x="6086475" y="812800"/>
            <a:ext cx="1008063" cy="184150"/>
          </a:xfrm>
          <a:prstGeom prst="rect">
            <a:avLst/>
          </a:prstGeom>
          <a:noFill/>
          <a:ln w="9525">
            <a:noFill/>
          </a:ln>
        </p:spPr>
        <p:txBody>
          <a:bodyPr>
            <a:spAutoFit/>
          </a:bodyPr>
          <a:lstStyle/>
          <a:p>
            <a:r>
              <a:rPr lang="zh-CN" altLang="en-US" sz="600" dirty="0">
                <a:solidFill>
                  <a:srgbClr val="81C6FF"/>
                </a:solidFill>
                <a:latin typeface="楷体" panose="02010609060101010101" pitchFamily="49" charset="-122"/>
                <a:ea typeface="楷体" panose="02010609060101010101" pitchFamily="49" charset="-122"/>
              </a:rPr>
              <a:t>状元成才路</a:t>
            </a:r>
            <a:endParaRPr lang="zh-CN" altLang="en-US" sz="600" dirty="0">
              <a:solidFill>
                <a:srgbClr val="81C6FF"/>
              </a:solidFill>
              <a:latin typeface="楷体" panose="02010609060101010101" pitchFamily="49" charset="-122"/>
              <a:ea typeface="楷体" panose="02010609060101010101" pitchFamily="49" charset="-122"/>
            </a:endParaRPr>
          </a:p>
        </p:txBody>
      </p:sp>
      <p:sp>
        <p:nvSpPr>
          <p:cNvPr id="26636" name="文本框 39"/>
          <p:cNvSpPr txBox="1"/>
          <p:nvPr/>
        </p:nvSpPr>
        <p:spPr>
          <a:xfrm>
            <a:off x="2022872" y="1700212"/>
            <a:ext cx="615553" cy="1136029"/>
          </a:xfrm>
          <a:prstGeom prst="rect">
            <a:avLst/>
          </a:prstGeom>
          <a:noFill/>
          <a:ln w="9525">
            <a:noFill/>
          </a:ln>
        </p:spPr>
        <p:txBody>
          <a:bodyPr vert="eaVert" wrap="square">
            <a:spAutoFit/>
          </a:bodyPr>
          <a:lstStyle/>
          <a:p>
            <a:r>
              <a:rPr lang="en-US" altLang="zh-CN" sz="2800" b="1" dirty="0">
                <a:solidFill>
                  <a:srgbClr val="0070C0"/>
                </a:solidFill>
                <a:latin typeface="Gulim" pitchFamily="34" charset="-127"/>
              </a:rPr>
              <a:t>……</a:t>
            </a:r>
            <a:endParaRPr lang="zh-CN" altLang="en-US" sz="2800" b="1" dirty="0">
              <a:solidFill>
                <a:srgbClr val="0070C0"/>
              </a:solidFill>
              <a:latin typeface="Gulim" pitchFamily="34" charset="-127"/>
            </a:endParaRPr>
          </a:p>
        </p:txBody>
      </p:sp>
      <p:sp>
        <p:nvSpPr>
          <p:cNvPr id="26637" name="文本框 40"/>
          <p:cNvSpPr txBox="1"/>
          <p:nvPr/>
        </p:nvSpPr>
        <p:spPr>
          <a:xfrm>
            <a:off x="2584847" y="1730375"/>
            <a:ext cx="615553" cy="1136030"/>
          </a:xfrm>
          <a:prstGeom prst="rect">
            <a:avLst/>
          </a:prstGeom>
          <a:noFill/>
          <a:ln w="9525">
            <a:noFill/>
          </a:ln>
        </p:spPr>
        <p:txBody>
          <a:bodyPr vert="eaVert" wrap="square">
            <a:spAutoFit/>
          </a:bodyPr>
          <a:lstStyle/>
          <a:p>
            <a:r>
              <a:rPr lang="en-US" altLang="zh-CN" sz="2800" b="1" dirty="0">
                <a:solidFill>
                  <a:srgbClr val="0070C0"/>
                </a:solidFill>
                <a:latin typeface="Gulim" pitchFamily="34" charset="-127"/>
              </a:rPr>
              <a:t>……</a:t>
            </a:r>
            <a:endParaRPr lang="zh-CN" altLang="en-US" sz="2800" b="1" dirty="0">
              <a:solidFill>
                <a:srgbClr val="0070C0"/>
              </a:solidFill>
              <a:latin typeface="Gulim" pitchFamily="34" charset="-127"/>
            </a:endParaRPr>
          </a:p>
        </p:txBody>
      </p:sp>
      <p:sp>
        <p:nvSpPr>
          <p:cNvPr id="26638" name="文本框 41"/>
          <p:cNvSpPr txBox="1"/>
          <p:nvPr/>
        </p:nvSpPr>
        <p:spPr>
          <a:xfrm>
            <a:off x="3224610" y="1730375"/>
            <a:ext cx="615553" cy="1136030"/>
          </a:xfrm>
          <a:prstGeom prst="rect">
            <a:avLst/>
          </a:prstGeom>
          <a:noFill/>
          <a:ln w="9525">
            <a:noFill/>
          </a:ln>
        </p:spPr>
        <p:txBody>
          <a:bodyPr vert="eaVert" wrap="square">
            <a:spAutoFit/>
          </a:bodyPr>
          <a:lstStyle/>
          <a:p>
            <a:r>
              <a:rPr lang="en-US" altLang="zh-CN" sz="2800" b="1" dirty="0">
                <a:solidFill>
                  <a:srgbClr val="0070C0"/>
                </a:solidFill>
                <a:latin typeface="Gulim" pitchFamily="34" charset="-127"/>
              </a:rPr>
              <a:t>……</a:t>
            </a:r>
            <a:endParaRPr lang="zh-CN" altLang="en-US" sz="2800" b="1" dirty="0">
              <a:solidFill>
                <a:srgbClr val="0070C0"/>
              </a:solidFill>
              <a:latin typeface="Gulim" pitchFamily="34" charset="-127"/>
            </a:endParaRPr>
          </a:p>
        </p:txBody>
      </p:sp>
      <p:sp>
        <p:nvSpPr>
          <p:cNvPr id="26639" name="文本框 42"/>
          <p:cNvSpPr txBox="1"/>
          <p:nvPr/>
        </p:nvSpPr>
        <p:spPr>
          <a:xfrm>
            <a:off x="6410722" y="1885950"/>
            <a:ext cx="615553" cy="1136030"/>
          </a:xfrm>
          <a:prstGeom prst="rect">
            <a:avLst/>
          </a:prstGeom>
          <a:noFill/>
          <a:ln w="9525">
            <a:noFill/>
          </a:ln>
        </p:spPr>
        <p:txBody>
          <a:bodyPr vert="eaVert" wrap="square">
            <a:spAutoFit/>
          </a:bodyPr>
          <a:lstStyle/>
          <a:p>
            <a:r>
              <a:rPr lang="en-US" altLang="zh-CN" sz="2800" b="1" dirty="0">
                <a:solidFill>
                  <a:srgbClr val="0070C0"/>
                </a:solidFill>
                <a:latin typeface="Gulim" pitchFamily="34" charset="-127"/>
              </a:rPr>
              <a:t>……</a:t>
            </a:r>
            <a:endParaRPr lang="zh-CN" altLang="en-US" sz="2800" b="1" dirty="0">
              <a:solidFill>
                <a:srgbClr val="0070C0"/>
              </a:solidFill>
              <a:latin typeface="Gulim"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7170" name="Rectangle 16"/>
          <p:cNvSpPr/>
          <p:nvPr/>
        </p:nvSpPr>
        <p:spPr>
          <a:xfrm>
            <a:off x="755650" y="298450"/>
            <a:ext cx="3024188" cy="585788"/>
          </a:xfrm>
          <a:prstGeom prst="rect">
            <a:avLst/>
          </a:prstGeom>
          <a:noFill/>
          <a:ln w="9525">
            <a:noFill/>
          </a:ln>
        </p:spPr>
        <p:txBody>
          <a:bodyPr>
            <a:spAutoFit/>
          </a:bodyPr>
          <a:lstStyle/>
          <a:p>
            <a:pPr algn="ctr" eaLnBrk="1" latinLnBrk="1" hangingPunct="1"/>
            <a:r>
              <a:rPr lang="zh-CN" altLang="en-US" sz="3200" b="1" dirty="0">
                <a:latin typeface="Gulim" pitchFamily="34" charset="-127"/>
                <a:ea typeface="黑体" panose="02010609060101010101" pitchFamily="49" charset="-122"/>
              </a:rPr>
              <a:t>一、新课导入</a:t>
            </a:r>
            <a:endParaRPr lang="zh-CN" altLang="en-US" sz="3200" b="1" dirty="0">
              <a:latin typeface="Gulim" pitchFamily="34" charset="-127"/>
              <a:ea typeface="黑体" panose="02010609060101010101" pitchFamily="49" charset="-122"/>
            </a:endParaRPr>
          </a:p>
        </p:txBody>
      </p:sp>
      <p:sp>
        <p:nvSpPr>
          <p:cNvPr id="3" name="Rectangle 2"/>
          <p:cNvSpPr/>
          <p:nvPr/>
        </p:nvSpPr>
        <p:spPr>
          <a:xfrm>
            <a:off x="451736" y="1058863"/>
            <a:ext cx="4363249" cy="3557898"/>
          </a:xfrm>
          <a:prstGeom prst="rect">
            <a:avLst/>
          </a:prstGeom>
          <a:noFill/>
          <a:ln w="9525">
            <a:noFill/>
          </a:ln>
        </p:spPr>
        <p:txBody>
          <a:bodyPr anchor="ctr"/>
          <a:lstStyle/>
          <a:p>
            <a:pPr eaLnBrk="1" latinLnBrk="1" hangingPunct="1">
              <a:lnSpc>
                <a:spcPct val="120000"/>
              </a:lnSpc>
            </a:pPr>
            <a:r>
              <a:rPr lang="en-US" altLang="zh-CN" sz="2800" b="1" dirty="0">
                <a:latin typeface="Times New Roman" panose="02020603050405020304" pitchFamily="18" charset="0"/>
                <a:ea typeface="黑体" panose="02010609060101010101" pitchFamily="49" charset="-122"/>
              </a:rPr>
              <a:t>         2003</a:t>
            </a:r>
            <a:r>
              <a:rPr lang="zh-CN" altLang="en-US" sz="2800" b="1" dirty="0">
                <a:latin typeface="Times New Roman" panose="02020603050405020304" pitchFamily="18" charset="0"/>
                <a:ea typeface="黑体" panose="02010609060101010101" pitchFamily="49" charset="-122"/>
              </a:rPr>
              <a:t>年</a:t>
            </a:r>
            <a:r>
              <a:rPr lang="en-US" altLang="zh-CN" sz="2800" b="1" dirty="0">
                <a:latin typeface="Times New Roman" panose="02020603050405020304" pitchFamily="18" charset="0"/>
                <a:ea typeface="黑体" panose="02010609060101010101" pitchFamily="49" charset="-122"/>
              </a:rPr>
              <a:t>10</a:t>
            </a:r>
            <a:r>
              <a:rPr lang="zh-CN" altLang="en-US" sz="2800" b="1" dirty="0">
                <a:latin typeface="Times New Roman" panose="02020603050405020304" pitchFamily="18" charset="0"/>
                <a:ea typeface="黑体" panose="02010609060101010101" pitchFamily="49" charset="-122"/>
              </a:rPr>
              <a:t>月</a:t>
            </a:r>
            <a:r>
              <a:rPr lang="en-US" altLang="zh-CN" sz="2800" b="1" dirty="0">
                <a:latin typeface="Times New Roman" panose="02020603050405020304" pitchFamily="18" charset="0"/>
                <a:ea typeface="黑体" panose="02010609060101010101" pitchFamily="49" charset="-122"/>
              </a:rPr>
              <a:t>15</a:t>
            </a:r>
            <a:r>
              <a:rPr lang="zh-CN" altLang="en-US" sz="2800" b="1" dirty="0">
                <a:latin typeface="Times New Roman" panose="02020603050405020304" pitchFamily="18" charset="0"/>
                <a:ea typeface="黑体" panose="02010609060101010101" pitchFamily="49" charset="-122"/>
              </a:rPr>
              <a:t>日，我国第一艘载人飞船“神舟”五号顺利升空。在太空中，执行此次任务的航天员杨利伟在飞船里向人们展示了联合国旗帜和中华人民共和国国旗。</a:t>
            </a:r>
            <a:endParaRPr lang="zh-CN" altLang="en-US" sz="2800" b="1" dirty="0">
              <a:latin typeface="Times New Roman" panose="02020603050405020304" pitchFamily="18" charset="0"/>
              <a:ea typeface="黑体" panose="02010609060101010101" pitchFamily="49" charset="-122"/>
            </a:endParaRPr>
          </a:p>
        </p:txBody>
      </p:sp>
      <p:pic>
        <p:nvPicPr>
          <p:cNvPr id="7173" name="图片 5"/>
          <p:cNvPicPr>
            <a:picLocks noChangeAspect="1"/>
          </p:cNvPicPr>
          <p:nvPr>
            <p:custDataLst>
              <p:tags r:id="rId2"/>
            </p:custDataLst>
          </p:nvPr>
        </p:nvPicPr>
        <p:blipFill>
          <a:blip r:embed="rId3"/>
          <a:stretch>
            <a:fillRect/>
          </a:stretch>
        </p:blipFill>
        <p:spPr>
          <a:xfrm>
            <a:off x="8118475" y="131763"/>
            <a:ext cx="184150" cy="50800"/>
          </a:xfrm>
          <a:prstGeom prst="rect">
            <a:avLst/>
          </a:prstGeom>
          <a:noFill/>
          <a:ln w="9525">
            <a:noFill/>
          </a:ln>
        </p:spPr>
      </p:pic>
      <p:pic>
        <p:nvPicPr>
          <p:cNvPr id="7174" name="图片 1"/>
          <p:cNvPicPr>
            <a:picLocks noChangeAspect="1"/>
          </p:cNvPicPr>
          <p:nvPr/>
        </p:nvPicPr>
        <p:blipFill>
          <a:blip r:embed="rId4"/>
          <a:stretch>
            <a:fillRect/>
          </a:stretch>
        </p:blipFill>
        <p:spPr>
          <a:xfrm>
            <a:off x="4987925" y="1347788"/>
            <a:ext cx="3644900" cy="2516187"/>
          </a:xfrm>
          <a:prstGeom prst="rect">
            <a:avLst/>
          </a:prstGeom>
          <a:noFill/>
          <a:ln w="9525">
            <a:noFill/>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
          <p:cNvSpPr>
            <a:spLocks noChangeArrowheads="1"/>
          </p:cNvSpPr>
          <p:nvPr/>
        </p:nvSpPr>
        <p:spPr bwMode="auto">
          <a:xfrm>
            <a:off x="755650" y="268288"/>
            <a:ext cx="3889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algn="ctr" latinLnBrk="1"/>
            <a:r>
              <a:rPr lang="zh-CN" altLang="en-US" sz="3600" b="1">
                <a:latin typeface="黑体" panose="02010609060101010101" pitchFamily="49" charset="-122"/>
                <a:ea typeface="黑体" panose="02010609060101010101" pitchFamily="49" charset="-122"/>
              </a:rPr>
              <a:t>五、课后作业</a:t>
            </a:r>
            <a:endParaRPr lang="zh-CN" altLang="en-US" sz="3600" b="1">
              <a:latin typeface="黑体" panose="02010609060101010101" pitchFamily="49" charset="-122"/>
              <a:ea typeface="黑体" panose="02010609060101010101" pitchFamily="49" charset="-122"/>
            </a:endParaRPr>
          </a:p>
        </p:txBody>
      </p:sp>
      <p:sp>
        <p:nvSpPr>
          <p:cNvPr id="37892" name="文本框 3"/>
          <p:cNvSpPr txBox="1">
            <a:spLocks noChangeArrowheads="1"/>
          </p:cNvSpPr>
          <p:nvPr>
            <p:custDataLst>
              <p:tags r:id="rId1"/>
            </p:custDataLst>
          </p:nvPr>
        </p:nvSpPr>
        <p:spPr bwMode="auto">
          <a:xfrm>
            <a:off x="5003800" y="-20638"/>
            <a:ext cx="1008063" cy="18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r>
              <a:rPr lang="zh-CN" altLang="en-US" sz="600">
                <a:solidFill>
                  <a:srgbClr val="81C6FF"/>
                </a:solidFill>
                <a:latin typeface="楷体" panose="02010609060101010101" pitchFamily="49" charset="-122"/>
                <a:ea typeface="楷体" panose="02010609060101010101" pitchFamily="49" charset="-122"/>
              </a:rPr>
              <a:t>状元成才路</a:t>
            </a:r>
            <a:endParaRPr lang="zh-CN" altLang="en-US" sz="600">
              <a:solidFill>
                <a:srgbClr val="81C6FF"/>
              </a:solidFill>
              <a:latin typeface="楷体" panose="02010609060101010101" pitchFamily="49" charset="-122"/>
              <a:ea typeface="楷体" panose="02010609060101010101" pitchFamily="49" charset="-122"/>
            </a:endParaRPr>
          </a:p>
        </p:txBody>
      </p:sp>
      <p:pic>
        <p:nvPicPr>
          <p:cNvPr id="37893" name="图片 4"/>
          <p:cNvPicPr>
            <a:picLocks noChangeAspect="1" noChangeArrowheads="1"/>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7966075" y="-20638"/>
            <a:ext cx="184150" cy="5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nvSpPr>
        <p:spPr bwMode="auto">
          <a:xfrm>
            <a:off x="1907704" y="1996096"/>
            <a:ext cx="5328592" cy="1151309"/>
          </a:xfrm>
          <a:prstGeom prst="rect">
            <a:avLst/>
          </a:prstGeom>
          <a:noFill/>
          <a:ln>
            <a:noFill/>
          </a:ln>
        </p:spPr>
        <p:txBody>
          <a:bodyPr/>
          <a:lstStyle>
            <a:lvl1pPr marL="342900" indent="-342900">
              <a:defRPr>
                <a:solidFill>
                  <a:schemeClr val="tx1"/>
                </a:solidFill>
                <a:latin typeface="Gulim" pitchFamily="34" charset="-127"/>
                <a:ea typeface="Gulim" pitchFamily="34" charset="-127"/>
              </a:defRPr>
            </a:lvl1pPr>
            <a:lvl2pPr>
              <a:defRPr>
                <a:solidFill>
                  <a:schemeClr val="tx1"/>
                </a:solidFill>
                <a:latin typeface="Gulim" pitchFamily="34" charset="-127"/>
                <a:ea typeface="Gulim" pitchFamily="34" charset="-127"/>
              </a:defRPr>
            </a:lvl2pPr>
            <a:lvl3pPr>
              <a:defRPr>
                <a:solidFill>
                  <a:schemeClr val="tx1"/>
                </a:solidFill>
                <a:latin typeface="Gulim" pitchFamily="34" charset="-127"/>
                <a:ea typeface="Gulim" pitchFamily="34" charset="-127"/>
              </a:defRPr>
            </a:lvl3pPr>
            <a:lvl4pPr>
              <a:defRPr>
                <a:solidFill>
                  <a:schemeClr val="tx1"/>
                </a:solidFill>
                <a:latin typeface="Gulim" pitchFamily="34" charset="-127"/>
                <a:ea typeface="Gulim" pitchFamily="34" charset="-127"/>
              </a:defRPr>
            </a:lvl4pPr>
            <a:lvl5pPr>
              <a:defRPr>
                <a:solidFill>
                  <a:schemeClr val="tx1"/>
                </a:solidFill>
                <a:latin typeface="Gulim" pitchFamily="34" charset="-127"/>
                <a:ea typeface="Gulim" pitchFamily="34" charset="-127"/>
              </a:defRPr>
            </a:lvl5pPr>
            <a:lvl6pPr fontAlgn="base">
              <a:spcBef>
                <a:spcPct val="0"/>
              </a:spcBef>
              <a:spcAft>
                <a:spcPct val="0"/>
              </a:spcAft>
              <a:defRPr>
                <a:solidFill>
                  <a:schemeClr val="tx1"/>
                </a:solidFill>
                <a:latin typeface="Gulim" pitchFamily="34" charset="-127"/>
                <a:ea typeface="Gulim" pitchFamily="34" charset="-127"/>
              </a:defRPr>
            </a:lvl6pPr>
            <a:lvl7pPr fontAlgn="base">
              <a:spcBef>
                <a:spcPct val="0"/>
              </a:spcBef>
              <a:spcAft>
                <a:spcPct val="0"/>
              </a:spcAft>
              <a:defRPr>
                <a:solidFill>
                  <a:schemeClr val="tx1"/>
                </a:solidFill>
                <a:latin typeface="Gulim" pitchFamily="34" charset="-127"/>
                <a:ea typeface="Gulim" pitchFamily="34" charset="-127"/>
              </a:defRPr>
            </a:lvl7pPr>
            <a:lvl8pPr fontAlgn="base">
              <a:spcBef>
                <a:spcPct val="0"/>
              </a:spcBef>
              <a:spcAft>
                <a:spcPct val="0"/>
              </a:spcAft>
              <a:defRPr>
                <a:solidFill>
                  <a:schemeClr val="tx1"/>
                </a:solidFill>
                <a:latin typeface="Gulim" pitchFamily="34" charset="-127"/>
                <a:ea typeface="Gulim" pitchFamily="34" charset="-127"/>
              </a:defRPr>
            </a:lvl8pPr>
            <a:lvl9pPr fontAlgn="base">
              <a:spcBef>
                <a:spcPct val="0"/>
              </a:spcBef>
              <a:spcAft>
                <a:spcPct val="0"/>
              </a:spcAft>
              <a:defRPr>
                <a:solidFill>
                  <a:schemeClr val="tx1"/>
                </a:solidFill>
                <a:latin typeface="Gulim" pitchFamily="34" charset="-127"/>
                <a:ea typeface="Gulim" pitchFamily="34" charset="-127"/>
              </a:defRPr>
            </a:lvl9pPr>
          </a:lstStyle>
          <a:p>
            <a:pPr marL="0" indent="0">
              <a:lnSpc>
                <a:spcPct val="150000"/>
              </a:lnSpc>
              <a:defRPr/>
            </a:pPr>
            <a:r>
              <a:rPr lang="zh-CN" altLang="en-US" sz="4000" b="1">
                <a:solidFill>
                  <a:prstClr val="black"/>
                </a:solidFill>
                <a:latin typeface="+mn-lt"/>
                <a:ea typeface="黑体" panose="02010609060101010101" pitchFamily="49" charset="-122"/>
                <a:cs typeface="黑体" panose="02010609060101010101" pitchFamily="49" charset="-122"/>
              </a:rPr>
              <a:t>完成对应</a:t>
            </a:r>
            <a:r>
              <a:rPr lang="zh-CN" altLang="en-US" sz="4000" b="1" dirty="0">
                <a:solidFill>
                  <a:prstClr val="black"/>
                </a:solidFill>
                <a:latin typeface="+mn-lt"/>
                <a:ea typeface="黑体" panose="02010609060101010101" pitchFamily="49" charset="-122"/>
                <a:cs typeface="黑体" panose="02010609060101010101" pitchFamily="49" charset="-122"/>
              </a:rPr>
              <a:t>课时的练习。</a:t>
            </a:r>
            <a:endParaRPr lang="zh-CN" altLang="en-US" sz="4000" b="1" dirty="0">
              <a:solidFill>
                <a:prstClr val="black"/>
              </a:solidFill>
              <a:latin typeface="+mn-lt"/>
              <a:ea typeface="黑体" panose="02010609060101010101" pitchFamily="49" charset="-122"/>
              <a:cs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7335271" y="2204627"/>
            <a:ext cx="1486385" cy="1431422"/>
          </a:xfrm>
          <a:prstGeom prst="rect">
            <a:avLst/>
          </a:prstGeom>
        </p:spPr>
      </p:pic>
      <p:sp>
        <p:nvSpPr>
          <p:cNvPr id="9218" name="Rectangle 26"/>
          <p:cNvSpPr/>
          <p:nvPr/>
        </p:nvSpPr>
        <p:spPr>
          <a:xfrm>
            <a:off x="538163" y="249238"/>
            <a:ext cx="3529012" cy="583565"/>
          </a:xfrm>
          <a:prstGeom prst="rect">
            <a:avLst/>
          </a:prstGeom>
          <a:noFill/>
          <a:ln w="9525">
            <a:noFill/>
          </a:ln>
        </p:spPr>
        <p:txBody>
          <a:bodyPr>
            <a:spAutoFit/>
          </a:bodyPr>
          <a:lstStyle/>
          <a:p>
            <a:pPr algn="ctr" eaLnBrk="1" latinLnBrk="1" hangingPunct="1"/>
            <a:r>
              <a:rPr lang="zh-CN" altLang="en-US" sz="3200" b="1" dirty="0">
                <a:ea typeface="黑体" panose="02010609060101010101" pitchFamily="49" charset="-122"/>
              </a:rPr>
              <a:t>二、探索新知</a:t>
            </a:r>
            <a:endParaRPr lang="zh-CN" altLang="en-US" sz="3200" b="1" dirty="0">
              <a:ea typeface="黑体" panose="02010609060101010101" pitchFamily="49" charset="-122"/>
            </a:endParaRPr>
          </a:p>
        </p:txBody>
      </p:sp>
      <p:pic>
        <p:nvPicPr>
          <p:cNvPr id="3" name="Picture 6" descr="lianheguo"/>
          <p:cNvPicPr>
            <a:picLocks noChangeAspect="1"/>
          </p:cNvPicPr>
          <p:nvPr/>
        </p:nvPicPr>
        <p:blipFill>
          <a:blip r:embed="rId2"/>
          <a:srcRect l="7422" t="5592" r="7701" b="6599"/>
          <a:stretch>
            <a:fillRect/>
          </a:stretch>
        </p:blipFill>
        <p:spPr>
          <a:xfrm>
            <a:off x="1614488" y="833438"/>
            <a:ext cx="2344737" cy="1514475"/>
          </a:xfrm>
          <a:prstGeom prst="rect">
            <a:avLst/>
          </a:prstGeom>
          <a:noFill/>
          <a:ln w="9525">
            <a:noFill/>
          </a:ln>
        </p:spPr>
      </p:pic>
      <p:pic>
        <p:nvPicPr>
          <p:cNvPr id="4" name="Picture 8" descr="13222L312-0"/>
          <p:cNvPicPr>
            <a:picLocks noChangeAspect="1"/>
          </p:cNvPicPr>
          <p:nvPr/>
        </p:nvPicPr>
        <p:blipFill>
          <a:blip r:embed="rId3"/>
          <a:stretch>
            <a:fillRect/>
          </a:stretch>
        </p:blipFill>
        <p:spPr>
          <a:xfrm>
            <a:off x="4415473" y="833755"/>
            <a:ext cx="2281237" cy="1516063"/>
          </a:xfrm>
          <a:prstGeom prst="rect">
            <a:avLst/>
          </a:prstGeom>
          <a:noFill/>
          <a:ln w="9525">
            <a:noFill/>
          </a:ln>
        </p:spPr>
      </p:pic>
      <p:pic>
        <p:nvPicPr>
          <p:cNvPr id="9222" name="图片 11"/>
          <p:cNvPicPr>
            <a:picLocks noChangeAspect="1"/>
          </p:cNvPicPr>
          <p:nvPr>
            <p:custDataLst>
              <p:tags r:id="rId4"/>
            </p:custDataLst>
          </p:nvPr>
        </p:nvPicPr>
        <p:blipFill>
          <a:blip r:embed="rId5"/>
          <a:stretch>
            <a:fillRect/>
          </a:stretch>
        </p:blipFill>
        <p:spPr>
          <a:xfrm>
            <a:off x="8118475" y="131763"/>
            <a:ext cx="184150" cy="50800"/>
          </a:xfrm>
          <a:prstGeom prst="rect">
            <a:avLst/>
          </a:prstGeom>
          <a:noFill/>
          <a:ln w="9525">
            <a:noFill/>
          </a:ln>
        </p:spPr>
      </p:pic>
      <p:sp>
        <p:nvSpPr>
          <p:cNvPr id="9225" name="AutoShape 3"/>
          <p:cNvSpPr/>
          <p:nvPr/>
        </p:nvSpPr>
        <p:spPr>
          <a:xfrm>
            <a:off x="1429703" y="3197630"/>
            <a:ext cx="5616826" cy="1515340"/>
          </a:xfrm>
          <a:prstGeom prst="wedgeRoundRectCallout">
            <a:avLst>
              <a:gd name="adj1" fmla="val 55366"/>
              <a:gd name="adj2" fmla="val -38588"/>
              <a:gd name="adj3" fmla="val 16667"/>
            </a:avLst>
          </a:prstGeom>
          <a:solidFill>
            <a:schemeClr val="bg1"/>
          </a:solidFill>
          <a:ln w="28575" cap="flat" cmpd="sng">
            <a:solidFill>
              <a:srgbClr val="3399FF"/>
            </a:solidFill>
            <a:prstDash val="solid"/>
            <a:miter/>
            <a:headEnd type="none" w="med" len="med"/>
            <a:tailEnd type="none" w="med" len="med"/>
          </a:ln>
        </p:spPr>
        <p:txBody>
          <a:bodyPr lIns="90000" tIns="46800" rIns="90000" bIns="46800"/>
          <a:lstStyle/>
          <a:p>
            <a:pPr eaLnBrk="1" latinLnBrk="1" hangingPunct="1">
              <a:spcBef>
                <a:spcPct val="50000"/>
              </a:spcBef>
            </a:pPr>
            <a:r>
              <a:rPr lang="zh-CN" altLang="en-US" sz="2800" b="1" dirty="0">
                <a:solidFill>
                  <a:srgbClr val="3333FF"/>
                </a:solidFill>
                <a:latin typeface="Times New Roman" panose="02020603050405020304" pitchFamily="18" charset="0"/>
                <a:ea typeface="楷体" panose="02010609060101010101" pitchFamily="49" charset="-122"/>
              </a:rPr>
              <a:t>杨利伟展示的两面旗都是长</a:t>
            </a:r>
            <a:r>
              <a:rPr lang="en-US" altLang="zh-CN" sz="2800" b="1" dirty="0">
                <a:solidFill>
                  <a:srgbClr val="3333FF"/>
                </a:solidFill>
                <a:latin typeface="Times New Roman" panose="02020603050405020304" pitchFamily="18" charset="0"/>
                <a:ea typeface="楷体" panose="02010609060101010101" pitchFamily="49" charset="-122"/>
              </a:rPr>
              <a:t>15cm</a:t>
            </a:r>
            <a:r>
              <a:rPr lang="zh-CN" altLang="en-US" sz="2800" b="1" dirty="0">
                <a:solidFill>
                  <a:srgbClr val="3333FF"/>
                </a:solidFill>
                <a:latin typeface="Times New Roman" panose="02020603050405020304" pitchFamily="18" charset="0"/>
                <a:ea typeface="楷体" panose="02010609060101010101" pitchFamily="49" charset="-122"/>
              </a:rPr>
              <a:t>，宽</a:t>
            </a:r>
            <a:r>
              <a:rPr lang="en-US" altLang="zh-CN" sz="2800" b="1" dirty="0">
                <a:solidFill>
                  <a:srgbClr val="3333FF"/>
                </a:solidFill>
                <a:latin typeface="Times New Roman" panose="02020603050405020304" pitchFamily="18" charset="0"/>
                <a:ea typeface="楷体" panose="02010609060101010101" pitchFamily="49" charset="-122"/>
              </a:rPr>
              <a:t>10cm</a:t>
            </a:r>
            <a:r>
              <a:rPr lang="zh-CN" altLang="en-US" sz="2800" b="1" dirty="0">
                <a:solidFill>
                  <a:srgbClr val="3333FF"/>
                </a:solidFill>
                <a:latin typeface="Times New Roman" panose="02020603050405020304" pitchFamily="18" charset="0"/>
                <a:ea typeface="楷体" panose="02010609060101010101" pitchFamily="49" charset="-122"/>
              </a:rPr>
              <a:t>。怎样用算式表示它们长和宽的倍数关系？</a:t>
            </a:r>
            <a:endParaRPr lang="zh-CN" altLang="en-US" sz="2800" b="1" dirty="0">
              <a:solidFill>
                <a:srgbClr val="3333FF"/>
              </a:solidFill>
              <a:latin typeface="Times New Roman" panose="02020603050405020304" pitchFamily="18" charset="0"/>
              <a:ea typeface="楷体" panose="02010609060101010101" pitchFamily="49" charset="-122"/>
            </a:endParaRPr>
          </a:p>
        </p:txBody>
      </p:sp>
      <p:sp>
        <p:nvSpPr>
          <p:cNvPr id="6" name="左大括号 5"/>
          <p:cNvSpPr/>
          <p:nvPr/>
        </p:nvSpPr>
        <p:spPr>
          <a:xfrm rot="16200000">
            <a:off x="2668905" y="1398905"/>
            <a:ext cx="235585" cy="2280920"/>
          </a:xfrm>
          <a:prstGeom prst="leftBrace">
            <a:avLst>
              <a:gd name="adj1" fmla="val 8333"/>
              <a:gd name="adj2" fmla="val 50342"/>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1" hangingPunct="1">
              <a:lnSpc>
                <a:spcPct val="100000"/>
              </a:lnSpc>
              <a:spcBef>
                <a:spcPct val="0"/>
              </a:spcBef>
              <a:spcAft>
                <a:spcPct val="0"/>
              </a:spcAft>
              <a:buClrTx/>
              <a:buSzTx/>
              <a:buFontTx/>
              <a:buNone/>
            </a:pPr>
            <a:endParaRPr kumimoji="0" lang="ko-KR" altLang="en-US" sz="1800" b="0" i="0" u="none" strike="noStrike" cap="none" normalizeH="0" baseline="0">
              <a:ln>
                <a:noFill/>
              </a:ln>
              <a:solidFill>
                <a:schemeClr val="tx1"/>
              </a:solidFill>
              <a:effectLst/>
              <a:latin typeface="Gulim" pitchFamily="34" charset="-127"/>
              <a:ea typeface="Gulim" pitchFamily="34" charset="-127"/>
            </a:endParaRPr>
          </a:p>
        </p:txBody>
      </p:sp>
      <p:sp>
        <p:nvSpPr>
          <p:cNvPr id="7" name="文本框 6"/>
          <p:cNvSpPr txBox="1"/>
          <p:nvPr/>
        </p:nvSpPr>
        <p:spPr>
          <a:xfrm>
            <a:off x="2435225" y="2707005"/>
            <a:ext cx="703580" cy="368300"/>
          </a:xfrm>
          <a:prstGeom prst="rect">
            <a:avLst/>
          </a:prstGeom>
          <a:noFill/>
        </p:spPr>
        <p:txBody>
          <a:bodyPr wrap="none" rtlCol="0" anchor="t">
            <a:spAutoFit/>
          </a:bodyPr>
          <a:lstStyle/>
          <a:p>
            <a:r>
              <a:rPr lang="en-US" altLang="zh-CN" b="1" dirty="0">
                <a:solidFill>
                  <a:srgbClr val="3333FF"/>
                </a:solidFill>
                <a:latin typeface="Times New Roman" panose="02020603050405020304" pitchFamily="18" charset="0"/>
                <a:ea typeface="楷体" panose="02010609060101010101" pitchFamily="49" charset="-122"/>
                <a:sym typeface="+mn-ea"/>
              </a:rPr>
              <a:t>15cm</a:t>
            </a:r>
            <a:endParaRPr lang="zh-CN" altLang="en-US"/>
          </a:p>
        </p:txBody>
      </p:sp>
      <p:sp>
        <p:nvSpPr>
          <p:cNvPr id="8" name="左大括号 7"/>
          <p:cNvSpPr/>
          <p:nvPr/>
        </p:nvSpPr>
        <p:spPr>
          <a:xfrm rot="16200000">
            <a:off x="5438140" y="1398905"/>
            <a:ext cx="235585" cy="2280920"/>
          </a:xfrm>
          <a:prstGeom prst="leftBrace">
            <a:avLst>
              <a:gd name="adj1" fmla="val 8333"/>
              <a:gd name="adj2" fmla="val 50342"/>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1" hangingPunct="1">
              <a:lnSpc>
                <a:spcPct val="100000"/>
              </a:lnSpc>
              <a:spcBef>
                <a:spcPct val="0"/>
              </a:spcBef>
              <a:spcAft>
                <a:spcPct val="0"/>
              </a:spcAft>
              <a:buClrTx/>
              <a:buSzTx/>
              <a:buFontTx/>
              <a:buNone/>
            </a:pPr>
            <a:endParaRPr kumimoji="0" lang="ko-KR" altLang="en-US" sz="1800" b="0" i="0" u="none" strike="noStrike" cap="none" normalizeH="0" baseline="0">
              <a:ln>
                <a:noFill/>
              </a:ln>
              <a:solidFill>
                <a:schemeClr val="tx1"/>
              </a:solidFill>
              <a:effectLst/>
              <a:latin typeface="Gulim" pitchFamily="34" charset="-127"/>
              <a:ea typeface="Gulim" pitchFamily="34" charset="-127"/>
            </a:endParaRPr>
          </a:p>
        </p:txBody>
      </p:sp>
      <p:sp>
        <p:nvSpPr>
          <p:cNvPr id="9" name="文本框 8"/>
          <p:cNvSpPr txBox="1"/>
          <p:nvPr/>
        </p:nvSpPr>
        <p:spPr>
          <a:xfrm>
            <a:off x="5204460" y="2707005"/>
            <a:ext cx="703580" cy="368300"/>
          </a:xfrm>
          <a:prstGeom prst="rect">
            <a:avLst/>
          </a:prstGeom>
          <a:noFill/>
        </p:spPr>
        <p:txBody>
          <a:bodyPr wrap="none" rtlCol="0" anchor="t">
            <a:spAutoFit/>
          </a:bodyPr>
          <a:lstStyle/>
          <a:p>
            <a:r>
              <a:rPr lang="en-US" altLang="zh-CN" b="1" dirty="0">
                <a:solidFill>
                  <a:srgbClr val="3333FF"/>
                </a:solidFill>
                <a:latin typeface="Times New Roman" panose="02020603050405020304" pitchFamily="18" charset="0"/>
                <a:ea typeface="楷体" panose="02010609060101010101" pitchFamily="49" charset="-122"/>
                <a:sym typeface="+mn-ea"/>
              </a:rPr>
              <a:t>15cm</a:t>
            </a:r>
            <a:endParaRPr lang="zh-CN" altLang="en-US"/>
          </a:p>
        </p:txBody>
      </p:sp>
      <p:sp>
        <p:nvSpPr>
          <p:cNvPr id="10" name="左大括号 9"/>
          <p:cNvSpPr/>
          <p:nvPr/>
        </p:nvSpPr>
        <p:spPr>
          <a:xfrm rot="10800000">
            <a:off x="6811010" y="833755"/>
            <a:ext cx="235585" cy="1517015"/>
          </a:xfrm>
          <a:prstGeom prst="leftBrace">
            <a:avLst>
              <a:gd name="adj1" fmla="val 8333"/>
              <a:gd name="adj2" fmla="val 50342"/>
            </a:avLst>
          </a:pr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1" hangingPunct="1">
              <a:lnSpc>
                <a:spcPct val="100000"/>
              </a:lnSpc>
              <a:spcBef>
                <a:spcPct val="0"/>
              </a:spcBef>
              <a:spcAft>
                <a:spcPct val="0"/>
              </a:spcAft>
              <a:buClrTx/>
              <a:buSzTx/>
              <a:buFontTx/>
              <a:buNone/>
            </a:pPr>
            <a:endParaRPr kumimoji="0" lang="ko-KR" altLang="en-US" sz="1800" b="0" i="0" u="none" strike="noStrike" cap="none" normalizeH="0" baseline="0">
              <a:ln>
                <a:noFill/>
              </a:ln>
              <a:solidFill>
                <a:schemeClr val="tx1"/>
              </a:solidFill>
              <a:effectLst/>
              <a:latin typeface="Gulim" pitchFamily="34" charset="-127"/>
              <a:ea typeface="Gulim" pitchFamily="34" charset="-127"/>
            </a:endParaRPr>
          </a:p>
        </p:txBody>
      </p:sp>
      <p:sp>
        <p:nvSpPr>
          <p:cNvPr id="11" name="文本框 10"/>
          <p:cNvSpPr txBox="1"/>
          <p:nvPr/>
        </p:nvSpPr>
        <p:spPr>
          <a:xfrm>
            <a:off x="7168515" y="1408430"/>
            <a:ext cx="703580" cy="368300"/>
          </a:xfrm>
          <a:prstGeom prst="rect">
            <a:avLst/>
          </a:prstGeom>
          <a:noFill/>
        </p:spPr>
        <p:txBody>
          <a:bodyPr wrap="none" rtlCol="0" anchor="t">
            <a:spAutoFit/>
          </a:bodyPr>
          <a:lstStyle/>
          <a:p>
            <a:r>
              <a:rPr lang="en-US" altLang="zh-CN" b="1" dirty="0">
                <a:solidFill>
                  <a:srgbClr val="3333FF"/>
                </a:solidFill>
                <a:latin typeface="Times New Roman" panose="02020603050405020304" pitchFamily="18" charset="0"/>
                <a:ea typeface="楷体" panose="02010609060101010101" pitchFamily="49" charset="-122"/>
                <a:sym typeface="+mn-ea"/>
              </a:rPr>
              <a:t>10cm</a:t>
            </a:r>
            <a:endParaRPr lang="zh-CN" altLang="en-US"/>
          </a:p>
        </p:txBody>
      </p:sp>
      <p:pic>
        <p:nvPicPr>
          <p:cNvPr id="2" name="1">
            <a:hlinkClick r:id="" action="ppaction://media"/>
          </p:cNvPr>
          <p:cNvPicPr/>
          <p:nvPr>
            <a:audioFile r:link="rId6"/>
            <p:extLst>
              <p:ext uri="{DAA4B4D4-6D71-4841-9C94-3DE7FCFB9230}">
                <p14:media xmlns:p14="http://schemas.microsoft.com/office/powerpoint/2010/main" r:embed="rId7"/>
              </p:ext>
            </p:extLst>
          </p:nvPr>
        </p:nvPicPr>
        <p:blipFill>
          <a:blip r:embed="rId8"/>
          <a:stretch>
            <a:fillRect/>
          </a:stretch>
        </p:blipFill>
        <p:spPr>
          <a:xfrm>
            <a:off x="706120" y="4589780"/>
            <a:ext cx="412750" cy="412750"/>
          </a:xfrm>
          <a:prstGeom prst="rect">
            <a:avLst/>
          </a:prstGeom>
        </p:spPr>
      </p:pic>
      <p:pic>
        <p:nvPicPr>
          <p:cNvPr id="5" name="2">
            <a:hlinkClick r:id="" action="ppaction://media"/>
          </p:cNvPr>
          <p:cNvPicPr/>
          <p:nvPr>
            <a:audioFile r:link="rId9"/>
            <p:extLst>
              <p:ext uri="{DAA4B4D4-6D71-4841-9C94-3DE7FCFB9230}">
                <p14:media xmlns:p14="http://schemas.microsoft.com/office/powerpoint/2010/main" r:embed="rId10"/>
              </p:ext>
            </p:extLst>
          </p:nvPr>
        </p:nvPicPr>
        <p:blipFill>
          <a:blip r:embed="rId8"/>
          <a:stretch>
            <a:fillRect/>
          </a:stretch>
        </p:blipFill>
        <p:spPr>
          <a:xfrm>
            <a:off x="8025130" y="4589780"/>
            <a:ext cx="412750" cy="41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374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116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1">
                  <p:stCondLst>
                    <p:cond delay="indefinite"/>
                  </p:stCondLst>
                  <p:endCondLst>
                    <p:cond evt="onNext" delay="0">
                      <p:tgtEl>
                        <p:sldTgt/>
                      </p:tgtEl>
                    </p:cond>
                    <p:cond evt="onPrev" delay="0">
                      <p:tgtEl>
                        <p:sldTgt/>
                      </p:tgtEl>
                    </p:cond>
                    <p:cond evt="onStopAudio" delay="0">
                      <p:tgtEl>
                        <p:sldTgt/>
                      </p:tgtEl>
                    </p:cond>
                  </p:endCondLst>
                </p:cTn>
                <p:tgtEl>
                  <p:spTgt spid="2"/>
                </p:tgtEl>
              </p:cMediaNode>
            </p:audio>
            <p:audio>
              <p:cMediaNode showWhenStopped="0">
                <p:cTn id="12" fill="hold" display="1">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图片 11"/>
          <p:cNvPicPr>
            <a:picLocks noChangeAspect="1"/>
          </p:cNvPicPr>
          <p:nvPr>
            <p:custDataLst>
              <p:tags r:id="rId1"/>
            </p:custDataLst>
          </p:nvPr>
        </p:nvPicPr>
        <p:blipFill>
          <a:blip r:embed="rId2"/>
          <a:stretch>
            <a:fillRect/>
          </a:stretch>
        </p:blipFill>
        <p:spPr>
          <a:xfrm>
            <a:off x="8118475" y="131763"/>
            <a:ext cx="184150" cy="50800"/>
          </a:xfrm>
          <a:prstGeom prst="rect">
            <a:avLst/>
          </a:prstGeom>
          <a:noFill/>
          <a:ln w="9525">
            <a:noFill/>
          </a:ln>
        </p:spPr>
      </p:pic>
      <p:pic>
        <p:nvPicPr>
          <p:cNvPr id="32" name="图片 31"/>
          <p:cNvPicPr>
            <a:picLocks noChangeAspect="1"/>
          </p:cNvPicPr>
          <p:nvPr/>
        </p:nvPicPr>
        <p:blipFill>
          <a:blip r:embed="rId3"/>
          <a:stretch>
            <a:fillRect/>
          </a:stretch>
        </p:blipFill>
        <p:spPr>
          <a:xfrm>
            <a:off x="1608138" y="820103"/>
            <a:ext cx="6309907" cy="2347163"/>
          </a:xfrm>
          <a:prstGeom prst="rect">
            <a:avLst/>
          </a:prstGeom>
        </p:spPr>
      </p:pic>
      <p:pic>
        <p:nvPicPr>
          <p:cNvPr id="33" name="Picture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190" y="2260238"/>
            <a:ext cx="1160996" cy="1336799"/>
          </a:xfrm>
          <a:prstGeom prst="rect">
            <a:avLst/>
          </a:prstGeom>
          <a:noFill/>
          <a:ln w="9525">
            <a:noFill/>
          </a:ln>
        </p:spPr>
      </p:pic>
      <p:sp>
        <p:nvSpPr>
          <p:cNvPr id="34" name="圆角矩形标注 1"/>
          <p:cNvSpPr/>
          <p:nvPr/>
        </p:nvSpPr>
        <p:spPr>
          <a:xfrm>
            <a:off x="5787389" y="2264148"/>
            <a:ext cx="3135229" cy="1008062"/>
          </a:xfrm>
          <a:prstGeom prst="wedgeRoundRectCallout">
            <a:avLst>
              <a:gd name="adj1" fmla="val -56982"/>
              <a:gd name="adj2" fmla="val 27274"/>
              <a:gd name="adj3" fmla="val 16667"/>
            </a:avLst>
          </a:prstGeom>
          <a:noFill/>
          <a:ln w="28575" cap="flat" cmpd="sng">
            <a:solidFill>
              <a:srgbClr val="00B0F0"/>
            </a:solidFill>
            <a:prstDash val="solid"/>
            <a:round/>
            <a:headEnd type="none" w="med" len="med"/>
            <a:tailEnd type="none" w="med" len="med"/>
          </a:ln>
        </p:spPr>
        <p:txBody>
          <a:bodyPr/>
          <a:lstStyle/>
          <a:p>
            <a:pPr eaLnBrk="1" latinLnBrk="1" hangingPunct="1"/>
            <a:r>
              <a:rPr lang="zh-CN" altLang="en-US" sz="2200" b="1" dirty="0">
                <a:latin typeface="Times New Roman" panose="02020603050405020304" pitchFamily="18" charset="0"/>
                <a:ea typeface="黑体" panose="02010609060101010101" pitchFamily="49" charset="-122"/>
              </a:rPr>
              <a:t>也可以用“</a:t>
            </a:r>
            <a:r>
              <a:rPr lang="en-US" altLang="zh-CN" sz="2200" b="1" dirty="0">
                <a:latin typeface="Times New Roman" panose="02020603050405020304" pitchFamily="18" charset="0"/>
                <a:ea typeface="黑体" panose="02010609060101010101" pitchFamily="49" charset="-122"/>
              </a:rPr>
              <a:t>10÷15</a:t>
            </a:r>
            <a:r>
              <a:rPr lang="zh-CN" altLang="en-US" sz="2200" b="1" dirty="0">
                <a:latin typeface="Times New Roman" panose="02020603050405020304" pitchFamily="18" charset="0"/>
                <a:ea typeface="黑体" panose="02010609060101010101" pitchFamily="49" charset="-122"/>
              </a:rPr>
              <a:t>”表示宽是长的几分之几。</a:t>
            </a:r>
            <a:endParaRPr lang="zh-CN" altLang="en-US" sz="2200" b="1" dirty="0">
              <a:latin typeface="Times New Roman" panose="02020603050405020304" pitchFamily="18" charset="0"/>
              <a:ea typeface="黑体" panose="02010609060101010101" pitchFamily="49" charset="-122"/>
            </a:endParaRPr>
          </a:p>
        </p:txBody>
      </p:sp>
      <p:sp>
        <p:nvSpPr>
          <p:cNvPr id="35" name="圆角矩形标注 4"/>
          <p:cNvSpPr/>
          <p:nvPr/>
        </p:nvSpPr>
        <p:spPr>
          <a:xfrm>
            <a:off x="233587" y="2089150"/>
            <a:ext cx="2808312" cy="1008062"/>
          </a:xfrm>
          <a:prstGeom prst="wedgeRoundRectCallout">
            <a:avLst>
              <a:gd name="adj1" fmla="val 54831"/>
              <a:gd name="adj2" fmla="val 27592"/>
              <a:gd name="adj3" fmla="val 16667"/>
            </a:avLst>
          </a:prstGeom>
          <a:noFill/>
          <a:ln w="28575" cap="flat" cmpd="sng">
            <a:solidFill>
              <a:srgbClr val="00B0F0"/>
            </a:solidFill>
            <a:prstDash val="solid"/>
            <a:round/>
            <a:headEnd type="none" w="med" len="med"/>
            <a:tailEnd type="none" w="med" len="med"/>
          </a:ln>
        </p:spPr>
        <p:txBody>
          <a:bodyPr/>
          <a:lstStyle/>
          <a:p>
            <a:pPr algn="ctr" eaLnBrk="1" latinLnBrk="1" hangingPunct="1"/>
            <a:r>
              <a:rPr lang="zh-CN" altLang="en-US" sz="2200" b="1" dirty="0">
                <a:latin typeface="Times New Roman" panose="02020603050405020304" pitchFamily="18" charset="0"/>
                <a:ea typeface="黑体" panose="02010609060101010101" pitchFamily="49" charset="-122"/>
              </a:rPr>
              <a:t>可以用“</a:t>
            </a:r>
            <a:r>
              <a:rPr lang="en-US" altLang="zh-CN" sz="2200" b="1" dirty="0">
                <a:latin typeface="Times New Roman" panose="02020603050405020304" pitchFamily="18" charset="0"/>
                <a:ea typeface="黑体" panose="02010609060101010101" pitchFamily="49" charset="-122"/>
              </a:rPr>
              <a:t>15÷10</a:t>
            </a:r>
            <a:r>
              <a:rPr lang="zh-CN" altLang="en-US" sz="2200" b="1" dirty="0">
                <a:latin typeface="Times New Roman" panose="02020603050405020304" pitchFamily="18" charset="0"/>
                <a:ea typeface="黑体" panose="02010609060101010101" pitchFamily="49" charset="-122"/>
              </a:rPr>
              <a:t>”表示长是宽的多少倍。</a:t>
            </a:r>
            <a:endParaRPr lang="zh-CN" altLang="en-US" sz="2200" b="1" dirty="0">
              <a:latin typeface="Times New Roman" panose="02020603050405020304" pitchFamily="18" charset="0"/>
              <a:ea typeface="黑体" panose="02010609060101010101" pitchFamily="49" charset="-122"/>
            </a:endParaRPr>
          </a:p>
        </p:txBody>
      </p:sp>
      <p:grpSp>
        <p:nvGrpSpPr>
          <p:cNvPr id="36" name="组合 35"/>
          <p:cNvGrpSpPr/>
          <p:nvPr/>
        </p:nvGrpSpPr>
        <p:grpSpPr>
          <a:xfrm>
            <a:off x="1403649" y="3496347"/>
            <a:ext cx="7241876" cy="1008305"/>
            <a:chOff x="964636" y="850625"/>
            <a:chExt cx="7242778" cy="1008473"/>
          </a:xfrm>
        </p:grpSpPr>
        <p:pic>
          <p:nvPicPr>
            <p:cNvPr id="37" name="图片 2"/>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7001933" y="850625"/>
              <a:ext cx="1205481" cy="1008473"/>
            </a:xfrm>
            <a:prstGeom prst="rect">
              <a:avLst/>
            </a:prstGeom>
            <a:noFill/>
            <a:ln w="9525">
              <a:noFill/>
            </a:ln>
          </p:spPr>
        </p:pic>
        <p:sp>
          <p:nvSpPr>
            <p:cNvPr id="38" name="AutoShape 3"/>
            <p:cNvSpPr/>
            <p:nvPr/>
          </p:nvSpPr>
          <p:spPr>
            <a:xfrm>
              <a:off x="964636" y="890056"/>
              <a:ext cx="5895146" cy="590231"/>
            </a:xfrm>
            <a:prstGeom prst="wedgeRoundRectCallout">
              <a:avLst>
                <a:gd name="adj1" fmla="val 53380"/>
                <a:gd name="adj2" fmla="val 26866"/>
                <a:gd name="adj3" fmla="val 16667"/>
              </a:avLst>
            </a:prstGeom>
            <a:solidFill>
              <a:schemeClr val="bg1"/>
            </a:solidFill>
            <a:ln w="28575" cap="flat" cmpd="sng">
              <a:solidFill>
                <a:srgbClr val="3399FF"/>
              </a:solidFill>
              <a:prstDash val="solid"/>
              <a:miter/>
              <a:headEnd type="none" w="med" len="med"/>
              <a:tailEnd type="none" w="med" len="med"/>
            </a:ln>
          </p:spPr>
          <p:txBody>
            <a:bodyPr lIns="90000" tIns="46800" rIns="90000" bIns="46800"/>
            <a:lstStyle/>
            <a:p>
              <a:pPr eaLnBrk="1" latinLnBrk="1" hangingPunct="1"/>
              <a:r>
                <a:rPr lang="zh-CN" altLang="en-US" sz="2800" b="1" dirty="0">
                  <a:latin typeface="Times New Roman" panose="02020603050405020304" pitchFamily="18" charset="0"/>
                  <a:ea typeface="楷体" panose="02010609060101010101" pitchFamily="49" charset="-122"/>
                </a:rPr>
                <a:t>表示两个数的关系，还可以怎样说？</a:t>
              </a:r>
              <a:endParaRPr lang="zh-CN" altLang="en-US" sz="2800" b="1" dirty="0">
                <a:latin typeface="Times New Roman" panose="02020603050405020304" pitchFamily="18" charset="0"/>
                <a:ea typeface="楷体" panose="02010609060101010101" pitchFamily="49" charset="-122"/>
              </a:endParaRPr>
            </a:p>
          </p:txBody>
        </p:sp>
      </p:grpSp>
      <p:sp>
        <p:nvSpPr>
          <p:cNvPr id="39" name="矩形 38"/>
          <p:cNvSpPr/>
          <p:nvPr/>
        </p:nvSpPr>
        <p:spPr>
          <a:xfrm>
            <a:off x="671513" y="4352131"/>
            <a:ext cx="7404100" cy="52197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长和宽的比是</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15</a:t>
            </a:r>
            <a:r>
              <a:rPr kumimoji="0" lang="zh-C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比</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a:t>
            </a:r>
            <a:r>
              <a:rPr kumimoji="0" lang="zh-C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zh-C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0" name="Picture 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3907" y="2256198"/>
            <a:ext cx="1205015" cy="1166143"/>
          </a:xfrm>
          <a:prstGeom prst="rect">
            <a:avLst/>
          </a:prstGeom>
          <a:noFill/>
          <a:ln w="9525">
            <a:noFill/>
          </a:ln>
        </p:spPr>
      </p:pic>
      <p:sp>
        <p:nvSpPr>
          <p:cNvPr id="2" name="文本框 1"/>
          <p:cNvSpPr txBox="1"/>
          <p:nvPr/>
        </p:nvSpPr>
        <p:spPr>
          <a:xfrm>
            <a:off x="4158615" y="4364990"/>
            <a:ext cx="4059131"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b="1"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宽和长的比是</a:t>
            </a:r>
            <a:r>
              <a:rPr lang="en-US" altLang="zh-CN" sz="2800" b="1"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10</a:t>
            </a:r>
            <a:r>
              <a:rPr lang="zh-CN" altLang="en-US" sz="2800" b="1"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比</a:t>
            </a:r>
            <a:r>
              <a:rPr lang="en-US" altLang="zh-CN" sz="2800" b="1"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15</a:t>
            </a:r>
            <a:r>
              <a:rPr lang="zh-CN" altLang="en-US" sz="2800" b="1"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a:t>
            </a:r>
            <a:endParaRPr kumimoji="0" lang="zh-C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 name="3">
            <a:hlinkClick r:id="" action="ppaction://media"/>
          </p:cNvPr>
          <p:cNvPicPr/>
          <p:nvPr>
            <a:audioFile r:link="rId7"/>
            <p:extLst>
              <p:ext uri="{DAA4B4D4-6D71-4841-9C94-3DE7FCFB9230}">
                <p14:media xmlns:p14="http://schemas.microsoft.com/office/powerpoint/2010/main" r:embed="rId8"/>
              </p:ext>
            </p:extLst>
          </p:nvPr>
        </p:nvPicPr>
        <p:blipFill>
          <a:blip r:embed="rId9"/>
          <a:stretch>
            <a:fillRect/>
          </a:stretch>
        </p:blipFill>
        <p:spPr>
          <a:xfrm>
            <a:off x="138087" y="3830837"/>
            <a:ext cx="412750" cy="412750"/>
          </a:xfrm>
          <a:prstGeom prst="rect">
            <a:avLst/>
          </a:prstGeom>
        </p:spPr>
      </p:pic>
      <p:pic>
        <p:nvPicPr>
          <p:cNvPr id="4" name="4">
            <a:hlinkClick r:id="" action="ppaction://media"/>
          </p:cNvPr>
          <p:cNvPicPr/>
          <p:nvPr>
            <a:audioFile r:link="rId10"/>
            <p:extLst>
              <p:ext uri="{DAA4B4D4-6D71-4841-9C94-3DE7FCFB9230}">
                <p14:media xmlns:p14="http://schemas.microsoft.com/office/powerpoint/2010/main" r:embed="rId11"/>
              </p:ext>
            </p:extLst>
          </p:nvPr>
        </p:nvPicPr>
        <p:blipFill>
          <a:blip r:embed="rId9"/>
          <a:stretch>
            <a:fillRect/>
          </a:stretch>
        </p:blipFill>
        <p:spPr>
          <a:xfrm>
            <a:off x="8716243" y="3713507"/>
            <a:ext cx="412750" cy="41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2"/>
                                        </p:tgtEl>
                                      </p:cBhvr>
                                      <p:by x="50000" y="50000"/>
                                    </p:animScale>
                                  </p:childTnLst>
                                </p:cTn>
                              </p:par>
                              <p:par>
                                <p:cTn id="7" presetID="42" presetClass="path" presetSubtype="0" accel="50000" decel="50000" fill="hold" nodeType="withEffect">
                                  <p:stCondLst>
                                    <p:cond delay="0"/>
                                  </p:stCondLst>
                                  <p:childTnLst>
                                    <p:animMotion origin="layout" path="M -3.33333E-6 -4.32099E-6 L 0.00278 -0.20956 " pathEditMode="relative" rAng="0" ptsTypes="AA">
                                      <p:cBhvr>
                                        <p:cTn id="8" dur="2000" fill="hold"/>
                                        <p:tgtEl>
                                          <p:spTgt spid="32"/>
                                        </p:tgtEl>
                                        <p:attrNameLst>
                                          <p:attrName>ppt_x</p:attrName>
                                          <p:attrName>ppt_y</p:attrName>
                                        </p:attrNameLst>
                                      </p:cBhvr>
                                      <p:rCtr x="139" y="-10494"/>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mediacall" presetSubtype="0" fill="hold" nodeType="clickEffect">
                                  <p:stCondLst>
                                    <p:cond delay="0"/>
                                  </p:stCondLst>
                                  <p:childTnLst>
                                    <p:cmd type="call" cmd="playFrom(0.0)">
                                      <p:cBhvr additive="base">
                                        <p:cTn id="39" dur="5433" fill="hold"/>
                                        <p:tgtEl>
                                          <p:spTgt spid="3"/>
                                        </p:tgtEl>
                                      </p:cBhvr>
                                    </p:cmd>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additive="base">
                                        <p:cTn id="43" dur="143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4" fill="hold" display="1">
                  <p:stCondLst>
                    <p:cond delay="indefinite"/>
                  </p:stCondLst>
                  <p:endCondLst>
                    <p:cond evt="onNext" delay="0">
                      <p:tgtEl>
                        <p:sldTgt/>
                      </p:tgtEl>
                    </p:cond>
                    <p:cond evt="onPrev" delay="0">
                      <p:tgtEl>
                        <p:sldTgt/>
                      </p:tgtEl>
                    </p:cond>
                    <p:cond evt="onStopAudio" delay="0">
                      <p:tgtEl>
                        <p:sldTgt/>
                      </p:tgtEl>
                    </p:cond>
                  </p:endCondLst>
                </p:cTn>
                <p:tgtEl>
                  <p:spTgt spid="3"/>
                </p:tgtEl>
              </p:cMediaNode>
            </p:audio>
            <p:audio>
              <p:cMediaNode showWhenStopped="0">
                <p:cTn id="45" fill="hold" display="1">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4" grpId="0" animBg="1"/>
      <p:bldP spid="35" grpId="0" animBg="1"/>
      <p:bldP spid="3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2" name="Rectangle 2"/>
          <p:cNvSpPr/>
          <p:nvPr/>
        </p:nvSpPr>
        <p:spPr>
          <a:xfrm>
            <a:off x="612775" y="301625"/>
            <a:ext cx="7289800" cy="1295400"/>
          </a:xfrm>
          <a:prstGeom prst="rect">
            <a:avLst/>
          </a:prstGeom>
          <a:noFill/>
          <a:ln w="9525">
            <a:noFill/>
          </a:ln>
        </p:spPr>
        <p:txBody>
          <a:bodyPr anchor="ctr"/>
          <a:lstStyle/>
          <a:p>
            <a:pPr eaLnBrk="1" latinLnBrk="1" hangingPunct="1"/>
            <a:r>
              <a:rPr lang="zh-CN" altLang="en-US" sz="2800" b="1" dirty="0">
                <a:latin typeface="Times New Roman" panose="02020603050405020304" pitchFamily="18" charset="0"/>
                <a:ea typeface="黑体" panose="02010609060101010101" pitchFamily="49" charset="-122"/>
              </a:rPr>
              <a:t>          神舟五号进入运行轨道后，在距地约</a:t>
            </a:r>
            <a:endParaRPr lang="en-US" altLang="zh-CN" sz="2800" b="1" dirty="0">
              <a:latin typeface="Times New Roman" panose="02020603050405020304" pitchFamily="18" charset="0"/>
              <a:ea typeface="黑体" panose="02010609060101010101" pitchFamily="49" charset="-122"/>
            </a:endParaRPr>
          </a:p>
          <a:p>
            <a:pPr eaLnBrk="1" latinLnBrk="1" hangingPunct="1"/>
            <a:r>
              <a:rPr lang="en-US" altLang="zh-CN" sz="2800" b="1" dirty="0">
                <a:latin typeface="Times New Roman" panose="02020603050405020304" pitchFamily="18" charset="0"/>
                <a:ea typeface="黑体" panose="02010609060101010101" pitchFamily="49" charset="-122"/>
              </a:rPr>
              <a:t>  350km</a:t>
            </a:r>
            <a:r>
              <a:rPr lang="zh-CN" altLang="en-US" sz="2800" b="1" dirty="0">
                <a:latin typeface="Times New Roman" panose="02020603050405020304" pitchFamily="18" charset="0"/>
                <a:ea typeface="黑体" panose="02010609060101010101" pitchFamily="49" charset="-122"/>
              </a:rPr>
              <a:t>的高空做圆周运动，平均</a:t>
            </a:r>
            <a:r>
              <a:rPr lang="en-US" altLang="zh-CN" sz="2800" b="1" dirty="0">
                <a:latin typeface="Times New Roman" panose="02020603050405020304" pitchFamily="18" charset="0"/>
                <a:ea typeface="黑体" panose="02010609060101010101" pitchFamily="49" charset="-122"/>
              </a:rPr>
              <a:t>90</a:t>
            </a:r>
            <a:r>
              <a:rPr lang="zh-CN" altLang="en-US" sz="2800" b="1" dirty="0">
                <a:latin typeface="Times New Roman" panose="02020603050405020304" pitchFamily="18" charset="0"/>
                <a:ea typeface="黑体" panose="02010609060101010101" pitchFamily="49" charset="-122"/>
              </a:rPr>
              <a:t>分钟绕地  </a:t>
            </a:r>
            <a:endParaRPr lang="en-US" altLang="zh-CN" sz="2800" b="1" dirty="0">
              <a:latin typeface="Times New Roman" panose="02020603050405020304" pitchFamily="18" charset="0"/>
              <a:ea typeface="黑体" panose="02010609060101010101" pitchFamily="49" charset="-122"/>
            </a:endParaRPr>
          </a:p>
          <a:p>
            <a:pPr eaLnBrk="1" latinLnBrk="1" hangingPunct="1"/>
            <a:r>
              <a:rPr lang="en-US" altLang="zh-CN" sz="2800" b="1" dirty="0">
                <a:latin typeface="Times New Roman" panose="02020603050405020304" pitchFamily="18" charset="0"/>
                <a:ea typeface="黑体" panose="02010609060101010101" pitchFamily="49" charset="-122"/>
              </a:rPr>
              <a:t>  </a:t>
            </a:r>
            <a:r>
              <a:rPr lang="zh-CN" altLang="en-US" sz="2800" b="1" dirty="0">
                <a:latin typeface="Times New Roman" panose="02020603050405020304" pitchFamily="18" charset="0"/>
                <a:ea typeface="黑体" panose="02010609060101010101" pitchFamily="49" charset="-122"/>
              </a:rPr>
              <a:t>球一周，大约运行</a:t>
            </a:r>
            <a:r>
              <a:rPr lang="en-US" altLang="zh-CN" sz="2800" b="1" dirty="0">
                <a:latin typeface="Times New Roman" panose="02020603050405020304" pitchFamily="18" charset="0"/>
                <a:ea typeface="黑体" panose="02010609060101010101" pitchFamily="49" charset="-122"/>
              </a:rPr>
              <a:t>42252km</a:t>
            </a:r>
            <a:r>
              <a:rPr lang="zh-CN" altLang="en-US" sz="2800" b="1" dirty="0">
                <a:latin typeface="Times New Roman" panose="02020603050405020304" pitchFamily="18" charset="0"/>
                <a:ea typeface="黑体" panose="02010609060101010101" pitchFamily="49" charset="-122"/>
              </a:rPr>
              <a:t>。</a:t>
            </a:r>
            <a:endParaRPr lang="zh-CN" altLang="en-US" sz="2800" b="1" dirty="0">
              <a:latin typeface="Times New Roman" panose="02020603050405020304" pitchFamily="18" charset="0"/>
              <a:ea typeface="黑体" panose="02010609060101010101" pitchFamily="49" charset="-122"/>
            </a:endParaRPr>
          </a:p>
        </p:txBody>
      </p:sp>
      <p:pic>
        <p:nvPicPr>
          <p:cNvPr id="13316" name="图片 4"/>
          <p:cNvPicPr>
            <a:picLocks noChangeAspect="1"/>
          </p:cNvPicPr>
          <p:nvPr>
            <p:custDataLst>
              <p:tags r:id="rId2"/>
            </p:custDataLst>
          </p:nvPr>
        </p:nvPicPr>
        <p:blipFill>
          <a:blip r:embed="rId3"/>
          <a:stretch>
            <a:fillRect/>
          </a:stretch>
        </p:blipFill>
        <p:spPr>
          <a:xfrm>
            <a:off x="8118475" y="131763"/>
            <a:ext cx="184150" cy="50800"/>
          </a:xfrm>
          <a:prstGeom prst="rect">
            <a:avLst/>
          </a:prstGeom>
          <a:noFill/>
          <a:ln w="9525">
            <a:noFill/>
          </a:ln>
        </p:spPr>
      </p:pic>
      <p:grpSp>
        <p:nvGrpSpPr>
          <p:cNvPr id="6" name="组合 5"/>
          <p:cNvGrpSpPr/>
          <p:nvPr/>
        </p:nvGrpSpPr>
        <p:grpSpPr>
          <a:xfrm>
            <a:off x="2271713" y="1577903"/>
            <a:ext cx="6344748" cy="1884812"/>
            <a:chOff x="2744133" y="382989"/>
            <a:chExt cx="6345493" cy="1884800"/>
          </a:xfrm>
        </p:grpSpPr>
        <p:pic>
          <p:nvPicPr>
            <p:cNvPr id="13322"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3364" y="382989"/>
              <a:ext cx="1476262" cy="1884800"/>
            </a:xfrm>
            <a:prstGeom prst="rect">
              <a:avLst/>
            </a:prstGeom>
            <a:noFill/>
            <a:ln w="9525">
              <a:noFill/>
            </a:ln>
          </p:spPr>
        </p:pic>
        <p:sp>
          <p:nvSpPr>
            <p:cNvPr id="13323" name="AutoShape 3"/>
            <p:cNvSpPr/>
            <p:nvPr/>
          </p:nvSpPr>
          <p:spPr>
            <a:xfrm>
              <a:off x="2744133" y="627534"/>
              <a:ext cx="4348147" cy="949621"/>
            </a:xfrm>
            <a:prstGeom prst="wedgeRoundRectCallout">
              <a:avLst>
                <a:gd name="adj1" fmla="val 55713"/>
                <a:gd name="adj2" fmla="val 28227"/>
                <a:gd name="adj3" fmla="val 16667"/>
              </a:avLst>
            </a:prstGeom>
            <a:solidFill>
              <a:schemeClr val="bg1"/>
            </a:solidFill>
            <a:ln w="28575" cap="flat" cmpd="sng">
              <a:solidFill>
                <a:srgbClr val="3399FF"/>
              </a:solidFill>
              <a:prstDash val="solid"/>
              <a:miter/>
              <a:headEnd type="none" w="med" len="med"/>
              <a:tailEnd type="none" w="med" len="med"/>
            </a:ln>
          </p:spPr>
          <p:txBody>
            <a:bodyPr lIns="90000" tIns="46800" rIns="90000" bIns="46800"/>
            <a:lstStyle/>
            <a:p>
              <a:pPr eaLnBrk="1" latinLnBrk="1" hangingPunct="1"/>
              <a:r>
                <a:rPr lang="zh-CN" altLang="en-US" sz="2400" b="1" dirty="0">
                  <a:latin typeface="Times New Roman" panose="02020603050405020304" pitchFamily="18" charset="0"/>
                  <a:ea typeface="楷体" panose="02010609060101010101" pitchFamily="49" charset="-122"/>
                </a:rPr>
                <a:t>怎样用算式表示飞船进入轨道后平均每分钟飞行多少千米？</a:t>
              </a:r>
              <a:endParaRPr lang="zh-CN" altLang="en-US" sz="2400" b="1" dirty="0">
                <a:latin typeface="Times New Roman" panose="02020603050405020304" pitchFamily="18" charset="0"/>
                <a:ea typeface="楷体" panose="02010609060101010101" pitchFamily="49" charset="-122"/>
              </a:endParaRPr>
            </a:p>
          </p:txBody>
        </p:sp>
      </p:grpSp>
      <p:pic>
        <p:nvPicPr>
          <p:cNvPr id="11" name="图片 1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8699" y="2544103"/>
            <a:ext cx="1796285" cy="1854126"/>
          </a:xfrm>
          <a:custGeom>
            <a:avLst/>
            <a:gdLst>
              <a:gd name="connsiteX0" fmla="*/ 1404631 w 1404631"/>
              <a:gd name="connsiteY0" fmla="*/ 0 h 1854125"/>
              <a:gd name="connsiteX1" fmla="*/ 0 w 1404631"/>
              <a:gd name="connsiteY1" fmla="*/ 0 h 1854125"/>
              <a:gd name="connsiteX2" fmla="*/ 0 w 1404631"/>
              <a:gd name="connsiteY2" fmla="*/ 327800 h 1854125"/>
              <a:gd name="connsiteX3" fmla="*/ 301252 w 1404631"/>
              <a:gd name="connsiteY3" fmla="*/ 306023 h 1854125"/>
              <a:gd name="connsiteX4" fmla="*/ 352052 w 1404631"/>
              <a:gd name="connsiteY4" fmla="*/ 581794 h 1854125"/>
              <a:gd name="connsiteX5" fmla="*/ 0 w 1404631"/>
              <a:gd name="connsiteY5" fmla="*/ 820106 h 1854125"/>
              <a:gd name="connsiteX6" fmla="*/ 0 w 1404631"/>
              <a:gd name="connsiteY6" fmla="*/ 1854125 h 1854125"/>
              <a:gd name="connsiteX7" fmla="*/ 1404631 w 1404631"/>
              <a:gd name="connsiteY7" fmla="*/ 1854125 h 185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31" h="1854125">
                <a:moveTo>
                  <a:pt x="1404631" y="0"/>
                </a:moveTo>
                <a:lnTo>
                  <a:pt x="0" y="0"/>
                </a:lnTo>
                <a:lnTo>
                  <a:pt x="0" y="327800"/>
                </a:lnTo>
                <a:lnTo>
                  <a:pt x="301252" y="306023"/>
                </a:lnTo>
                <a:lnTo>
                  <a:pt x="352052" y="581794"/>
                </a:lnTo>
                <a:lnTo>
                  <a:pt x="0" y="820106"/>
                </a:lnTo>
                <a:lnTo>
                  <a:pt x="0" y="1854125"/>
                </a:lnTo>
                <a:lnTo>
                  <a:pt x="1404631" y="1854125"/>
                </a:lnTo>
                <a:close/>
              </a:path>
            </a:pathLst>
          </a:custGeom>
          <a:noFill/>
          <a:ln>
            <a:noFill/>
          </a:ln>
          <a:effectLst/>
        </p:spPr>
      </p:pic>
      <p:sp>
        <p:nvSpPr>
          <p:cNvPr id="12" name="AutoShape 3"/>
          <p:cNvSpPr/>
          <p:nvPr/>
        </p:nvSpPr>
        <p:spPr>
          <a:xfrm>
            <a:off x="2065925" y="3045778"/>
            <a:ext cx="4924425" cy="557212"/>
          </a:xfrm>
          <a:prstGeom prst="wedgeRoundRectCallout">
            <a:avLst>
              <a:gd name="adj1" fmla="val -55111"/>
              <a:gd name="adj2" fmla="val -9981"/>
              <a:gd name="adj3" fmla="val 16667"/>
            </a:avLst>
          </a:prstGeom>
          <a:solidFill>
            <a:schemeClr val="bg1"/>
          </a:solidFill>
          <a:ln w="28575" cap="flat" cmpd="sng">
            <a:solidFill>
              <a:srgbClr val="3399FF"/>
            </a:solidFill>
            <a:prstDash val="solid"/>
            <a:miter/>
            <a:headEnd type="none" w="med" len="med"/>
            <a:tailEnd type="none" w="med" len="med"/>
          </a:ln>
        </p:spPr>
        <p:txBody>
          <a:bodyPr lIns="90000" tIns="46800" rIns="90000" bIns="46800"/>
          <a:lstStyle/>
          <a:p>
            <a:pPr eaLnBrk="1" latinLnBrk="1" hangingPunct="1"/>
            <a:r>
              <a:rPr lang="zh-CN" altLang="en-US" sz="2400" b="1" dirty="0">
                <a:solidFill>
                  <a:srgbClr val="0070C0"/>
                </a:solidFill>
                <a:latin typeface="Times New Roman" panose="02020603050405020304" pitchFamily="18" charset="0"/>
                <a:ea typeface="楷体" panose="02010609060101010101" pitchFamily="49" charset="-122"/>
              </a:rPr>
              <a:t>速度可以用“路程</a:t>
            </a:r>
            <a:r>
              <a:rPr lang="en-US" altLang="zh-CN" sz="2400" b="1" dirty="0">
                <a:solidFill>
                  <a:srgbClr val="0070C0"/>
                </a:solidFill>
                <a:latin typeface="Times New Roman" panose="02020603050405020304" pitchFamily="18" charset="0"/>
                <a:ea typeface="楷体" panose="02010609060101010101" pitchFamily="49" charset="-122"/>
              </a:rPr>
              <a:t>÷</a:t>
            </a:r>
            <a:r>
              <a:rPr lang="zh-CN" altLang="en-US" sz="2400" b="1" dirty="0">
                <a:solidFill>
                  <a:srgbClr val="0070C0"/>
                </a:solidFill>
                <a:latin typeface="Times New Roman" panose="02020603050405020304" pitchFamily="18" charset="0"/>
                <a:ea typeface="楷体" panose="02010609060101010101" pitchFamily="49" charset="-122"/>
              </a:rPr>
              <a:t>时间”表示。</a:t>
            </a:r>
            <a:endParaRPr lang="zh-CN" altLang="en-US" sz="2400" b="1" dirty="0">
              <a:solidFill>
                <a:srgbClr val="0070C0"/>
              </a:solidFill>
              <a:latin typeface="Times New Roman" panose="02020603050405020304" pitchFamily="18" charset="0"/>
              <a:ea typeface="楷体" panose="02010609060101010101" pitchFamily="49" charset="-122"/>
            </a:endParaRPr>
          </a:p>
        </p:txBody>
      </p:sp>
      <p:sp>
        <p:nvSpPr>
          <p:cNvPr id="13" name="矩形 1"/>
          <p:cNvSpPr/>
          <p:nvPr/>
        </p:nvSpPr>
        <p:spPr>
          <a:xfrm>
            <a:off x="2001838" y="4175125"/>
            <a:ext cx="5450482" cy="657225"/>
          </a:xfrm>
          <a:prstGeom prst="rect">
            <a:avLst/>
          </a:prstGeom>
          <a:noFill/>
          <a:ln w="9525">
            <a:noFill/>
          </a:ln>
        </p:spPr>
        <p:txBody>
          <a:bodyPr wrap="square">
            <a:spAutoFit/>
          </a:bodyPr>
          <a:lstStyle/>
          <a:p>
            <a:pPr eaLnBrk="1" latinLnBrk="1" hangingPunct="1">
              <a:lnSpc>
                <a:spcPct val="150000"/>
              </a:lnSpc>
            </a:pPr>
            <a:r>
              <a:rPr lang="zh-CN" altLang="en-US" sz="2800" b="1" dirty="0">
                <a:solidFill>
                  <a:srgbClr val="FF0000"/>
                </a:solidFill>
                <a:latin typeface="Times New Roman" panose="02020603050405020304" pitchFamily="18" charset="0"/>
                <a:ea typeface="黑体" panose="02010609060101010101" pitchFamily="49" charset="-122"/>
              </a:rPr>
              <a:t>路程和时间的比是 </a:t>
            </a:r>
            <a:r>
              <a:rPr lang="en-US" altLang="zh-CN" sz="2800" b="1" dirty="0">
                <a:solidFill>
                  <a:srgbClr val="FF0000"/>
                </a:solidFill>
                <a:latin typeface="Times New Roman" panose="02020603050405020304" pitchFamily="18" charset="0"/>
                <a:ea typeface="黑体" panose="02010609060101010101" pitchFamily="49" charset="-122"/>
              </a:rPr>
              <a:t>42252 </a:t>
            </a:r>
            <a:r>
              <a:rPr lang="zh-CN" altLang="zh-CN" sz="2800" b="1" dirty="0">
                <a:solidFill>
                  <a:srgbClr val="FF0000"/>
                </a:solidFill>
                <a:latin typeface="Times New Roman" panose="02020603050405020304" pitchFamily="18" charset="0"/>
                <a:ea typeface="黑体" panose="02010609060101010101" pitchFamily="49" charset="-122"/>
              </a:rPr>
              <a:t>比</a:t>
            </a:r>
            <a:r>
              <a:rPr lang="en-US" altLang="zh-CN" sz="2800" b="1" dirty="0">
                <a:solidFill>
                  <a:srgbClr val="FF0000"/>
                </a:solidFill>
                <a:latin typeface="Times New Roman" panose="02020603050405020304" pitchFamily="18" charset="0"/>
                <a:ea typeface="黑体" panose="02010609060101010101" pitchFamily="49" charset="-122"/>
              </a:rPr>
              <a:t> 90</a:t>
            </a:r>
            <a:endParaRPr lang="zh-CN" altLang="en-US" sz="2800" b="1" dirty="0">
              <a:solidFill>
                <a:srgbClr val="FF0000"/>
              </a:solidFill>
              <a:latin typeface="Times New Roman" panose="02020603050405020304" pitchFamily="18" charset="0"/>
              <a:ea typeface="黑体" panose="02010609060101010101" pitchFamily="49" charset="-122"/>
            </a:endParaRPr>
          </a:p>
        </p:txBody>
      </p:sp>
      <p:sp>
        <p:nvSpPr>
          <p:cNvPr id="14" name="矩形 1"/>
          <p:cNvSpPr/>
          <p:nvPr/>
        </p:nvSpPr>
        <p:spPr>
          <a:xfrm>
            <a:off x="3443288" y="3630613"/>
            <a:ext cx="1803400" cy="657225"/>
          </a:xfrm>
          <a:prstGeom prst="rect">
            <a:avLst/>
          </a:prstGeom>
          <a:noFill/>
          <a:ln w="9525">
            <a:noFill/>
          </a:ln>
        </p:spPr>
        <p:txBody>
          <a:bodyPr wrap="none">
            <a:spAutoFit/>
          </a:bodyPr>
          <a:lstStyle/>
          <a:p>
            <a:pPr eaLnBrk="1" latinLnBrk="1" hangingPunct="1">
              <a:lnSpc>
                <a:spcPct val="150000"/>
              </a:lnSpc>
            </a:pPr>
            <a:r>
              <a:rPr lang="en-US" altLang="zh-CN" sz="2800" b="1" dirty="0">
                <a:solidFill>
                  <a:srgbClr val="FF0000"/>
                </a:solidFill>
                <a:latin typeface="Times New Roman" panose="02020603050405020304" pitchFamily="18" charset="0"/>
                <a:ea typeface="黑体" panose="02010609060101010101" pitchFamily="49" charset="-122"/>
              </a:rPr>
              <a:t>42252÷90</a:t>
            </a:r>
            <a:endParaRPr lang="zh-CN" altLang="en-US" sz="2800" b="1" dirty="0">
              <a:solidFill>
                <a:srgbClr val="FF0000"/>
              </a:solidFill>
              <a:latin typeface="Times New Roman" panose="02020603050405020304" pitchFamily="18" charset="0"/>
              <a:ea typeface="黑体" panose="02010609060101010101" pitchFamily="49" charset="-122"/>
            </a:endParaRPr>
          </a:p>
        </p:txBody>
      </p:sp>
      <p:pic>
        <p:nvPicPr>
          <p:cNvPr id="3" name="6">
            <a:hlinkClick r:id="" action="ppaction://media"/>
          </p:cNvPr>
          <p:cNvPicPr/>
          <p:nvPr>
            <a:audioFile r:link="rId6"/>
            <p:extLst>
              <p:ext uri="{DAA4B4D4-6D71-4841-9C94-3DE7FCFB9230}">
                <p14:media xmlns:p14="http://schemas.microsoft.com/office/powerpoint/2010/main" r:embed="rId7"/>
              </p:ext>
            </p:extLst>
          </p:nvPr>
        </p:nvPicPr>
        <p:blipFill>
          <a:blip r:embed="rId8"/>
          <a:stretch>
            <a:fillRect/>
          </a:stretch>
        </p:blipFill>
        <p:spPr>
          <a:xfrm>
            <a:off x="706120" y="4589780"/>
            <a:ext cx="412750" cy="412750"/>
          </a:xfrm>
          <a:prstGeom prst="rect">
            <a:avLst/>
          </a:prstGeom>
        </p:spPr>
      </p:pic>
      <p:pic>
        <p:nvPicPr>
          <p:cNvPr id="4" name="7">
            <a:hlinkClick r:id="" action="ppaction://media"/>
          </p:cNvPr>
          <p:cNvPicPr/>
          <p:nvPr>
            <a:audioFile r:link="rId9"/>
            <p:extLst>
              <p:ext uri="{DAA4B4D4-6D71-4841-9C94-3DE7FCFB9230}">
                <p14:media xmlns:p14="http://schemas.microsoft.com/office/powerpoint/2010/main" r:embed="rId10"/>
              </p:ext>
            </p:extLst>
          </p:nvPr>
        </p:nvPicPr>
        <p:blipFill>
          <a:blip r:embed="rId8"/>
          <a:stretch>
            <a:fillRect/>
          </a:stretch>
        </p:blipFill>
        <p:spPr>
          <a:xfrm>
            <a:off x="7164070" y="4589780"/>
            <a:ext cx="412750" cy="412750"/>
          </a:xfrm>
          <a:prstGeom prst="rect">
            <a:avLst/>
          </a:prstGeom>
        </p:spPr>
      </p:pic>
      <p:pic>
        <p:nvPicPr>
          <p:cNvPr id="5" name="8">
            <a:hlinkClick r:id="" action="ppaction://media"/>
          </p:cNvPr>
          <p:cNvPicPr/>
          <p:nvPr>
            <a:audioFile r:link="rId11"/>
            <p:extLst>
              <p:ext uri="{DAA4B4D4-6D71-4841-9C94-3DE7FCFB9230}">
                <p14:media xmlns:p14="http://schemas.microsoft.com/office/powerpoint/2010/main" r:embed="rId12"/>
              </p:ext>
            </p:extLst>
          </p:nvPr>
        </p:nvPicPr>
        <p:blipFill>
          <a:blip r:embed="rId8"/>
          <a:stretch>
            <a:fillRect/>
          </a:stretch>
        </p:blipFill>
        <p:spPr>
          <a:xfrm>
            <a:off x="8168640" y="4589780"/>
            <a:ext cx="412750" cy="41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additive="base">
                                        <p:cTn id="11" dur="13531" fill="hold"/>
                                        <p:tgtEl>
                                          <p:spTgt spid="3"/>
                                        </p:tgtEl>
                                      </p:cBhvr>
                                    </p:cmd>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additive="base">
                                        <p:cTn id="20" dur="14733" fill="hold"/>
                                        <p:tgtEl>
                                          <p:spTgt spid="4"/>
                                        </p:tgtEl>
                                      </p:cBhvr>
                                    </p:cmd>
                                  </p:childTnLst>
                                </p:cTn>
                              </p:par>
                              <p:par>
                                <p:cTn id="21" presetID="10" presetClass="entr" presetSubtype="0" fill="hold" nodeType="withEffect">
                                  <p:stCondLst>
                                    <p:cond delay="0"/>
                                  </p:stCondLst>
                                  <p:childTnLst>
                                    <p:set>
                                      <p:cBhvr>
                                        <p:cTn id="22" dur="5000" fill="hold">
                                          <p:stCondLst>
                                            <p:cond delay="0"/>
                                          </p:stCondLst>
                                        </p:cTn>
                                        <p:tgtEl>
                                          <p:spTgt spid="11"/>
                                        </p:tgtEl>
                                        <p:attrNameLst>
                                          <p:attrName>style.visibility</p:attrName>
                                        </p:attrNameLst>
                                      </p:cBhvr>
                                      <p:to>
                                        <p:strVal val="visible"/>
                                      </p:to>
                                    </p:set>
                                    <p:animEffect transition="in" filter="fade">
                                      <p:cBhvr>
                                        <p:cTn id="23" dur="5000"/>
                                        <p:tgtEl>
                                          <p:spTgt spid="11"/>
                                        </p:tgtEl>
                                      </p:cBhvr>
                                    </p:animEffect>
                                  </p:childTnLst>
                                </p:cTn>
                              </p:par>
                              <p:par>
                                <p:cTn id="24" presetID="10" presetClass="entr" presetSubtype="0" fill="hold" grpId="0" nodeType="withEffect">
                                  <p:stCondLst>
                                    <p:cond delay="0"/>
                                  </p:stCondLst>
                                  <p:childTnLst>
                                    <p:set>
                                      <p:cBhvr>
                                        <p:cTn id="25" dur="5000" fill="hold">
                                          <p:stCondLst>
                                            <p:cond delay="0"/>
                                          </p:stCondLst>
                                        </p:cTn>
                                        <p:tgtEl>
                                          <p:spTgt spid="12"/>
                                        </p:tgtEl>
                                        <p:attrNameLst>
                                          <p:attrName>style.visibility</p:attrName>
                                        </p:attrNameLst>
                                      </p:cBhvr>
                                      <p:to>
                                        <p:strVal val="visible"/>
                                      </p:to>
                                    </p:set>
                                    <p:animEffect transition="in" filter="fade">
                                      <p:cBhvr>
                                        <p:cTn id="26" dur="5000"/>
                                        <p:tgtEl>
                                          <p:spTgt spid="12"/>
                                        </p:tgtEl>
                                      </p:cBhvr>
                                    </p:animEffect>
                                  </p:childTnLst>
                                </p:cTn>
                              </p:par>
                              <p:par>
                                <p:cTn id="27" presetID="10" presetClass="entr" presetSubtype="0" fill="hold" grpId="0" nodeType="withEffect">
                                  <p:stCondLst>
                                    <p:cond delay="0"/>
                                  </p:stCondLst>
                                  <p:childTnLst>
                                    <p:set>
                                      <p:cBhvr>
                                        <p:cTn id="28" dur="5000" fill="hold">
                                          <p:stCondLst>
                                            <p:cond delay="0"/>
                                          </p:stCondLst>
                                        </p:cTn>
                                        <p:tgtEl>
                                          <p:spTgt spid="14"/>
                                        </p:tgtEl>
                                        <p:attrNameLst>
                                          <p:attrName>style.visibility</p:attrName>
                                        </p:attrNameLst>
                                      </p:cBhvr>
                                      <p:to>
                                        <p:strVal val="visible"/>
                                      </p:to>
                                    </p:set>
                                    <p:animEffect transition="in" filter="fade">
                                      <p:cBhvr>
                                        <p:cTn id="29" dur="5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additive="base">
                                        <p:cTn id="33" dur="6556" fill="hold"/>
                                        <p:tgtEl>
                                          <p:spTgt spid="5"/>
                                        </p:tgtEl>
                                      </p:cBhvr>
                                    </p:cmd>
                                  </p:childTnLst>
                                </p:cTn>
                              </p:par>
                              <p:par>
                                <p:cTn id="34" presetID="10" presetClass="entr" presetSubtype="0" fill="hold" grpId="0" nodeType="withEffect">
                                  <p:stCondLst>
                                    <p:cond delay="0"/>
                                  </p:stCondLst>
                                  <p:childTnLst>
                                    <p:set>
                                      <p:cBhvr>
                                        <p:cTn id="35" dur="5000" fill="hold">
                                          <p:stCondLst>
                                            <p:cond delay="0"/>
                                          </p:stCondLst>
                                        </p:cTn>
                                        <p:tgtEl>
                                          <p:spTgt spid="13"/>
                                        </p:tgtEl>
                                        <p:attrNameLst>
                                          <p:attrName>style.visibility</p:attrName>
                                        </p:attrNameLst>
                                      </p:cBhvr>
                                      <p:to>
                                        <p:strVal val="visible"/>
                                      </p:to>
                                    </p:set>
                                    <p:animEffect transition="in" filter="fade">
                                      <p:cBhvr>
                                        <p:cTn id="36"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7" fill="hold" display="1">
                  <p:stCondLst>
                    <p:cond delay="indefinite"/>
                  </p:stCondLst>
                  <p:endCondLst>
                    <p:cond evt="onNext" delay="0">
                      <p:tgtEl>
                        <p:sldTgt/>
                      </p:tgtEl>
                    </p:cond>
                    <p:cond evt="onPrev" delay="0">
                      <p:tgtEl>
                        <p:sldTgt/>
                      </p:tgtEl>
                    </p:cond>
                    <p:cond evt="onStopAudio" delay="0">
                      <p:tgtEl>
                        <p:sldTgt/>
                      </p:tgtEl>
                    </p:cond>
                  </p:endCondLst>
                </p:cTn>
                <p:tgtEl>
                  <p:spTgt spid="3"/>
                </p:tgtEl>
              </p:cMediaNode>
            </p:audio>
            <p:audio>
              <p:cMediaNode showWhenStopped="0">
                <p:cTn id="38" fill="hold" display="1">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showWhenStopped="0">
                <p:cTn id="39" fill="hold" display="1">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 grpId="0"/>
      <p:bldP spid="12"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6375" y="1131888"/>
            <a:ext cx="1295400" cy="522287"/>
          </a:xfrm>
          <a:prstGeom prst="rect">
            <a:avLst/>
          </a:prstGeom>
          <a:noFill/>
          <a:ln w="9525">
            <a:noFill/>
          </a:ln>
        </p:spPr>
        <p:txBody>
          <a:bodyPr>
            <a:spAutoFit/>
          </a:bodyPr>
          <a:lstStyle/>
          <a:p>
            <a:pPr eaLnBrk="1" latinLnBrk="1" hangingPunct="1">
              <a:spcBef>
                <a:spcPct val="50000"/>
              </a:spcBef>
            </a:pPr>
            <a:r>
              <a:rPr lang="en-US" altLang="zh-CN" sz="2800" b="1" dirty="0">
                <a:latin typeface="Times New Roman" panose="02020603050405020304" pitchFamily="18" charset="0"/>
                <a:ea typeface="黑体" panose="02010609060101010101" pitchFamily="49" charset="-122"/>
              </a:rPr>
              <a:t>15÷10         </a:t>
            </a:r>
            <a:endParaRPr lang="en-US" altLang="zh-CN" sz="2800" b="1" dirty="0">
              <a:latin typeface="Times New Roman" panose="02020603050405020304" pitchFamily="18" charset="0"/>
              <a:ea typeface="黑体" panose="02010609060101010101" pitchFamily="49" charset="-122"/>
            </a:endParaRPr>
          </a:p>
        </p:txBody>
      </p:sp>
      <p:sp>
        <p:nvSpPr>
          <p:cNvPr id="3" name="矩形 2"/>
          <p:cNvSpPr/>
          <p:nvPr/>
        </p:nvSpPr>
        <p:spPr>
          <a:xfrm>
            <a:off x="1476375" y="1905000"/>
            <a:ext cx="1295400" cy="522288"/>
          </a:xfrm>
          <a:prstGeom prst="rect">
            <a:avLst/>
          </a:prstGeom>
          <a:noFill/>
          <a:ln w="9525">
            <a:noFill/>
          </a:ln>
        </p:spPr>
        <p:txBody>
          <a:bodyPr>
            <a:spAutoFit/>
          </a:bodyPr>
          <a:lstStyle/>
          <a:p>
            <a:pPr eaLnBrk="1" latinLnBrk="1" hangingPunct="1">
              <a:spcBef>
                <a:spcPct val="50000"/>
              </a:spcBef>
            </a:pPr>
            <a:r>
              <a:rPr lang="en-US" altLang="zh-CN" sz="2800" b="1" dirty="0">
                <a:latin typeface="Times New Roman" panose="02020603050405020304" pitchFamily="18" charset="0"/>
                <a:ea typeface="黑体" panose="02010609060101010101" pitchFamily="49" charset="-122"/>
              </a:rPr>
              <a:t>10÷15         </a:t>
            </a:r>
            <a:endParaRPr lang="en-US" altLang="zh-CN" sz="2800" b="1" dirty="0">
              <a:latin typeface="Times New Roman" panose="02020603050405020304" pitchFamily="18" charset="0"/>
              <a:ea typeface="黑体" panose="02010609060101010101" pitchFamily="49" charset="-122"/>
            </a:endParaRPr>
          </a:p>
        </p:txBody>
      </p:sp>
      <p:sp>
        <p:nvSpPr>
          <p:cNvPr id="4" name="矩形 3"/>
          <p:cNvSpPr/>
          <p:nvPr/>
        </p:nvSpPr>
        <p:spPr>
          <a:xfrm>
            <a:off x="971550" y="2716213"/>
            <a:ext cx="1800225" cy="523875"/>
          </a:xfrm>
          <a:prstGeom prst="rect">
            <a:avLst/>
          </a:prstGeom>
          <a:noFill/>
          <a:ln w="9525">
            <a:noFill/>
          </a:ln>
        </p:spPr>
        <p:txBody>
          <a:bodyPr>
            <a:spAutoFit/>
          </a:bodyPr>
          <a:lstStyle/>
          <a:p>
            <a:pPr eaLnBrk="1" latinLnBrk="1" hangingPunct="1">
              <a:spcBef>
                <a:spcPct val="50000"/>
              </a:spcBef>
            </a:pPr>
            <a:r>
              <a:rPr lang="en-US" altLang="zh-CN" sz="2800" b="1" dirty="0">
                <a:latin typeface="Times New Roman" panose="02020603050405020304" pitchFamily="18" charset="0"/>
                <a:ea typeface="黑体" panose="02010609060101010101" pitchFamily="49" charset="-122"/>
              </a:rPr>
              <a:t>42252÷90       </a:t>
            </a:r>
            <a:endParaRPr lang="en-US" altLang="zh-CN" sz="2800" b="1" dirty="0">
              <a:latin typeface="Times New Roman" panose="02020603050405020304" pitchFamily="18" charset="0"/>
              <a:ea typeface="黑体" panose="02010609060101010101" pitchFamily="49" charset="-122"/>
            </a:endParaRPr>
          </a:p>
        </p:txBody>
      </p:sp>
      <p:sp>
        <p:nvSpPr>
          <p:cNvPr id="5" name="矩形 4"/>
          <p:cNvSpPr/>
          <p:nvPr/>
        </p:nvSpPr>
        <p:spPr>
          <a:xfrm>
            <a:off x="3276600" y="1114425"/>
            <a:ext cx="4257675" cy="585788"/>
          </a:xfrm>
          <a:prstGeom prst="rect">
            <a:avLst/>
          </a:prstGeom>
          <a:noFill/>
          <a:ln w="9525">
            <a:noFill/>
          </a:ln>
        </p:spPr>
        <p:txBody>
          <a:bodyPr>
            <a:spAutoFit/>
          </a:bodyPr>
          <a:lstStyle/>
          <a:p>
            <a:pPr eaLnBrk="1" latinLnBrk="1" hangingPunct="1">
              <a:spcBef>
                <a:spcPct val="50000"/>
              </a:spcBef>
            </a:pPr>
            <a:r>
              <a:rPr lang="zh-CN" altLang="en-US" sz="3200" b="1" dirty="0">
                <a:latin typeface="Times New Roman" panose="02020603050405020304" pitchFamily="18" charset="0"/>
                <a:ea typeface="楷体" panose="02010609060101010101" pitchFamily="49" charset="-122"/>
              </a:rPr>
              <a:t>长和宽的比是</a:t>
            </a:r>
            <a:r>
              <a:rPr lang="en-US" altLang="zh-CN" sz="3200" b="1" dirty="0">
                <a:latin typeface="Times New Roman" panose="02020603050405020304" pitchFamily="18" charset="0"/>
                <a:ea typeface="楷体" panose="02010609060101010101" pitchFamily="49" charset="-122"/>
              </a:rPr>
              <a:t>15</a:t>
            </a:r>
            <a:r>
              <a:rPr lang="zh-CN" altLang="en-US" sz="3200" b="1" dirty="0">
                <a:latin typeface="Times New Roman" panose="02020603050405020304" pitchFamily="18" charset="0"/>
                <a:ea typeface="楷体" panose="02010609060101010101" pitchFamily="49" charset="-122"/>
              </a:rPr>
              <a:t>比</a:t>
            </a:r>
            <a:r>
              <a:rPr lang="en-US" altLang="zh-CN" sz="3200" b="1" dirty="0">
                <a:latin typeface="Times New Roman" panose="02020603050405020304" pitchFamily="18" charset="0"/>
                <a:ea typeface="楷体" panose="02010609060101010101" pitchFamily="49" charset="-122"/>
              </a:rPr>
              <a:t>10     </a:t>
            </a:r>
            <a:endParaRPr lang="en-US" altLang="zh-CN" sz="3200" b="1" dirty="0">
              <a:latin typeface="Times New Roman" panose="02020603050405020304" pitchFamily="18" charset="0"/>
              <a:ea typeface="楷体" panose="02010609060101010101" pitchFamily="49" charset="-122"/>
            </a:endParaRPr>
          </a:p>
        </p:txBody>
      </p:sp>
      <p:sp>
        <p:nvSpPr>
          <p:cNvPr id="6" name="矩形 5"/>
          <p:cNvSpPr/>
          <p:nvPr/>
        </p:nvSpPr>
        <p:spPr>
          <a:xfrm>
            <a:off x="3267075" y="1870075"/>
            <a:ext cx="4259263" cy="584200"/>
          </a:xfrm>
          <a:prstGeom prst="rect">
            <a:avLst/>
          </a:prstGeom>
          <a:noFill/>
          <a:ln w="9525">
            <a:noFill/>
          </a:ln>
        </p:spPr>
        <p:txBody>
          <a:bodyPr>
            <a:spAutoFit/>
          </a:bodyPr>
          <a:lstStyle/>
          <a:p>
            <a:pPr eaLnBrk="1" latinLnBrk="1" hangingPunct="1">
              <a:spcBef>
                <a:spcPct val="50000"/>
              </a:spcBef>
            </a:pPr>
            <a:r>
              <a:rPr lang="zh-CN" altLang="en-US" sz="3200" b="1" dirty="0">
                <a:latin typeface="Times New Roman" panose="02020603050405020304" pitchFamily="18" charset="0"/>
                <a:ea typeface="楷体" panose="02010609060101010101" pitchFamily="49" charset="-122"/>
              </a:rPr>
              <a:t>宽和长的比是</a:t>
            </a:r>
            <a:r>
              <a:rPr lang="en-US" altLang="zh-CN" sz="3200" b="1" dirty="0">
                <a:latin typeface="Times New Roman" panose="02020603050405020304" pitchFamily="18" charset="0"/>
                <a:ea typeface="楷体" panose="02010609060101010101" pitchFamily="49" charset="-122"/>
              </a:rPr>
              <a:t>10</a:t>
            </a:r>
            <a:r>
              <a:rPr lang="zh-CN" altLang="en-US" sz="3200" b="1" dirty="0">
                <a:latin typeface="Times New Roman" panose="02020603050405020304" pitchFamily="18" charset="0"/>
                <a:ea typeface="楷体" panose="02010609060101010101" pitchFamily="49" charset="-122"/>
              </a:rPr>
              <a:t>比</a:t>
            </a:r>
            <a:r>
              <a:rPr lang="en-US" altLang="zh-CN" sz="3200" b="1" dirty="0">
                <a:latin typeface="Times New Roman" panose="02020603050405020304" pitchFamily="18" charset="0"/>
                <a:ea typeface="楷体" panose="02010609060101010101" pitchFamily="49" charset="-122"/>
              </a:rPr>
              <a:t>15     </a:t>
            </a:r>
            <a:endParaRPr lang="en-US" altLang="zh-CN" sz="3200" b="1" dirty="0">
              <a:latin typeface="Times New Roman" panose="02020603050405020304" pitchFamily="18" charset="0"/>
              <a:ea typeface="楷体" panose="02010609060101010101" pitchFamily="49" charset="-122"/>
            </a:endParaRPr>
          </a:p>
        </p:txBody>
      </p:sp>
      <p:sp>
        <p:nvSpPr>
          <p:cNvPr id="7" name="矩形 6"/>
          <p:cNvSpPr/>
          <p:nvPr/>
        </p:nvSpPr>
        <p:spPr>
          <a:xfrm>
            <a:off x="3267075" y="2673350"/>
            <a:ext cx="5822950" cy="584200"/>
          </a:xfrm>
          <a:prstGeom prst="rect">
            <a:avLst/>
          </a:prstGeom>
          <a:noFill/>
          <a:ln w="9525">
            <a:noFill/>
          </a:ln>
        </p:spPr>
        <p:txBody>
          <a:bodyPr>
            <a:spAutoFit/>
          </a:bodyPr>
          <a:lstStyle/>
          <a:p>
            <a:pPr eaLnBrk="1" latinLnBrk="1" hangingPunct="1">
              <a:spcBef>
                <a:spcPct val="50000"/>
              </a:spcBef>
            </a:pPr>
            <a:r>
              <a:rPr lang="zh-CN" altLang="en-US" sz="3200" b="1" dirty="0">
                <a:latin typeface="Times New Roman" panose="02020603050405020304" pitchFamily="18" charset="0"/>
                <a:ea typeface="楷体" panose="02010609060101010101" pitchFamily="49" charset="-122"/>
              </a:rPr>
              <a:t>路程和时间的比是</a:t>
            </a:r>
            <a:r>
              <a:rPr lang="en-US" altLang="zh-CN" sz="3200" b="1" dirty="0">
                <a:latin typeface="Times New Roman" panose="02020603050405020304" pitchFamily="18" charset="0"/>
                <a:ea typeface="楷体" panose="02010609060101010101" pitchFamily="49" charset="-122"/>
              </a:rPr>
              <a:t>42252</a:t>
            </a:r>
            <a:r>
              <a:rPr lang="zh-CN" altLang="en-US" sz="3200" b="1" dirty="0">
                <a:latin typeface="Times New Roman" panose="02020603050405020304" pitchFamily="18" charset="0"/>
                <a:ea typeface="楷体" panose="02010609060101010101" pitchFamily="49" charset="-122"/>
              </a:rPr>
              <a:t>比</a:t>
            </a:r>
            <a:r>
              <a:rPr lang="en-US" altLang="zh-CN" sz="3200" b="1" dirty="0">
                <a:latin typeface="Times New Roman" panose="02020603050405020304" pitchFamily="18" charset="0"/>
                <a:ea typeface="楷体" panose="02010609060101010101" pitchFamily="49" charset="-122"/>
              </a:rPr>
              <a:t>90     </a:t>
            </a:r>
            <a:endParaRPr lang="en-US" altLang="zh-CN" sz="3200" b="1" dirty="0">
              <a:latin typeface="Times New Roman" panose="02020603050405020304" pitchFamily="18" charset="0"/>
              <a:ea typeface="楷体" panose="02010609060101010101" pitchFamily="49" charset="-122"/>
            </a:endParaRPr>
          </a:p>
        </p:txBody>
      </p:sp>
      <p:sp>
        <p:nvSpPr>
          <p:cNvPr id="8" name="矩形 1"/>
          <p:cNvSpPr/>
          <p:nvPr/>
        </p:nvSpPr>
        <p:spPr>
          <a:xfrm>
            <a:off x="1619250" y="3546475"/>
            <a:ext cx="5540375" cy="585788"/>
          </a:xfrm>
          <a:prstGeom prst="rect">
            <a:avLst/>
          </a:prstGeom>
          <a:noFill/>
          <a:ln w="9525">
            <a:noFill/>
          </a:ln>
        </p:spPr>
        <p:txBody>
          <a:bodyPr wrap="none">
            <a:spAutoFit/>
          </a:bodyPr>
          <a:lstStyle/>
          <a:p>
            <a:pPr eaLnBrk="1" latinLnBrk="1" hangingPunct="1"/>
            <a:r>
              <a:rPr lang="zh-CN" altLang="en-US" sz="3200" b="1" dirty="0">
                <a:solidFill>
                  <a:srgbClr val="FF0000"/>
                </a:solidFill>
                <a:latin typeface="黑体" panose="02010609060101010101" pitchFamily="49" charset="-122"/>
                <a:ea typeface="黑体" panose="02010609060101010101" pitchFamily="49" charset="-122"/>
              </a:rPr>
              <a:t>两个数的比表示两个数相除。</a:t>
            </a:r>
            <a:endParaRPr lang="zh-CN" altLang="en-US" sz="3200" b="1" dirty="0">
              <a:solidFill>
                <a:srgbClr val="FF0000"/>
              </a:solidFill>
              <a:latin typeface="黑体" panose="02010609060101010101" pitchFamily="49" charset="-122"/>
              <a:ea typeface="黑体" panose="02010609060101010101" pitchFamily="49" charset="-122"/>
            </a:endParaRPr>
          </a:p>
        </p:txBody>
      </p:sp>
      <p:pic>
        <p:nvPicPr>
          <p:cNvPr id="9" name="9">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634365" y="4589780"/>
            <a:ext cx="412750" cy="41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18311" fill="hold"/>
                                        <p:tgtEl>
                                          <p:spTgt spid="9"/>
                                        </p:tgtEl>
                                      </p:cBhvr>
                                    </p:cmd>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6" fill="hold" display="1">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 grpId="0"/>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842442" y="1008105"/>
            <a:ext cx="8358340" cy="2444708"/>
          </a:xfrm>
          <a:prstGeom prst="rect">
            <a:avLst/>
          </a:prstGeom>
        </p:spPr>
      </p:pic>
      <p:sp>
        <p:nvSpPr>
          <p:cNvPr id="8" name="矩形 1"/>
          <p:cNvSpPr/>
          <p:nvPr/>
        </p:nvSpPr>
        <p:spPr>
          <a:xfrm>
            <a:off x="1619250" y="3546475"/>
            <a:ext cx="5540375" cy="585788"/>
          </a:xfrm>
          <a:prstGeom prst="rect">
            <a:avLst/>
          </a:prstGeom>
          <a:noFill/>
          <a:ln w="9525">
            <a:noFill/>
          </a:ln>
        </p:spPr>
        <p:txBody>
          <a:bodyPr wrap="none">
            <a:spAutoFit/>
          </a:bodyPr>
          <a:lstStyle/>
          <a:p>
            <a:pPr eaLnBrk="1" latinLnBrk="1" hangingPunct="1"/>
            <a:r>
              <a:rPr lang="zh-CN" altLang="en-US" sz="3200" b="1" dirty="0">
                <a:solidFill>
                  <a:srgbClr val="FF0000"/>
                </a:solidFill>
                <a:latin typeface="黑体" panose="02010609060101010101" pitchFamily="49" charset="-122"/>
                <a:ea typeface="黑体" panose="02010609060101010101" pitchFamily="49" charset="-122"/>
              </a:rPr>
              <a:t>两个数的比表示两个数相除。</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7" name="矩形 16"/>
          <p:cNvSpPr/>
          <p:nvPr/>
        </p:nvSpPr>
        <p:spPr>
          <a:xfrm>
            <a:off x="6876256" y="768012"/>
            <a:ext cx="1008609" cy="584775"/>
          </a:xfrm>
          <a:prstGeom prst="rect">
            <a:avLst/>
          </a:prstGeom>
        </p:spPr>
        <p:txBody>
          <a:bodyPr wrap="none">
            <a:spAutoFit/>
          </a:bodyPr>
          <a:lstStyle/>
          <a:p>
            <a:r>
              <a:rPr lang="zh-CN" altLang="en-US" sz="3200" b="1" dirty="0">
                <a:solidFill>
                  <a:srgbClr val="00B0F0"/>
                </a:solidFill>
                <a:latin typeface="Times New Roman" panose="02020603050405020304" pitchFamily="18" charset="0"/>
                <a:ea typeface="黑体" panose="02010609060101010101" pitchFamily="49" charset="-122"/>
              </a:rPr>
              <a:t>记作</a:t>
            </a:r>
            <a:endParaRPr lang="zh-CN" altLang="en-US" dirty="0">
              <a:solidFill>
                <a:srgbClr val="00B0F0"/>
              </a:solidFill>
            </a:endParaRPr>
          </a:p>
        </p:txBody>
      </p:sp>
      <p:sp>
        <p:nvSpPr>
          <p:cNvPr id="18" name="Text Box 6"/>
          <p:cNvSpPr txBox="1"/>
          <p:nvPr/>
        </p:nvSpPr>
        <p:spPr>
          <a:xfrm>
            <a:off x="6680911" y="1446449"/>
            <a:ext cx="3280330" cy="1557349"/>
          </a:xfrm>
          <a:prstGeom prst="rect">
            <a:avLst/>
          </a:prstGeom>
          <a:noFill/>
          <a:ln w="9525">
            <a:noFill/>
          </a:ln>
        </p:spPr>
        <p:txBody>
          <a:bodyPr wrap="square">
            <a:spAutoFit/>
          </a:bodyPr>
          <a:lstStyle/>
          <a:p>
            <a:pPr eaLnBrk="1" latinLnBrk="1" hangingPunct="1">
              <a:lnSpc>
                <a:spcPct val="80000"/>
              </a:lnSpc>
              <a:spcBef>
                <a:spcPct val="50000"/>
              </a:spcBef>
            </a:pPr>
            <a:r>
              <a:rPr lang="en-US" altLang="zh-CN" sz="2800" b="1" dirty="0">
                <a:latin typeface="Times New Roman" panose="02020603050405020304" pitchFamily="18" charset="0"/>
                <a:ea typeface="黑体" panose="02010609060101010101" pitchFamily="49" charset="-122"/>
              </a:rPr>
              <a:t>15∶10          </a:t>
            </a:r>
            <a:endParaRPr lang="en-US" altLang="zh-CN" sz="2800" b="1" dirty="0">
              <a:latin typeface="Times New Roman" panose="02020603050405020304" pitchFamily="18" charset="0"/>
              <a:ea typeface="黑体" panose="02010609060101010101" pitchFamily="49" charset="-122"/>
            </a:endParaRPr>
          </a:p>
          <a:p>
            <a:pPr eaLnBrk="1" latinLnBrk="1" hangingPunct="1">
              <a:lnSpc>
                <a:spcPct val="80000"/>
              </a:lnSpc>
              <a:spcBef>
                <a:spcPct val="50000"/>
              </a:spcBef>
            </a:pPr>
            <a:r>
              <a:rPr lang="en-US" altLang="zh-CN" sz="2800" b="1" dirty="0">
                <a:latin typeface="Times New Roman" panose="02020603050405020304" pitchFamily="18" charset="0"/>
                <a:ea typeface="黑体" panose="02010609060101010101" pitchFamily="49" charset="-122"/>
              </a:rPr>
              <a:t>10∶15       </a:t>
            </a:r>
            <a:endParaRPr lang="en-US" altLang="zh-CN" sz="2800" b="1" dirty="0">
              <a:latin typeface="Times New Roman" panose="02020603050405020304" pitchFamily="18" charset="0"/>
              <a:ea typeface="黑体" panose="02010609060101010101" pitchFamily="49" charset="-122"/>
            </a:endParaRPr>
          </a:p>
          <a:p>
            <a:pPr eaLnBrk="1" latinLnBrk="1" hangingPunct="1">
              <a:lnSpc>
                <a:spcPct val="80000"/>
              </a:lnSpc>
              <a:spcBef>
                <a:spcPct val="50000"/>
              </a:spcBef>
            </a:pPr>
            <a:r>
              <a:rPr lang="en-US" altLang="zh-CN" sz="2800" b="1" dirty="0">
                <a:latin typeface="Times New Roman" panose="02020603050405020304" pitchFamily="18" charset="0"/>
                <a:ea typeface="黑体" panose="02010609060101010101" pitchFamily="49" charset="-122"/>
              </a:rPr>
              <a:t>42250∶90</a:t>
            </a:r>
            <a:endParaRPr lang="en-US" altLang="zh-CN" sz="2800" b="1" dirty="0">
              <a:latin typeface="Times New Roman" panose="02020603050405020304" pitchFamily="18" charset="0"/>
              <a:ea typeface="黑体" panose="02010609060101010101" pitchFamily="49" charset="-122"/>
            </a:endParaRPr>
          </a:p>
        </p:txBody>
      </p:sp>
      <p:sp>
        <p:nvSpPr>
          <p:cNvPr id="20" name="Text Box 6"/>
          <p:cNvSpPr txBox="1"/>
          <p:nvPr/>
        </p:nvSpPr>
        <p:spPr>
          <a:xfrm>
            <a:off x="7037934" y="1357550"/>
            <a:ext cx="360362" cy="523220"/>
          </a:xfrm>
          <a:prstGeom prst="rect">
            <a:avLst/>
          </a:prstGeom>
          <a:noFill/>
          <a:ln w="9525">
            <a:noFill/>
          </a:ln>
        </p:spPr>
        <p:txBody>
          <a:bodyPr>
            <a:spAutoFit/>
          </a:bodyPr>
          <a:lstStyle/>
          <a:p>
            <a:pPr eaLnBrk="1" latinLnBrk="1" hangingPunct="1">
              <a:spcBef>
                <a:spcPct val="50000"/>
              </a:spcBef>
            </a:pPr>
            <a:r>
              <a:rPr lang="en-US" altLang="zh-CN" sz="2800" b="1" dirty="0">
                <a:solidFill>
                  <a:srgbClr val="FF0000"/>
                </a:solidFill>
                <a:latin typeface="Times New Roman" panose="02020603050405020304" pitchFamily="18" charset="0"/>
                <a:ea typeface="黑体" panose="02010609060101010101" pitchFamily="49" charset="-122"/>
              </a:rPr>
              <a:t>∶</a:t>
            </a:r>
            <a:endParaRPr lang="zh-CN" altLang="en-US" sz="2800" b="1" dirty="0">
              <a:solidFill>
                <a:srgbClr val="FF0000"/>
              </a:solidFill>
              <a:latin typeface="Times New Roman" panose="02020603050405020304" pitchFamily="18" charset="0"/>
              <a:ea typeface="黑体" panose="02010609060101010101" pitchFamily="49" charset="-122"/>
            </a:endParaRPr>
          </a:p>
        </p:txBody>
      </p:sp>
      <p:sp>
        <p:nvSpPr>
          <p:cNvPr id="21" name="Text Box 6"/>
          <p:cNvSpPr txBox="1"/>
          <p:nvPr/>
        </p:nvSpPr>
        <p:spPr>
          <a:xfrm>
            <a:off x="7037934" y="1914301"/>
            <a:ext cx="360362" cy="523220"/>
          </a:xfrm>
          <a:prstGeom prst="rect">
            <a:avLst/>
          </a:prstGeom>
          <a:noFill/>
          <a:ln w="9525">
            <a:noFill/>
          </a:ln>
        </p:spPr>
        <p:txBody>
          <a:bodyPr>
            <a:spAutoFit/>
          </a:bodyPr>
          <a:lstStyle/>
          <a:p>
            <a:pPr eaLnBrk="1" latinLnBrk="1" hangingPunct="1">
              <a:spcBef>
                <a:spcPct val="50000"/>
              </a:spcBef>
            </a:pPr>
            <a:r>
              <a:rPr lang="en-US" altLang="zh-CN" sz="2800" b="1" dirty="0">
                <a:solidFill>
                  <a:srgbClr val="FF0000"/>
                </a:solidFill>
                <a:latin typeface="Times New Roman" panose="02020603050405020304" pitchFamily="18" charset="0"/>
                <a:ea typeface="黑体" panose="02010609060101010101" pitchFamily="49" charset="-122"/>
              </a:rPr>
              <a:t>∶</a:t>
            </a:r>
            <a:endParaRPr lang="zh-CN" altLang="en-US" sz="2800" b="1" dirty="0">
              <a:solidFill>
                <a:srgbClr val="FF0000"/>
              </a:solidFill>
              <a:latin typeface="Times New Roman" panose="02020603050405020304" pitchFamily="18" charset="0"/>
              <a:ea typeface="黑体" panose="02010609060101010101" pitchFamily="49" charset="-122"/>
            </a:endParaRPr>
          </a:p>
        </p:txBody>
      </p:sp>
      <p:sp>
        <p:nvSpPr>
          <p:cNvPr id="22" name="Text Box 6"/>
          <p:cNvSpPr txBox="1"/>
          <p:nvPr/>
        </p:nvSpPr>
        <p:spPr>
          <a:xfrm>
            <a:off x="7572521" y="2471052"/>
            <a:ext cx="360362" cy="523220"/>
          </a:xfrm>
          <a:prstGeom prst="rect">
            <a:avLst/>
          </a:prstGeom>
          <a:noFill/>
          <a:ln w="9525">
            <a:noFill/>
          </a:ln>
        </p:spPr>
        <p:txBody>
          <a:bodyPr>
            <a:spAutoFit/>
          </a:bodyPr>
          <a:lstStyle/>
          <a:p>
            <a:pPr eaLnBrk="1" latinLnBrk="1" hangingPunct="1">
              <a:spcBef>
                <a:spcPct val="50000"/>
              </a:spcBef>
            </a:pPr>
            <a:r>
              <a:rPr lang="en-US" altLang="zh-CN" sz="2800" b="1" dirty="0">
                <a:solidFill>
                  <a:srgbClr val="FF0000"/>
                </a:solidFill>
                <a:latin typeface="Times New Roman" panose="02020603050405020304" pitchFamily="18" charset="0"/>
                <a:ea typeface="黑体" panose="02010609060101010101" pitchFamily="49" charset="-122"/>
              </a:rPr>
              <a:t>∶</a:t>
            </a:r>
            <a:endParaRPr lang="zh-CN" altLang="en-US" sz="2800" b="1" dirty="0">
              <a:solidFill>
                <a:srgbClr val="FF0000"/>
              </a:solidFill>
              <a:latin typeface="Times New Roman" panose="02020603050405020304" pitchFamily="18" charset="0"/>
              <a:ea typeface="黑体" panose="02010609060101010101" pitchFamily="49" charset="-122"/>
            </a:endParaRPr>
          </a:p>
        </p:txBody>
      </p:sp>
      <p:sp>
        <p:nvSpPr>
          <p:cNvPr id="23" name="矩形: 圆角 1"/>
          <p:cNvSpPr/>
          <p:nvPr/>
        </p:nvSpPr>
        <p:spPr bwMode="auto">
          <a:xfrm>
            <a:off x="2195736" y="249830"/>
            <a:ext cx="3095625" cy="810569"/>
          </a:xfrm>
          <a:prstGeom prst="roundRect">
            <a:avLst>
              <a:gd name="adj" fmla="val 30505"/>
            </a:avLst>
          </a:prstGeom>
          <a:solidFill>
            <a:srgbClr val="F7BFD6"/>
          </a:solidFill>
          <a:ln w="9525" cap="flat" cmpd="sng" algn="ctr">
            <a:noFill/>
            <a:prstDash val="solid"/>
            <a:round/>
            <a:headEnd type="none" w="med" len="med"/>
            <a:tailEnd type="none" w="med" len="med"/>
          </a:ln>
          <a:effectLst/>
        </p:spPr>
        <p:txBody>
          <a:bodyPr/>
          <a:lstStyle/>
          <a:p>
            <a:pPr marL="0" marR="0" lvl="0" indent="0" algn="l" defTabSz="914400" rtl="0" eaLnBrk="1" fontAlgn="base" latinLnBrk="1" hangingPunct="1">
              <a:lnSpc>
                <a:spcPct val="15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mn-ea"/>
                <a:ea typeface="+mn-ea"/>
                <a:cs typeface="+mn-cs"/>
              </a:rPr>
              <a:t>“ ：”是比号</a:t>
            </a:r>
            <a:endParaRPr kumimoji="0" lang="zh-CN" altLang="en-US" sz="3200" b="1" i="0" u="none" strike="noStrike" kern="1200" cap="none" spc="0" normalizeH="0" baseline="0" noProof="0" dirty="0">
              <a:ln>
                <a:noFill/>
              </a:ln>
              <a:solidFill>
                <a:schemeClr val="tx1"/>
              </a:solidFill>
              <a:effectLst/>
              <a:uLnTx/>
              <a:uFillTx/>
              <a:latin typeface="+mn-ea"/>
              <a:ea typeface="+mn-ea"/>
              <a:cs typeface="+mn-cs"/>
            </a:endParaRPr>
          </a:p>
        </p:txBody>
      </p:sp>
      <p:pic>
        <p:nvPicPr>
          <p:cNvPr id="2" name="10">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8160385" y="4589780"/>
            <a:ext cx="412750" cy="41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15"/>
                                        </p:tgtEl>
                                      </p:cBhvr>
                                      <p:by x="80000" y="80000"/>
                                    </p:animScale>
                                  </p:childTnLst>
                                </p:cTn>
                              </p:par>
                              <p:par>
                                <p:cTn id="7" presetID="42" presetClass="path" presetSubtype="0" accel="50000" decel="50000" fill="hold" nodeType="withEffect">
                                  <p:stCondLst>
                                    <p:cond delay="0"/>
                                  </p:stCondLst>
                                  <p:childTnLst>
                                    <p:animMotion origin="layout" path="M -1.94444E-6 -1.97531E-6 L -0.17517 -0.0037 " pathEditMode="relative" rAng="0" ptsTypes="AA">
                                      <p:cBhvr>
                                        <p:cTn id="8" dur="1000" fill="hold"/>
                                        <p:tgtEl>
                                          <p:spTgt spid="15"/>
                                        </p:tgtEl>
                                        <p:attrNameLst>
                                          <p:attrName>ppt_x</p:attrName>
                                          <p:attrName>ppt_y</p:attrName>
                                        </p:attrNameLst>
                                      </p:cBhvr>
                                      <p:rCtr x="-8767" y="-185"/>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fade">
                                      <p:cBhvr>
                                        <p:cTn id="20" dur="500"/>
                                        <p:tgtEl>
                                          <p:spTgt spid="18">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fade">
                                      <p:cBhvr>
                                        <p:cTn id="23" dur="500"/>
                                        <p:tgtEl>
                                          <p:spTgt spid="1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additive="base">
                                        <p:cTn id="41" dur="131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2" fill="hold" display="1">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bldLst>
      <p:bldP spid="17"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
          <p:cNvGraphicFramePr>
            <a:graphicFrameLocks noChangeAspect="1"/>
          </p:cNvGraphicFramePr>
          <p:nvPr/>
        </p:nvGraphicFramePr>
        <p:xfrm>
          <a:off x="1004888" y="1844358"/>
          <a:ext cx="4791075" cy="1060450"/>
        </p:xfrm>
        <a:graphic>
          <a:graphicData uri="http://schemas.openxmlformats.org/presentationml/2006/ole">
            <mc:AlternateContent xmlns:mc="http://schemas.openxmlformats.org/markup-compatibility/2006">
              <mc:Choice xmlns:v="urn:schemas-microsoft-com:vml" Requires="v">
                <p:oleObj spid="_x0000_s1060" name="" r:id="rId1" imgW="1777365" imgH="393700" progId="Equation.DSMT4">
                  <p:embed/>
                </p:oleObj>
              </mc:Choice>
              <mc:Fallback>
                <p:oleObj name="" r:id="rId1" imgW="1777365" imgH="393700" progId="Equation.DSMT4">
                  <p:embed/>
                  <p:pic>
                    <p:nvPicPr>
                      <p:cNvPr id="0" name="图片 3080"/>
                      <p:cNvPicPr/>
                      <p:nvPr/>
                    </p:nvPicPr>
                    <p:blipFill>
                      <a:blip r:embed="rId2"/>
                      <a:stretch>
                        <a:fillRect/>
                      </a:stretch>
                    </p:blipFill>
                    <p:spPr>
                      <a:xfrm>
                        <a:off x="1004888" y="1844358"/>
                        <a:ext cx="4791075" cy="1060450"/>
                      </a:xfrm>
                      <a:prstGeom prst="rect">
                        <a:avLst/>
                      </a:prstGeom>
                      <a:noFill/>
                      <a:ln w="38100">
                        <a:noFill/>
                        <a:miter/>
                      </a:ln>
                    </p:spPr>
                  </p:pic>
                </p:oleObj>
              </mc:Fallback>
            </mc:AlternateContent>
          </a:graphicData>
        </a:graphic>
      </p:graphicFrame>
      <p:sp>
        <p:nvSpPr>
          <p:cNvPr id="8" name="Text Box 9"/>
          <p:cNvSpPr txBox="1"/>
          <p:nvPr/>
        </p:nvSpPr>
        <p:spPr>
          <a:xfrm>
            <a:off x="915988" y="3381058"/>
            <a:ext cx="615950" cy="889000"/>
          </a:xfrm>
          <a:prstGeom prst="rect">
            <a:avLst/>
          </a:prstGeom>
          <a:noFill/>
          <a:ln w="9525">
            <a:noFill/>
          </a:ln>
        </p:spPr>
        <p:txBody>
          <a:bodyPr vert="eaVert">
            <a:spAutoFit/>
          </a:bodyPr>
          <a:lstStyle/>
          <a:p>
            <a:pPr eaLnBrk="1" latinLnBrk="1" hangingPunct="1">
              <a:spcBef>
                <a:spcPct val="50000"/>
              </a:spcBef>
            </a:pPr>
            <a:r>
              <a:rPr lang="zh-CN" altLang="en-US" sz="2800" b="1" dirty="0">
                <a:solidFill>
                  <a:srgbClr val="0070C0"/>
                </a:solidFill>
                <a:latin typeface="楷体" panose="02010609060101010101" pitchFamily="49" charset="-122"/>
                <a:ea typeface="楷体" panose="02010609060101010101" pitchFamily="49" charset="-122"/>
              </a:rPr>
              <a:t>前项 </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9" name="Text Box 10"/>
          <p:cNvSpPr txBox="1"/>
          <p:nvPr/>
        </p:nvSpPr>
        <p:spPr>
          <a:xfrm>
            <a:off x="2151063" y="3381058"/>
            <a:ext cx="615950" cy="889000"/>
          </a:xfrm>
          <a:prstGeom prst="rect">
            <a:avLst/>
          </a:prstGeom>
          <a:noFill/>
          <a:ln w="9525">
            <a:noFill/>
          </a:ln>
        </p:spPr>
        <p:txBody>
          <a:bodyPr vert="eaVert">
            <a:spAutoFit/>
          </a:bodyPr>
          <a:lstStyle/>
          <a:p>
            <a:pPr eaLnBrk="1" latinLnBrk="1" hangingPunct="1">
              <a:spcBef>
                <a:spcPct val="50000"/>
              </a:spcBef>
            </a:pPr>
            <a:r>
              <a:rPr lang="zh-CN" altLang="en-US" sz="2800" b="1" dirty="0">
                <a:solidFill>
                  <a:srgbClr val="0070C0"/>
                </a:solidFill>
                <a:latin typeface="楷体" panose="02010609060101010101" pitchFamily="49" charset="-122"/>
                <a:ea typeface="楷体" panose="02010609060101010101" pitchFamily="49" charset="-122"/>
              </a:rPr>
              <a:t>后项</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0" name="Text Box 11"/>
          <p:cNvSpPr txBox="1"/>
          <p:nvPr/>
        </p:nvSpPr>
        <p:spPr>
          <a:xfrm>
            <a:off x="1503363" y="3388995"/>
            <a:ext cx="614362" cy="889000"/>
          </a:xfrm>
          <a:prstGeom prst="rect">
            <a:avLst/>
          </a:prstGeom>
          <a:noFill/>
          <a:ln w="9525">
            <a:noFill/>
          </a:ln>
        </p:spPr>
        <p:txBody>
          <a:bodyPr vert="eaVert">
            <a:spAutoFit/>
          </a:bodyPr>
          <a:lstStyle/>
          <a:p>
            <a:pPr eaLnBrk="1" latinLnBrk="1" hangingPunct="1">
              <a:spcBef>
                <a:spcPct val="50000"/>
              </a:spcBef>
            </a:pPr>
            <a:r>
              <a:rPr lang="zh-CN" altLang="en-US" sz="2800" b="1" dirty="0">
                <a:solidFill>
                  <a:srgbClr val="0070C0"/>
                </a:solidFill>
                <a:latin typeface="楷体" panose="02010609060101010101" pitchFamily="49" charset="-122"/>
                <a:ea typeface="楷体" panose="02010609060101010101" pitchFamily="49" charset="-122"/>
              </a:rPr>
              <a:t>比号</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1" name="Text Box 12"/>
          <p:cNvSpPr txBox="1"/>
          <p:nvPr/>
        </p:nvSpPr>
        <p:spPr>
          <a:xfrm>
            <a:off x="5337175" y="3452495"/>
            <a:ext cx="614363" cy="839788"/>
          </a:xfrm>
          <a:prstGeom prst="rect">
            <a:avLst/>
          </a:prstGeom>
          <a:noFill/>
          <a:ln w="9525">
            <a:noFill/>
          </a:ln>
        </p:spPr>
        <p:txBody>
          <a:bodyPr vert="eaVert">
            <a:spAutoFit/>
          </a:bodyPr>
          <a:lstStyle/>
          <a:p>
            <a:pPr eaLnBrk="1" latinLnBrk="1" hangingPunct="1">
              <a:spcBef>
                <a:spcPct val="50000"/>
              </a:spcBef>
            </a:pPr>
            <a:r>
              <a:rPr lang="zh-CN" altLang="en-US" sz="2800" b="1" dirty="0">
                <a:solidFill>
                  <a:srgbClr val="0070C0"/>
                </a:solidFill>
                <a:latin typeface="楷体" panose="02010609060101010101" pitchFamily="49" charset="-122"/>
                <a:ea typeface="楷体" panose="02010609060101010101" pitchFamily="49" charset="-122"/>
              </a:rPr>
              <a:t>比值</a:t>
            </a:r>
            <a:endParaRPr lang="zh-CN" altLang="en-US" sz="2800" b="1" dirty="0">
              <a:solidFill>
                <a:srgbClr val="0070C0"/>
              </a:solidFill>
              <a:latin typeface="楷体" panose="02010609060101010101" pitchFamily="49" charset="-122"/>
              <a:ea typeface="楷体" panose="02010609060101010101" pitchFamily="49" charset="-122"/>
            </a:endParaRPr>
          </a:p>
        </p:txBody>
      </p:sp>
      <p:pic>
        <p:nvPicPr>
          <p:cNvPr id="19465" name="图片 13"/>
          <p:cNvPicPr>
            <a:picLocks noChangeAspect="1"/>
          </p:cNvPicPr>
          <p:nvPr>
            <p:custDataLst>
              <p:tags r:id="rId3"/>
            </p:custDataLst>
          </p:nvPr>
        </p:nvPicPr>
        <p:blipFill>
          <a:blip r:embed="rId4"/>
          <a:stretch>
            <a:fillRect/>
          </a:stretch>
        </p:blipFill>
        <p:spPr>
          <a:xfrm>
            <a:off x="7966075" y="131763"/>
            <a:ext cx="184150" cy="50800"/>
          </a:xfrm>
          <a:prstGeom prst="rect">
            <a:avLst/>
          </a:prstGeom>
          <a:noFill/>
          <a:ln w="9525">
            <a:noFill/>
          </a:ln>
        </p:spPr>
      </p:pic>
      <p:sp>
        <p:nvSpPr>
          <p:cNvPr id="2" name="文本框 1"/>
          <p:cNvSpPr txBox="1"/>
          <p:nvPr/>
        </p:nvSpPr>
        <p:spPr>
          <a:xfrm>
            <a:off x="916385" y="2600008"/>
            <a:ext cx="615553" cy="1422138"/>
          </a:xfrm>
          <a:prstGeom prst="rect">
            <a:avLst/>
          </a:prstGeom>
          <a:noFill/>
          <a:ln w="9525">
            <a:noFill/>
          </a:ln>
        </p:spPr>
        <p:txBody>
          <a:bodyPr vert="eaVert" wrap="square">
            <a:spAutoFit/>
          </a:bodyPr>
          <a:lstStyle/>
          <a:p>
            <a:r>
              <a:rPr lang="en-US" altLang="zh-CN" sz="2800" b="1" dirty="0">
                <a:solidFill>
                  <a:srgbClr val="0070C0"/>
                </a:solidFill>
                <a:latin typeface="Gulim" pitchFamily="34" charset="-127"/>
              </a:rPr>
              <a:t>……</a:t>
            </a:r>
            <a:endParaRPr lang="zh-CN" altLang="en-US" sz="2800" b="1" dirty="0">
              <a:solidFill>
                <a:srgbClr val="0070C0"/>
              </a:solidFill>
              <a:latin typeface="Gulim" pitchFamily="34" charset="-127"/>
            </a:endParaRPr>
          </a:p>
        </p:txBody>
      </p:sp>
      <p:sp>
        <p:nvSpPr>
          <p:cNvPr id="19" name="文本框 18"/>
          <p:cNvSpPr txBox="1"/>
          <p:nvPr/>
        </p:nvSpPr>
        <p:spPr>
          <a:xfrm>
            <a:off x="1479947" y="2630170"/>
            <a:ext cx="615553" cy="1419312"/>
          </a:xfrm>
          <a:prstGeom prst="rect">
            <a:avLst/>
          </a:prstGeom>
          <a:noFill/>
          <a:ln w="9525">
            <a:noFill/>
          </a:ln>
        </p:spPr>
        <p:txBody>
          <a:bodyPr vert="eaVert" wrap="square">
            <a:spAutoFit/>
          </a:bodyPr>
          <a:lstStyle/>
          <a:p>
            <a:r>
              <a:rPr lang="en-US" altLang="zh-CN" sz="2800" b="1" dirty="0">
                <a:solidFill>
                  <a:srgbClr val="0070C0"/>
                </a:solidFill>
                <a:latin typeface="Gulim" pitchFamily="34" charset="-127"/>
              </a:rPr>
              <a:t>……</a:t>
            </a:r>
            <a:endParaRPr lang="zh-CN" altLang="en-US" sz="2800" b="1" dirty="0">
              <a:solidFill>
                <a:srgbClr val="0070C0"/>
              </a:solidFill>
              <a:latin typeface="Gulim" pitchFamily="34" charset="-127"/>
            </a:endParaRPr>
          </a:p>
        </p:txBody>
      </p:sp>
      <p:sp>
        <p:nvSpPr>
          <p:cNvPr id="20" name="文本框 19"/>
          <p:cNvSpPr txBox="1"/>
          <p:nvPr/>
        </p:nvSpPr>
        <p:spPr>
          <a:xfrm>
            <a:off x="2118122" y="2630170"/>
            <a:ext cx="615553" cy="1419312"/>
          </a:xfrm>
          <a:prstGeom prst="rect">
            <a:avLst/>
          </a:prstGeom>
          <a:noFill/>
          <a:ln w="9525">
            <a:noFill/>
          </a:ln>
        </p:spPr>
        <p:txBody>
          <a:bodyPr vert="eaVert" wrap="square">
            <a:spAutoFit/>
          </a:bodyPr>
          <a:lstStyle/>
          <a:p>
            <a:r>
              <a:rPr lang="en-US" altLang="zh-CN" sz="2800" b="1" dirty="0">
                <a:solidFill>
                  <a:srgbClr val="0070C0"/>
                </a:solidFill>
                <a:latin typeface="Gulim" pitchFamily="34" charset="-127"/>
              </a:rPr>
              <a:t>……</a:t>
            </a:r>
            <a:endParaRPr lang="zh-CN" altLang="en-US" sz="2800" b="1" dirty="0">
              <a:solidFill>
                <a:srgbClr val="0070C0"/>
              </a:solidFill>
              <a:latin typeface="Gulim" pitchFamily="34" charset="-127"/>
            </a:endParaRPr>
          </a:p>
        </p:txBody>
      </p:sp>
      <p:sp>
        <p:nvSpPr>
          <p:cNvPr id="21" name="文本框 20"/>
          <p:cNvSpPr txBox="1"/>
          <p:nvPr/>
        </p:nvSpPr>
        <p:spPr>
          <a:xfrm>
            <a:off x="5304235" y="2785745"/>
            <a:ext cx="615553" cy="1422140"/>
          </a:xfrm>
          <a:prstGeom prst="rect">
            <a:avLst/>
          </a:prstGeom>
          <a:noFill/>
          <a:ln w="9525">
            <a:noFill/>
          </a:ln>
        </p:spPr>
        <p:txBody>
          <a:bodyPr vert="eaVert" wrap="square">
            <a:spAutoFit/>
          </a:bodyPr>
          <a:lstStyle/>
          <a:p>
            <a:r>
              <a:rPr lang="en-US" altLang="zh-CN" sz="2800" b="1" dirty="0">
                <a:solidFill>
                  <a:srgbClr val="0070C0"/>
                </a:solidFill>
                <a:latin typeface="Gulim" pitchFamily="34" charset="-127"/>
              </a:rPr>
              <a:t>……</a:t>
            </a:r>
            <a:endParaRPr lang="zh-CN" altLang="en-US" sz="2800" b="1" dirty="0">
              <a:solidFill>
                <a:srgbClr val="0070C0"/>
              </a:solidFill>
              <a:latin typeface="Gulim" pitchFamily="34" charset="-127"/>
            </a:endParaRPr>
          </a:p>
        </p:txBody>
      </p:sp>
      <p:sp>
        <p:nvSpPr>
          <p:cNvPr id="36" name="矩形: 圆角 35"/>
          <p:cNvSpPr/>
          <p:nvPr/>
        </p:nvSpPr>
        <p:spPr>
          <a:xfrm>
            <a:off x="6109335" y="2336165"/>
            <a:ext cx="2623820" cy="1494155"/>
          </a:xfrm>
          <a:prstGeom prst="roundRect">
            <a:avLst>
              <a:gd name="adj" fmla="val 13468"/>
            </a:avLst>
          </a:prstGeom>
          <a:solidFill>
            <a:srgbClr val="FDEEF4"/>
          </a:solidFill>
          <a:ln w="9525">
            <a:noFill/>
          </a:ln>
        </p:spPr>
        <p:txBody>
          <a:bodyPr/>
          <a:lstStyle/>
          <a:p>
            <a:pPr eaLnBrk="1" latinLnBrk="1" hangingPunct="1"/>
            <a:r>
              <a:rPr lang="zh-CN" altLang="en-US" sz="2000" dirty="0">
                <a:solidFill>
                  <a:srgbClr val="FF0000"/>
                </a:solidFill>
                <a:latin typeface="黑体" panose="02010609060101010101" pitchFamily="49" charset="-122"/>
                <a:ea typeface="黑体" panose="02010609060101010101" pitchFamily="49" charset="-122"/>
                <a:cs typeface="黑体" panose="02010609060101010101" pitchFamily="49" charset="-122"/>
              </a:rPr>
              <a:t>比值通常用分数表示，能除尽时也可以用小数表示，能整除时就用整数表示。</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916305" y="481965"/>
            <a:ext cx="6694170" cy="1476375"/>
          </a:xfrm>
          <a:prstGeom prst="rect">
            <a:avLst/>
          </a:prstGeom>
          <a:noFill/>
        </p:spPr>
        <p:txBody>
          <a:bodyPr wrap="square" rtlCol="0">
            <a:spAutoFit/>
          </a:bodyPr>
          <a:lstStyle/>
          <a:p>
            <a:pPr algn="l">
              <a:lnSpc>
                <a:spcPct val="150000"/>
              </a:lnSpc>
            </a:pPr>
            <a:r>
              <a:rPr lang="en-US" altLang="zh-CN" dirty="0">
                <a:latin typeface="黑体" panose="02010609060101010101" pitchFamily="49" charset="-122"/>
                <a:ea typeface="黑体" panose="02010609060101010101" pitchFamily="49" charset="-122"/>
                <a:cs typeface="黑体" panose="02010609060101010101" pitchFamily="49" charset="-122"/>
              </a:rPr>
              <a:t>    </a:t>
            </a:r>
            <a:r>
              <a:rPr lang="zh-CN" altLang="en-US" sz="2000" dirty="0">
                <a:latin typeface="黑体" panose="02010609060101010101" pitchFamily="49" charset="-122"/>
                <a:ea typeface="黑体" panose="02010609060101010101" pitchFamily="49" charset="-122"/>
                <a:cs typeface="黑体" panose="02010609060101010101" pitchFamily="49" charset="-122"/>
              </a:rPr>
              <a:t>在两个数的比中，比号前面的数叫做比的</a:t>
            </a:r>
            <a:r>
              <a:rPr lang="zh-CN" altLang="en-US" sz="2000" dirty="0">
                <a:solidFill>
                  <a:srgbClr val="FF0000"/>
                </a:solidFill>
                <a:latin typeface="黑体" panose="02010609060101010101" pitchFamily="49" charset="-122"/>
                <a:ea typeface="黑体" panose="02010609060101010101" pitchFamily="49" charset="-122"/>
                <a:cs typeface="黑体" panose="02010609060101010101" pitchFamily="49" charset="-122"/>
              </a:rPr>
              <a:t>前项</a:t>
            </a:r>
            <a:r>
              <a:rPr lang="zh-CN" altLang="en-US" sz="2000" dirty="0">
                <a:latin typeface="黑体" panose="02010609060101010101" pitchFamily="49" charset="-122"/>
                <a:ea typeface="黑体" panose="02010609060101010101" pitchFamily="49" charset="-122"/>
                <a:cs typeface="黑体" panose="02010609060101010101" pitchFamily="49" charset="-122"/>
              </a:rPr>
              <a:t>，比号后面的数叫做比的</a:t>
            </a:r>
            <a:r>
              <a:rPr lang="zh-CN" altLang="en-US" sz="2000" dirty="0">
                <a:solidFill>
                  <a:srgbClr val="FF0000"/>
                </a:solidFill>
                <a:latin typeface="黑体" panose="02010609060101010101" pitchFamily="49" charset="-122"/>
                <a:ea typeface="黑体" panose="02010609060101010101" pitchFamily="49" charset="-122"/>
                <a:cs typeface="黑体" panose="02010609060101010101" pitchFamily="49" charset="-122"/>
              </a:rPr>
              <a:t>后项</a:t>
            </a:r>
            <a:r>
              <a:rPr lang="zh-CN" altLang="en-US" sz="2000" dirty="0">
                <a:latin typeface="黑体" panose="02010609060101010101" pitchFamily="49" charset="-122"/>
                <a:ea typeface="黑体" panose="02010609060101010101" pitchFamily="49" charset="-122"/>
                <a:cs typeface="黑体" panose="02010609060101010101" pitchFamily="49" charset="-122"/>
              </a:rPr>
              <a:t>。比的前项除以后项所得的商，叫做</a:t>
            </a:r>
            <a:r>
              <a:rPr lang="zh-CN" altLang="en-US" sz="2000" dirty="0">
                <a:solidFill>
                  <a:srgbClr val="FF0000"/>
                </a:solidFill>
                <a:latin typeface="黑体" panose="02010609060101010101" pitchFamily="49" charset="-122"/>
                <a:ea typeface="黑体" panose="02010609060101010101" pitchFamily="49" charset="-122"/>
                <a:cs typeface="黑体" panose="02010609060101010101" pitchFamily="49" charset="-122"/>
              </a:rPr>
              <a:t>比值</a:t>
            </a:r>
            <a:r>
              <a:rPr lang="zh-CN" altLang="en-US" sz="2000" dirty="0">
                <a:latin typeface="黑体" panose="02010609060101010101" pitchFamily="49" charset="-122"/>
                <a:ea typeface="黑体" panose="02010609060101010101" pitchFamily="49" charset="-122"/>
                <a:cs typeface="黑体" panose="02010609060101010101" pitchFamily="49" charset="-122"/>
              </a:rPr>
              <a:t>。例如：</a:t>
            </a:r>
            <a:endParaRPr lang="zh-CN" altLang="en-US" sz="2000" dirty="0">
              <a:latin typeface="黑体" panose="02010609060101010101" pitchFamily="49" charset="-122"/>
              <a:ea typeface="黑体" panose="02010609060101010101" pitchFamily="49" charset="-122"/>
              <a:cs typeface="黑体" panose="02010609060101010101" pitchFamily="49" charset="-122"/>
            </a:endParaRPr>
          </a:p>
        </p:txBody>
      </p:sp>
      <p:grpSp>
        <p:nvGrpSpPr>
          <p:cNvPr id="5" name="组合 4"/>
          <p:cNvGrpSpPr/>
          <p:nvPr/>
        </p:nvGrpSpPr>
        <p:grpSpPr>
          <a:xfrm>
            <a:off x="1187450" y="4163378"/>
            <a:ext cx="6065838" cy="714375"/>
            <a:chOff x="1620619" y="2659484"/>
            <a:chExt cx="6065911" cy="713094"/>
          </a:xfrm>
        </p:grpSpPr>
        <p:sp>
          <p:nvSpPr>
            <p:cNvPr id="6" name="矩形 37"/>
            <p:cNvSpPr/>
            <p:nvPr/>
          </p:nvSpPr>
          <p:spPr>
            <a:xfrm>
              <a:off x="1620619" y="2703911"/>
              <a:ext cx="6065911" cy="575215"/>
            </a:xfrm>
            <a:prstGeom prst="rect">
              <a:avLst/>
            </a:prstGeom>
            <a:noFill/>
            <a:ln w="9525">
              <a:noFill/>
            </a:ln>
          </p:spPr>
          <p:txBody>
            <a:bodyPr>
              <a:spAutoFit/>
            </a:bodyPr>
            <a:lstStyle/>
            <a:p>
              <a:pPr>
                <a:lnSpc>
                  <a:spcPct val="150000"/>
                </a:lnSpc>
              </a:pPr>
              <a:r>
                <a:rPr lang="en-US" altLang="zh-CN" sz="2400" dirty="0">
                  <a:solidFill>
                    <a:srgbClr val="FF0000"/>
                  </a:solidFill>
                  <a:latin typeface="黑体" panose="02010609060101010101" pitchFamily="49" charset="-122"/>
                  <a:ea typeface="黑体" panose="02010609060101010101" pitchFamily="49" charset="-122"/>
                  <a:cs typeface="黑体" panose="02010609060101010101" pitchFamily="49" charset="-122"/>
                </a:rPr>
                <a:t>15 </a:t>
              </a:r>
              <a:r>
                <a:rPr lang="en-US" altLang="zh-CN"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0000"/>
                  </a:solidFill>
                  <a:latin typeface="黑体" panose="02010609060101010101" pitchFamily="49" charset="-122"/>
                  <a:ea typeface="黑体" panose="02010609060101010101" pitchFamily="49" charset="-122"/>
                  <a:cs typeface="黑体" panose="02010609060101010101" pitchFamily="49" charset="-122"/>
                </a:rPr>
                <a:t> 10</a:t>
              </a:r>
              <a:r>
                <a:rPr lang="zh-CN" altLang="en-US" sz="2400" dirty="0">
                  <a:solidFill>
                    <a:srgbClr val="FF0000"/>
                  </a:solidFill>
                  <a:latin typeface="黑体" panose="02010609060101010101" pitchFamily="49" charset="-122"/>
                  <a:ea typeface="黑体" panose="02010609060101010101" pitchFamily="49" charset="-122"/>
                  <a:cs typeface="黑体" panose="02010609060101010101" pitchFamily="49" charset="-122"/>
                </a:rPr>
                <a:t>也可以写成</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400" dirty="0">
                  <a:solidFill>
                    <a:srgbClr val="FF0000"/>
                  </a:solidFill>
                  <a:latin typeface="黑体" panose="02010609060101010101" pitchFamily="49" charset="-122"/>
                  <a:ea typeface="黑体" panose="02010609060101010101" pitchFamily="49" charset="-122"/>
                  <a:cs typeface="黑体" panose="02010609060101010101" pitchFamily="49" charset="-122"/>
                </a:rPr>
                <a:t>，读作“</a:t>
              </a:r>
              <a:r>
                <a:rPr lang="en-US" altLang="zh-CN" sz="2400" dirty="0">
                  <a:solidFill>
                    <a:srgbClr val="FF0000"/>
                  </a:solidFill>
                  <a:latin typeface="黑体" panose="02010609060101010101" pitchFamily="49" charset="-122"/>
                  <a:ea typeface="黑体" panose="02010609060101010101" pitchFamily="49" charset="-122"/>
                  <a:cs typeface="黑体" panose="02010609060101010101" pitchFamily="49" charset="-122"/>
                </a:rPr>
                <a:t>15</a:t>
              </a:r>
              <a:r>
                <a:rPr lang="zh-CN" altLang="en-US" sz="2400" dirty="0">
                  <a:solidFill>
                    <a:srgbClr val="FF0000"/>
                  </a:solidFill>
                  <a:latin typeface="黑体" panose="02010609060101010101" pitchFamily="49" charset="-122"/>
                  <a:ea typeface="黑体" panose="02010609060101010101" pitchFamily="49" charset="-122"/>
                  <a:cs typeface="黑体" panose="02010609060101010101" pitchFamily="49" charset="-122"/>
                </a:rPr>
                <a:t>比</a:t>
              </a:r>
              <a:r>
                <a:rPr lang="en-US" altLang="zh-CN" sz="2400" dirty="0">
                  <a:solidFill>
                    <a:srgbClr val="FF0000"/>
                  </a:solidFill>
                  <a:latin typeface="黑体" panose="02010609060101010101" pitchFamily="49" charset="-122"/>
                  <a:ea typeface="黑体" panose="02010609060101010101" pitchFamily="49" charset="-122"/>
                  <a:cs typeface="黑体" panose="02010609060101010101" pitchFamily="49" charset="-122"/>
                </a:rPr>
                <a:t>10</a:t>
              </a:r>
              <a:r>
                <a:rPr lang="zh-CN" altLang="en-US" sz="2400"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2400" dirty="0">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7" name="Object 8"/>
            <p:cNvGraphicFramePr>
              <a:graphicFrameLocks noChangeAspect="1"/>
            </p:cNvGraphicFramePr>
            <p:nvPr/>
          </p:nvGraphicFramePr>
          <p:xfrm>
            <a:off x="4459935" y="2659484"/>
            <a:ext cx="368290" cy="713094"/>
          </p:xfrm>
          <a:graphic>
            <a:graphicData uri="http://schemas.openxmlformats.org/presentationml/2006/ole">
              <mc:AlternateContent xmlns:mc="http://schemas.openxmlformats.org/markup-compatibility/2006">
                <mc:Choice xmlns:v="urn:schemas-microsoft-com:vml" Requires="v">
                  <p:oleObj spid="_x0000_s1061" name="" r:id="rId5" imgW="203200" imgH="393700" progId="Equation.DSMT4">
                    <p:embed/>
                  </p:oleObj>
                </mc:Choice>
                <mc:Fallback>
                  <p:oleObj name="" r:id="rId5" imgW="203200" imgH="393700" progId="Equation.DSMT4">
                    <p:embed/>
                    <p:pic>
                      <p:nvPicPr>
                        <p:cNvPr id="0" name="图片 3082"/>
                        <p:cNvPicPr/>
                        <p:nvPr/>
                      </p:nvPicPr>
                      <p:blipFill>
                        <a:blip r:embed="rId6"/>
                        <a:stretch>
                          <a:fillRect/>
                        </a:stretch>
                      </p:blipFill>
                      <p:spPr>
                        <a:xfrm>
                          <a:off x="4459935" y="2659484"/>
                          <a:ext cx="368290" cy="713094"/>
                        </a:xfrm>
                        <a:prstGeom prst="rect">
                          <a:avLst/>
                        </a:prstGeom>
                        <a:noFill/>
                        <a:ln w="38100">
                          <a:noFill/>
                          <a:miter/>
                        </a:ln>
                      </p:spPr>
                    </p:pic>
                  </p:oleObj>
                </mc:Fallback>
              </mc:AlternateContent>
            </a:graphicData>
          </a:graphic>
        </p:graphicFrame>
      </p:grpSp>
      <p:pic>
        <p:nvPicPr>
          <p:cNvPr id="12" name="11">
            <a:hlinkClick r:id="" action="ppaction://media"/>
          </p:cNvPr>
          <p:cNvPicPr/>
          <p:nvPr>
            <a:audioFile r:link="rId7"/>
            <p:extLst>
              <p:ext uri="{DAA4B4D4-6D71-4841-9C94-3DE7FCFB9230}">
                <p14:media xmlns:p14="http://schemas.microsoft.com/office/powerpoint/2010/main" r:embed="rId8"/>
              </p:ext>
            </p:extLst>
          </p:nvPr>
        </p:nvPicPr>
        <p:blipFill>
          <a:blip r:embed="rId9"/>
          <a:stretch>
            <a:fillRect/>
          </a:stretch>
        </p:blipFill>
        <p:spPr>
          <a:xfrm>
            <a:off x="634365" y="4589780"/>
            <a:ext cx="412750" cy="412750"/>
          </a:xfrm>
          <a:prstGeom prst="rect">
            <a:avLst/>
          </a:prstGeom>
        </p:spPr>
      </p:pic>
      <p:pic>
        <p:nvPicPr>
          <p:cNvPr id="13" name="12">
            <a:hlinkClick r:id="" action="ppaction://media"/>
          </p:cNvPr>
          <p:cNvPicPr/>
          <p:nvPr>
            <a:audioFile r:link="rId10"/>
            <p:extLst>
              <p:ext uri="{DAA4B4D4-6D71-4841-9C94-3DE7FCFB9230}">
                <p14:media xmlns:p14="http://schemas.microsoft.com/office/powerpoint/2010/main" r:embed="rId11"/>
              </p:ext>
            </p:extLst>
          </p:nvPr>
        </p:nvPicPr>
        <p:blipFill>
          <a:blip r:embed="rId9"/>
          <a:stretch>
            <a:fillRect/>
          </a:stretch>
        </p:blipFill>
        <p:spPr>
          <a:xfrm>
            <a:off x="8096885" y="4533265"/>
            <a:ext cx="452755" cy="469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36649" fill="hold"/>
                                        <p:tgtEl>
                                          <p:spTgt spid="12"/>
                                        </p:tgtEl>
                                      </p:cBhvr>
                                    </p:cmd>
                                  </p:childTnLst>
                                </p:cTn>
                              </p:par>
                              <p:par>
                                <p:cTn id="7" presetID="10" presetClass="entr" presetSubtype="0" fill="hold" nodeType="withEffect">
                                  <p:stCondLst>
                                    <p:cond delay="0"/>
                                  </p:stCondLst>
                                  <p:childTnLst>
                                    <p:set>
                                      <p:cBhvr>
                                        <p:cTn id="8" dur="3000" fill="hold">
                                          <p:stCondLst>
                                            <p:cond delay="0"/>
                                          </p:stCondLst>
                                        </p:cTn>
                                        <p:tgtEl>
                                          <p:spTgt spid="3"/>
                                        </p:tgtEl>
                                        <p:attrNameLst>
                                          <p:attrName>style.visibility</p:attrName>
                                        </p:attrNameLst>
                                      </p:cBhvr>
                                      <p:to>
                                        <p:strVal val="visible"/>
                                      </p:to>
                                    </p:set>
                                    <p:animEffect transition="in" filter="fade">
                                      <p:cBhvr>
                                        <p:cTn id="9" dur="3000"/>
                                        <p:tgtEl>
                                          <p:spTgt spid="3"/>
                                        </p:tgtEl>
                                      </p:cBhvr>
                                    </p:animEffect>
                                  </p:childTnLst>
                                </p:cTn>
                              </p:par>
                              <p:par>
                                <p:cTn id="10" presetID="22" presetClass="entr" presetSubtype="1" fill="hold" grpId="0" nodeType="withEffect">
                                  <p:stCondLst>
                                    <p:cond delay="0"/>
                                  </p:stCondLst>
                                  <p:childTnLst>
                                    <p:set>
                                      <p:cBhvr>
                                        <p:cTn id="11" dur="3000" fill="hold">
                                          <p:stCondLst>
                                            <p:cond delay="0"/>
                                          </p:stCondLst>
                                        </p:cTn>
                                        <p:tgtEl>
                                          <p:spTgt spid="2"/>
                                        </p:tgtEl>
                                        <p:attrNameLst>
                                          <p:attrName>style.visibility</p:attrName>
                                        </p:attrNameLst>
                                      </p:cBhvr>
                                      <p:to>
                                        <p:strVal val="visible"/>
                                      </p:to>
                                    </p:set>
                                    <p:animEffect transition="in" filter="wipe(up)">
                                      <p:cBhvr>
                                        <p:cTn id="12" dur="3000"/>
                                        <p:tgtEl>
                                          <p:spTgt spid="2"/>
                                        </p:tgtEl>
                                      </p:cBhvr>
                                    </p:animEffect>
                                  </p:childTnLst>
                                </p:cTn>
                              </p:par>
                              <p:par>
                                <p:cTn id="13" presetID="10" presetClass="entr" presetSubtype="0" fill="hold" grpId="0" nodeType="withEffect">
                                  <p:stCondLst>
                                    <p:cond delay="0"/>
                                  </p:stCondLst>
                                  <p:childTnLst>
                                    <p:set>
                                      <p:cBhvr>
                                        <p:cTn id="14" dur="3000" fill="hold">
                                          <p:stCondLst>
                                            <p:cond delay="0"/>
                                          </p:stCondLst>
                                        </p:cTn>
                                        <p:tgtEl>
                                          <p:spTgt spid="8"/>
                                        </p:tgtEl>
                                        <p:attrNameLst>
                                          <p:attrName>style.visibility</p:attrName>
                                        </p:attrNameLst>
                                      </p:cBhvr>
                                      <p:to>
                                        <p:strVal val="visible"/>
                                      </p:to>
                                    </p:set>
                                    <p:animEffect transition="in" filter="fade">
                                      <p:cBhvr>
                                        <p:cTn id="15" dur="3000"/>
                                        <p:tgtEl>
                                          <p:spTgt spid="8"/>
                                        </p:tgtEl>
                                      </p:cBhvr>
                                    </p:animEffect>
                                  </p:childTnLst>
                                </p:cTn>
                              </p:par>
                              <p:par>
                                <p:cTn id="16" presetID="22" presetClass="entr" presetSubtype="1" fill="hold" grpId="0" nodeType="withEffect">
                                  <p:stCondLst>
                                    <p:cond delay="0"/>
                                  </p:stCondLst>
                                  <p:childTnLst>
                                    <p:set>
                                      <p:cBhvr>
                                        <p:cTn id="17" dur="3000" fill="hold">
                                          <p:stCondLst>
                                            <p:cond delay="0"/>
                                          </p:stCondLst>
                                        </p:cTn>
                                        <p:tgtEl>
                                          <p:spTgt spid="19"/>
                                        </p:tgtEl>
                                        <p:attrNameLst>
                                          <p:attrName>style.visibility</p:attrName>
                                        </p:attrNameLst>
                                      </p:cBhvr>
                                      <p:to>
                                        <p:strVal val="visible"/>
                                      </p:to>
                                    </p:set>
                                    <p:animEffect transition="in" filter="wipe(up)">
                                      <p:cBhvr>
                                        <p:cTn id="18" dur="3000"/>
                                        <p:tgtEl>
                                          <p:spTgt spid="19"/>
                                        </p:tgtEl>
                                      </p:cBhvr>
                                    </p:animEffect>
                                  </p:childTnLst>
                                </p:cTn>
                              </p:par>
                              <p:par>
                                <p:cTn id="19" presetID="10" presetClass="entr" presetSubtype="0" fill="hold" grpId="0" nodeType="withEffect">
                                  <p:stCondLst>
                                    <p:cond delay="0"/>
                                  </p:stCondLst>
                                  <p:childTnLst>
                                    <p:set>
                                      <p:cBhvr>
                                        <p:cTn id="20" dur="3000" fill="hold">
                                          <p:stCondLst>
                                            <p:cond delay="0"/>
                                          </p:stCondLst>
                                        </p:cTn>
                                        <p:tgtEl>
                                          <p:spTgt spid="10"/>
                                        </p:tgtEl>
                                        <p:attrNameLst>
                                          <p:attrName>style.visibility</p:attrName>
                                        </p:attrNameLst>
                                      </p:cBhvr>
                                      <p:to>
                                        <p:strVal val="visible"/>
                                      </p:to>
                                    </p:set>
                                    <p:animEffect transition="in" filter="fade">
                                      <p:cBhvr>
                                        <p:cTn id="21" dur="3000"/>
                                        <p:tgtEl>
                                          <p:spTgt spid="10"/>
                                        </p:tgtEl>
                                      </p:cBhvr>
                                    </p:animEffect>
                                  </p:childTnLst>
                                </p:cTn>
                              </p:par>
                              <p:par>
                                <p:cTn id="22" presetID="22" presetClass="entr" presetSubtype="1" fill="hold" grpId="0" nodeType="withEffect">
                                  <p:stCondLst>
                                    <p:cond delay="0"/>
                                  </p:stCondLst>
                                  <p:childTnLst>
                                    <p:set>
                                      <p:cBhvr>
                                        <p:cTn id="23" dur="3000" fill="hold">
                                          <p:stCondLst>
                                            <p:cond delay="0"/>
                                          </p:stCondLst>
                                        </p:cTn>
                                        <p:tgtEl>
                                          <p:spTgt spid="20"/>
                                        </p:tgtEl>
                                        <p:attrNameLst>
                                          <p:attrName>style.visibility</p:attrName>
                                        </p:attrNameLst>
                                      </p:cBhvr>
                                      <p:to>
                                        <p:strVal val="visible"/>
                                      </p:to>
                                    </p:set>
                                    <p:animEffect transition="in" filter="wipe(up)">
                                      <p:cBhvr>
                                        <p:cTn id="24" dur="3000"/>
                                        <p:tgtEl>
                                          <p:spTgt spid="20"/>
                                        </p:tgtEl>
                                      </p:cBhvr>
                                    </p:animEffect>
                                  </p:childTnLst>
                                </p:cTn>
                              </p:par>
                              <p:par>
                                <p:cTn id="25" presetID="10" presetClass="entr" presetSubtype="0" fill="hold" grpId="0" nodeType="withEffect">
                                  <p:stCondLst>
                                    <p:cond delay="0"/>
                                  </p:stCondLst>
                                  <p:childTnLst>
                                    <p:set>
                                      <p:cBhvr>
                                        <p:cTn id="26" dur="3000" fill="hold">
                                          <p:stCondLst>
                                            <p:cond delay="0"/>
                                          </p:stCondLst>
                                        </p:cTn>
                                        <p:tgtEl>
                                          <p:spTgt spid="9"/>
                                        </p:tgtEl>
                                        <p:attrNameLst>
                                          <p:attrName>style.visibility</p:attrName>
                                        </p:attrNameLst>
                                      </p:cBhvr>
                                      <p:to>
                                        <p:strVal val="visible"/>
                                      </p:to>
                                    </p:set>
                                    <p:animEffect transition="in" filter="fade">
                                      <p:cBhvr>
                                        <p:cTn id="27" dur="3000"/>
                                        <p:tgtEl>
                                          <p:spTgt spid="9"/>
                                        </p:tgtEl>
                                      </p:cBhvr>
                                    </p:animEffect>
                                  </p:childTnLst>
                                </p:cTn>
                              </p:par>
                              <p:par>
                                <p:cTn id="28" presetID="22" presetClass="entr" presetSubtype="1" fill="hold" grpId="0" nodeType="withEffect">
                                  <p:stCondLst>
                                    <p:cond delay="0"/>
                                  </p:stCondLst>
                                  <p:childTnLst>
                                    <p:set>
                                      <p:cBhvr>
                                        <p:cTn id="29" dur="3000" fill="hold">
                                          <p:stCondLst>
                                            <p:cond delay="0"/>
                                          </p:stCondLst>
                                        </p:cTn>
                                        <p:tgtEl>
                                          <p:spTgt spid="21"/>
                                        </p:tgtEl>
                                        <p:attrNameLst>
                                          <p:attrName>style.visibility</p:attrName>
                                        </p:attrNameLst>
                                      </p:cBhvr>
                                      <p:to>
                                        <p:strVal val="visible"/>
                                      </p:to>
                                    </p:set>
                                    <p:animEffect transition="in" filter="wipe(up)">
                                      <p:cBhvr>
                                        <p:cTn id="30" dur="30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22" presetClass="entr" presetSubtype="4" fill="hold" grpId="0" nodeType="withEffect">
                                  <p:stCondLst>
                                    <p:cond delay="0"/>
                                  </p:stCondLst>
                                  <p:childTnLst>
                                    <p:set>
                                      <p:cBhvr>
                                        <p:cTn id="35" dur="3000" fill="hold">
                                          <p:stCondLst>
                                            <p:cond delay="0"/>
                                          </p:stCondLst>
                                        </p:cTn>
                                        <p:tgtEl>
                                          <p:spTgt spid="36"/>
                                        </p:tgtEl>
                                        <p:attrNameLst>
                                          <p:attrName>style.visibility</p:attrName>
                                        </p:attrNameLst>
                                      </p:cBhvr>
                                      <p:to>
                                        <p:strVal val="visible"/>
                                      </p:to>
                                    </p:set>
                                    <p:animEffect transition="in" filter="wipe(down)">
                                      <p:cBhvr>
                                        <p:cTn id="36" dur="30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mediacall" presetSubtype="0" fill="hold" nodeType="clickEffect">
                                  <p:stCondLst>
                                    <p:cond delay="0"/>
                                  </p:stCondLst>
                                  <p:childTnLst>
                                    <p:cmd type="call" cmd="playFrom(0.0)">
                                      <p:cBhvr additive="base">
                                        <p:cTn id="45" dur="11415"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6" fill="hold" display="1">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p:cMediaNode showWhenStopped="0">
                <p:cTn id="47" fill="hold" display="1">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8" grpId="0"/>
      <p:bldP spid="9" grpId="0"/>
      <p:bldP spid="10" grpId="0"/>
      <p:bldP spid="11" grpId="0"/>
      <p:bldP spid="2" grpId="0"/>
      <p:bldP spid="19" grpId="0"/>
      <p:bldP spid="20" grpId="0"/>
      <p:bldP spid="21" grpId="0"/>
      <p:bldP spid="3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3854450" y="2546350"/>
            <a:ext cx="938213" cy="1663700"/>
          </a:xfrm>
          <a:prstGeom prst="rect">
            <a:avLst/>
          </a:prstGeom>
          <a:solidFill>
            <a:srgbClr val="FFFF00"/>
          </a:solidFill>
          <a:ln w="9525">
            <a:noFill/>
          </a:ln>
        </p:spPr>
        <p:txBody>
          <a:bodyPr/>
          <a:lstStyle/>
          <a:p>
            <a:pPr eaLnBrk="1" latinLnBrk="1" hangingPunct="1"/>
            <a:endParaRPr lang="zh-CN" altLang="en-US" dirty="0">
              <a:latin typeface="Gulim" pitchFamily="34" charset="-127"/>
            </a:endParaRPr>
          </a:p>
        </p:txBody>
      </p:sp>
      <p:graphicFrame>
        <p:nvGraphicFramePr>
          <p:cNvPr id="3" name="Object 8"/>
          <p:cNvGraphicFramePr>
            <a:graphicFrameLocks noChangeAspect="1"/>
          </p:cNvGraphicFramePr>
          <p:nvPr/>
        </p:nvGraphicFramePr>
        <p:xfrm>
          <a:off x="1004888" y="122238"/>
          <a:ext cx="4791075" cy="1060450"/>
        </p:xfrm>
        <a:graphic>
          <a:graphicData uri="http://schemas.openxmlformats.org/presentationml/2006/ole">
            <mc:AlternateContent xmlns:mc="http://schemas.openxmlformats.org/markup-compatibility/2006">
              <mc:Choice xmlns:v="urn:schemas-microsoft-com:vml" Requires="v">
                <p:oleObj spid="_x0000_s2073" name="" r:id="rId2" imgW="1777365" imgH="393700" progId="Equation.DSMT4">
                  <p:embed/>
                </p:oleObj>
              </mc:Choice>
              <mc:Fallback>
                <p:oleObj name="" r:id="rId2" imgW="1777365" imgH="393700" progId="Equation.DSMT4">
                  <p:embed/>
                  <p:pic>
                    <p:nvPicPr>
                      <p:cNvPr id="0" name="图片 3075"/>
                      <p:cNvPicPr/>
                      <p:nvPr/>
                    </p:nvPicPr>
                    <p:blipFill>
                      <a:blip r:embed="rId3"/>
                      <a:stretch>
                        <a:fillRect/>
                      </a:stretch>
                    </p:blipFill>
                    <p:spPr>
                      <a:xfrm>
                        <a:off x="1004888" y="122238"/>
                        <a:ext cx="4791075" cy="1060450"/>
                      </a:xfrm>
                      <a:prstGeom prst="rect">
                        <a:avLst/>
                      </a:prstGeom>
                      <a:noFill/>
                      <a:ln w="38100">
                        <a:noFill/>
                        <a:miter/>
                      </a:ln>
                    </p:spPr>
                  </p:pic>
                </p:oleObj>
              </mc:Fallback>
            </mc:AlternateContent>
          </a:graphicData>
        </a:graphic>
      </p:graphicFrame>
      <p:sp>
        <p:nvSpPr>
          <p:cNvPr id="8" name="Text Box 9"/>
          <p:cNvSpPr txBox="1"/>
          <p:nvPr/>
        </p:nvSpPr>
        <p:spPr>
          <a:xfrm>
            <a:off x="915988" y="1658938"/>
            <a:ext cx="615950" cy="889000"/>
          </a:xfrm>
          <a:prstGeom prst="rect">
            <a:avLst/>
          </a:prstGeom>
          <a:noFill/>
          <a:ln w="9525">
            <a:noFill/>
          </a:ln>
        </p:spPr>
        <p:txBody>
          <a:bodyPr vert="eaVert">
            <a:spAutoFit/>
          </a:bodyPr>
          <a:lstStyle/>
          <a:p>
            <a:pPr eaLnBrk="1" latinLnBrk="1" hangingPunct="1">
              <a:spcBef>
                <a:spcPct val="50000"/>
              </a:spcBef>
            </a:pPr>
            <a:r>
              <a:rPr lang="zh-CN" altLang="en-US" sz="2800" b="1" dirty="0">
                <a:solidFill>
                  <a:srgbClr val="0070C0"/>
                </a:solidFill>
                <a:latin typeface="楷体" panose="02010609060101010101" pitchFamily="49" charset="-122"/>
                <a:ea typeface="楷体" panose="02010609060101010101" pitchFamily="49" charset="-122"/>
              </a:rPr>
              <a:t>前项 </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9" name="Text Box 10"/>
          <p:cNvSpPr txBox="1"/>
          <p:nvPr/>
        </p:nvSpPr>
        <p:spPr>
          <a:xfrm>
            <a:off x="2151063" y="1658938"/>
            <a:ext cx="615950" cy="889000"/>
          </a:xfrm>
          <a:prstGeom prst="rect">
            <a:avLst/>
          </a:prstGeom>
          <a:noFill/>
          <a:ln w="9525">
            <a:noFill/>
          </a:ln>
        </p:spPr>
        <p:txBody>
          <a:bodyPr vert="eaVert">
            <a:spAutoFit/>
          </a:bodyPr>
          <a:lstStyle/>
          <a:p>
            <a:pPr eaLnBrk="1" latinLnBrk="1" hangingPunct="1">
              <a:spcBef>
                <a:spcPct val="50000"/>
              </a:spcBef>
            </a:pPr>
            <a:r>
              <a:rPr lang="zh-CN" altLang="en-US" sz="2800" b="1" dirty="0">
                <a:solidFill>
                  <a:srgbClr val="0070C0"/>
                </a:solidFill>
                <a:latin typeface="楷体" panose="02010609060101010101" pitchFamily="49" charset="-122"/>
                <a:ea typeface="楷体" panose="02010609060101010101" pitchFamily="49" charset="-122"/>
              </a:rPr>
              <a:t>后项</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0" name="Text Box 11"/>
          <p:cNvSpPr txBox="1"/>
          <p:nvPr/>
        </p:nvSpPr>
        <p:spPr>
          <a:xfrm>
            <a:off x="1503363" y="1666875"/>
            <a:ext cx="614362" cy="889000"/>
          </a:xfrm>
          <a:prstGeom prst="rect">
            <a:avLst/>
          </a:prstGeom>
          <a:noFill/>
          <a:ln w="9525">
            <a:noFill/>
          </a:ln>
        </p:spPr>
        <p:txBody>
          <a:bodyPr vert="eaVert">
            <a:spAutoFit/>
          </a:bodyPr>
          <a:lstStyle/>
          <a:p>
            <a:pPr eaLnBrk="1" latinLnBrk="1" hangingPunct="1">
              <a:spcBef>
                <a:spcPct val="50000"/>
              </a:spcBef>
            </a:pPr>
            <a:r>
              <a:rPr lang="zh-CN" altLang="en-US" sz="2800" b="1" dirty="0">
                <a:solidFill>
                  <a:srgbClr val="0070C0"/>
                </a:solidFill>
                <a:latin typeface="楷体" panose="02010609060101010101" pitchFamily="49" charset="-122"/>
                <a:ea typeface="楷体" panose="02010609060101010101" pitchFamily="49" charset="-122"/>
              </a:rPr>
              <a:t>比号</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1" name="Text Box 12"/>
          <p:cNvSpPr txBox="1"/>
          <p:nvPr/>
        </p:nvSpPr>
        <p:spPr>
          <a:xfrm>
            <a:off x="5337175" y="1730375"/>
            <a:ext cx="614363" cy="839788"/>
          </a:xfrm>
          <a:prstGeom prst="rect">
            <a:avLst/>
          </a:prstGeom>
          <a:noFill/>
          <a:ln w="9525">
            <a:noFill/>
          </a:ln>
        </p:spPr>
        <p:txBody>
          <a:bodyPr vert="eaVert">
            <a:spAutoFit/>
          </a:bodyPr>
          <a:lstStyle/>
          <a:p>
            <a:pPr eaLnBrk="1" latinLnBrk="1" hangingPunct="1">
              <a:spcBef>
                <a:spcPct val="50000"/>
              </a:spcBef>
            </a:pPr>
            <a:r>
              <a:rPr lang="zh-CN" altLang="en-US" sz="2800" b="1" dirty="0">
                <a:solidFill>
                  <a:srgbClr val="0070C0"/>
                </a:solidFill>
                <a:latin typeface="楷体" panose="02010609060101010101" pitchFamily="49" charset="-122"/>
                <a:ea typeface="楷体" panose="02010609060101010101" pitchFamily="49" charset="-122"/>
              </a:rPr>
              <a:t>比值</a:t>
            </a:r>
            <a:endParaRPr lang="zh-CN" altLang="en-US" sz="2800" b="1" dirty="0">
              <a:solidFill>
                <a:srgbClr val="0070C0"/>
              </a:solidFill>
              <a:latin typeface="楷体" panose="02010609060101010101" pitchFamily="49" charset="-122"/>
              <a:ea typeface="楷体" panose="02010609060101010101" pitchFamily="49" charset="-122"/>
            </a:endParaRPr>
          </a:p>
        </p:txBody>
      </p:sp>
      <p:sp>
        <p:nvSpPr>
          <p:cNvPr id="19464" name="文本框 12"/>
          <p:cNvSpPr txBox="1"/>
          <p:nvPr>
            <p:custDataLst>
              <p:tags r:id="rId4"/>
            </p:custDataLst>
          </p:nvPr>
        </p:nvSpPr>
        <p:spPr>
          <a:xfrm>
            <a:off x="4981575" y="-11112"/>
            <a:ext cx="1008063" cy="184150"/>
          </a:xfrm>
          <a:prstGeom prst="rect">
            <a:avLst/>
          </a:prstGeom>
          <a:noFill/>
          <a:ln w="9525">
            <a:noFill/>
          </a:ln>
        </p:spPr>
        <p:txBody>
          <a:bodyPr>
            <a:spAutoFit/>
          </a:bodyPr>
          <a:lstStyle/>
          <a:p>
            <a:r>
              <a:rPr lang="zh-CN" altLang="en-US" sz="600" dirty="0">
                <a:solidFill>
                  <a:srgbClr val="81C6FF"/>
                </a:solidFill>
                <a:latin typeface="楷体" panose="02010609060101010101" pitchFamily="49" charset="-122"/>
                <a:ea typeface="楷体" panose="02010609060101010101" pitchFamily="49" charset="-122"/>
              </a:rPr>
              <a:t>状元成才路</a:t>
            </a:r>
            <a:endParaRPr lang="zh-CN" altLang="en-US" sz="600" dirty="0">
              <a:solidFill>
                <a:srgbClr val="81C6FF"/>
              </a:solidFill>
              <a:latin typeface="楷体" panose="02010609060101010101" pitchFamily="49" charset="-122"/>
              <a:ea typeface="楷体" panose="02010609060101010101" pitchFamily="49" charset="-122"/>
            </a:endParaRPr>
          </a:p>
        </p:txBody>
      </p:sp>
      <p:pic>
        <p:nvPicPr>
          <p:cNvPr id="19465" name="图片 13"/>
          <p:cNvPicPr>
            <a:picLocks noChangeAspect="1"/>
          </p:cNvPicPr>
          <p:nvPr>
            <p:custDataLst>
              <p:tags r:id="rId5"/>
            </p:custDataLst>
          </p:nvPr>
        </p:nvPicPr>
        <p:blipFill>
          <a:blip r:embed="rId6"/>
          <a:stretch>
            <a:fillRect/>
          </a:stretch>
        </p:blipFill>
        <p:spPr>
          <a:xfrm>
            <a:off x="7966075" y="131763"/>
            <a:ext cx="184150" cy="50800"/>
          </a:xfrm>
          <a:prstGeom prst="rect">
            <a:avLst/>
          </a:prstGeom>
          <a:noFill/>
          <a:ln w="9525">
            <a:noFill/>
          </a:ln>
        </p:spPr>
      </p:pic>
      <p:sp>
        <p:nvSpPr>
          <p:cNvPr id="2" name="文本框 1"/>
          <p:cNvSpPr txBox="1"/>
          <p:nvPr/>
        </p:nvSpPr>
        <p:spPr>
          <a:xfrm>
            <a:off x="916385" y="877887"/>
            <a:ext cx="615553" cy="1184761"/>
          </a:xfrm>
          <a:prstGeom prst="rect">
            <a:avLst/>
          </a:prstGeom>
          <a:noFill/>
          <a:ln w="9525">
            <a:noFill/>
          </a:ln>
        </p:spPr>
        <p:txBody>
          <a:bodyPr vert="eaVert" wrap="square">
            <a:spAutoFit/>
          </a:bodyPr>
          <a:lstStyle/>
          <a:p>
            <a:r>
              <a:rPr lang="en-US" altLang="zh-CN" sz="2800" b="1" dirty="0">
                <a:solidFill>
                  <a:srgbClr val="0070C0"/>
                </a:solidFill>
                <a:latin typeface="Gulim" pitchFamily="34" charset="-127"/>
              </a:rPr>
              <a:t>……</a:t>
            </a:r>
            <a:endParaRPr lang="zh-CN" altLang="en-US" sz="2800" b="1" dirty="0">
              <a:solidFill>
                <a:srgbClr val="0070C0"/>
              </a:solidFill>
              <a:latin typeface="Gulim" pitchFamily="34" charset="-127"/>
            </a:endParaRPr>
          </a:p>
        </p:txBody>
      </p:sp>
      <p:sp>
        <p:nvSpPr>
          <p:cNvPr id="19" name="文本框 18"/>
          <p:cNvSpPr txBox="1"/>
          <p:nvPr/>
        </p:nvSpPr>
        <p:spPr>
          <a:xfrm>
            <a:off x="1479947" y="908050"/>
            <a:ext cx="615553" cy="1182406"/>
          </a:xfrm>
          <a:prstGeom prst="rect">
            <a:avLst/>
          </a:prstGeom>
          <a:noFill/>
          <a:ln w="9525">
            <a:noFill/>
          </a:ln>
        </p:spPr>
        <p:txBody>
          <a:bodyPr vert="eaVert" wrap="square">
            <a:spAutoFit/>
          </a:bodyPr>
          <a:lstStyle/>
          <a:p>
            <a:r>
              <a:rPr lang="en-US" altLang="zh-CN" sz="2800" b="1" dirty="0">
                <a:solidFill>
                  <a:srgbClr val="0070C0"/>
                </a:solidFill>
                <a:latin typeface="Gulim" pitchFamily="34" charset="-127"/>
              </a:rPr>
              <a:t>……</a:t>
            </a:r>
            <a:endParaRPr lang="zh-CN" altLang="en-US" sz="2800" b="1" dirty="0">
              <a:solidFill>
                <a:srgbClr val="0070C0"/>
              </a:solidFill>
              <a:latin typeface="Gulim" pitchFamily="34" charset="-127"/>
            </a:endParaRPr>
          </a:p>
        </p:txBody>
      </p:sp>
      <p:sp>
        <p:nvSpPr>
          <p:cNvPr id="20" name="文本框 19"/>
          <p:cNvSpPr txBox="1"/>
          <p:nvPr/>
        </p:nvSpPr>
        <p:spPr>
          <a:xfrm>
            <a:off x="2118122" y="908050"/>
            <a:ext cx="615553" cy="1182406"/>
          </a:xfrm>
          <a:prstGeom prst="rect">
            <a:avLst/>
          </a:prstGeom>
          <a:noFill/>
          <a:ln w="9525">
            <a:noFill/>
          </a:ln>
        </p:spPr>
        <p:txBody>
          <a:bodyPr vert="eaVert" wrap="square">
            <a:spAutoFit/>
          </a:bodyPr>
          <a:lstStyle/>
          <a:p>
            <a:r>
              <a:rPr lang="en-US" altLang="zh-CN" sz="2800" b="1" dirty="0">
                <a:solidFill>
                  <a:srgbClr val="0070C0"/>
                </a:solidFill>
                <a:latin typeface="Gulim" pitchFamily="34" charset="-127"/>
              </a:rPr>
              <a:t>……</a:t>
            </a:r>
            <a:endParaRPr lang="zh-CN" altLang="en-US" sz="2800" b="1" dirty="0">
              <a:solidFill>
                <a:srgbClr val="0070C0"/>
              </a:solidFill>
              <a:latin typeface="Gulim" pitchFamily="34" charset="-127"/>
            </a:endParaRPr>
          </a:p>
        </p:txBody>
      </p:sp>
      <p:sp>
        <p:nvSpPr>
          <p:cNvPr id="21" name="文本框 20"/>
          <p:cNvSpPr txBox="1"/>
          <p:nvPr/>
        </p:nvSpPr>
        <p:spPr>
          <a:xfrm>
            <a:off x="5304235" y="1063625"/>
            <a:ext cx="615553" cy="1184762"/>
          </a:xfrm>
          <a:prstGeom prst="rect">
            <a:avLst/>
          </a:prstGeom>
          <a:noFill/>
          <a:ln w="9525">
            <a:noFill/>
          </a:ln>
        </p:spPr>
        <p:txBody>
          <a:bodyPr vert="eaVert" wrap="square">
            <a:spAutoFit/>
          </a:bodyPr>
          <a:lstStyle/>
          <a:p>
            <a:r>
              <a:rPr lang="en-US" altLang="zh-CN" sz="2800" b="1" dirty="0">
                <a:solidFill>
                  <a:srgbClr val="0070C0"/>
                </a:solidFill>
                <a:latin typeface="Gulim" pitchFamily="34" charset="-127"/>
              </a:rPr>
              <a:t>……</a:t>
            </a:r>
            <a:endParaRPr lang="zh-CN" altLang="en-US" sz="2800" b="1" dirty="0">
              <a:solidFill>
                <a:srgbClr val="0070C0"/>
              </a:solidFill>
              <a:latin typeface="Gulim" pitchFamily="34" charset="-127"/>
            </a:endParaRPr>
          </a:p>
        </p:txBody>
      </p:sp>
      <p:graphicFrame>
        <p:nvGraphicFramePr>
          <p:cNvPr id="22" name="Group 35"/>
          <p:cNvGraphicFramePr>
            <a:graphicFrameLocks noGrp="1"/>
          </p:cNvGraphicFramePr>
          <p:nvPr/>
        </p:nvGraphicFramePr>
        <p:xfrm>
          <a:off x="973138" y="2546350"/>
          <a:ext cx="4946650" cy="1663700"/>
        </p:xfrm>
        <a:graphic>
          <a:graphicData uri="http://schemas.openxmlformats.org/drawingml/2006/table">
            <a:tbl>
              <a:tblPr/>
              <a:tblGrid>
                <a:gridCol w="882645"/>
                <a:gridCol w="1071783"/>
                <a:gridCol w="903196"/>
                <a:gridCol w="989900"/>
                <a:gridCol w="1099126"/>
              </a:tblGrid>
              <a:tr h="57883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比</a:t>
                      </a: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前项</a:t>
                      </a: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后项</a:t>
                      </a: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比值</a:t>
                      </a: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6902">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除法</a:t>
                      </a: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96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分数</a:t>
                      </a: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1432" marR="91432" marT="45692" marB="456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 name="Text Box 92"/>
          <p:cNvSpPr txBox="1"/>
          <p:nvPr/>
        </p:nvSpPr>
        <p:spPr>
          <a:xfrm>
            <a:off x="1812925" y="3149600"/>
            <a:ext cx="1295400" cy="461963"/>
          </a:xfrm>
          <a:prstGeom prst="rect">
            <a:avLst/>
          </a:prstGeom>
          <a:noFill/>
          <a:ln w="9525">
            <a:noFill/>
          </a:ln>
        </p:spPr>
        <p:txBody>
          <a:bodyPr>
            <a:spAutoFit/>
          </a:bodyPr>
          <a:lstStyle/>
          <a:p>
            <a:pPr eaLnBrk="1" latinLnBrk="1" hangingPunct="1">
              <a:spcBef>
                <a:spcPct val="50000"/>
              </a:spcBef>
            </a:pPr>
            <a:r>
              <a:rPr lang="zh-CN" altLang="en-US" sz="2400" b="1" dirty="0">
                <a:solidFill>
                  <a:srgbClr val="FF3300"/>
                </a:solidFill>
                <a:latin typeface="楷体" panose="02010609060101010101" pitchFamily="49" charset="-122"/>
                <a:ea typeface="楷体" panose="02010609060101010101" pitchFamily="49" charset="-122"/>
              </a:rPr>
              <a:t>被除数</a:t>
            </a:r>
            <a:endParaRPr lang="zh-CN" altLang="en-US" sz="2400" b="1" dirty="0">
              <a:solidFill>
                <a:srgbClr val="FF3300"/>
              </a:solidFill>
              <a:latin typeface="楷体" panose="02010609060101010101" pitchFamily="49" charset="-122"/>
              <a:ea typeface="楷体" panose="02010609060101010101" pitchFamily="49" charset="-122"/>
            </a:endParaRPr>
          </a:p>
        </p:txBody>
      </p:sp>
      <p:sp>
        <p:nvSpPr>
          <p:cNvPr id="27" name="Text Box 93"/>
          <p:cNvSpPr txBox="1"/>
          <p:nvPr/>
        </p:nvSpPr>
        <p:spPr>
          <a:xfrm>
            <a:off x="1933575" y="3727450"/>
            <a:ext cx="1079500" cy="461963"/>
          </a:xfrm>
          <a:prstGeom prst="rect">
            <a:avLst/>
          </a:prstGeom>
          <a:noFill/>
          <a:ln w="9525">
            <a:noFill/>
          </a:ln>
        </p:spPr>
        <p:txBody>
          <a:bodyPr>
            <a:spAutoFit/>
          </a:bodyPr>
          <a:lstStyle/>
          <a:p>
            <a:pPr eaLnBrk="1" latinLnBrk="1" hangingPunct="1">
              <a:spcBef>
                <a:spcPct val="50000"/>
              </a:spcBef>
            </a:pPr>
            <a:r>
              <a:rPr lang="zh-CN" altLang="en-US" sz="2400" b="1" dirty="0">
                <a:solidFill>
                  <a:srgbClr val="FF3300"/>
                </a:solidFill>
                <a:latin typeface="楷体" panose="02010609060101010101" pitchFamily="49" charset="-122"/>
                <a:ea typeface="楷体" panose="02010609060101010101" pitchFamily="49" charset="-122"/>
              </a:rPr>
              <a:t>分 子</a:t>
            </a:r>
            <a:endParaRPr lang="zh-CN" altLang="en-US" sz="2400" b="1" dirty="0">
              <a:solidFill>
                <a:srgbClr val="FF3300"/>
              </a:solidFill>
              <a:latin typeface="楷体" panose="02010609060101010101" pitchFamily="49" charset="-122"/>
              <a:ea typeface="楷体" panose="02010609060101010101" pitchFamily="49" charset="-122"/>
            </a:endParaRPr>
          </a:p>
        </p:txBody>
      </p:sp>
      <p:sp>
        <p:nvSpPr>
          <p:cNvPr id="28" name="Text Box 95"/>
          <p:cNvSpPr txBox="1"/>
          <p:nvPr/>
        </p:nvSpPr>
        <p:spPr>
          <a:xfrm>
            <a:off x="3121025" y="3201988"/>
            <a:ext cx="647700" cy="461962"/>
          </a:xfrm>
          <a:prstGeom prst="rect">
            <a:avLst/>
          </a:prstGeom>
          <a:noFill/>
          <a:ln w="9525">
            <a:noFill/>
          </a:ln>
        </p:spPr>
        <p:txBody>
          <a:bodyPr>
            <a:spAutoFit/>
          </a:bodyPr>
          <a:lstStyle/>
          <a:p>
            <a:pPr eaLnBrk="1" latinLnBrk="1" hangingPunct="1">
              <a:spcBef>
                <a:spcPct val="50000"/>
              </a:spcBef>
            </a:pPr>
            <a:r>
              <a:rPr lang="en-US" altLang="zh-CN" sz="2400" b="1" dirty="0">
                <a:solidFill>
                  <a:srgbClr val="FF3300"/>
                </a:solidFill>
                <a:latin typeface="Times New Roman" panose="02020603050405020304" pitchFamily="18" charset="0"/>
                <a:ea typeface="黑体" panose="02010609060101010101" pitchFamily="49" charset="-122"/>
              </a:rPr>
              <a:t>÷</a:t>
            </a:r>
            <a:endParaRPr lang="en-US" altLang="zh-CN" sz="2400" b="1" dirty="0">
              <a:solidFill>
                <a:srgbClr val="FF3300"/>
              </a:solidFill>
              <a:latin typeface="Times New Roman" panose="02020603050405020304" pitchFamily="18" charset="0"/>
              <a:ea typeface="黑体" panose="02010609060101010101" pitchFamily="49" charset="-122"/>
            </a:endParaRPr>
          </a:p>
        </p:txBody>
      </p:sp>
      <p:sp>
        <p:nvSpPr>
          <p:cNvPr id="29" name="Text Box 99"/>
          <p:cNvSpPr txBox="1"/>
          <p:nvPr/>
        </p:nvSpPr>
        <p:spPr>
          <a:xfrm>
            <a:off x="3140075" y="3705225"/>
            <a:ext cx="647700" cy="461963"/>
          </a:xfrm>
          <a:prstGeom prst="rect">
            <a:avLst/>
          </a:prstGeom>
          <a:noFill/>
          <a:ln w="9525">
            <a:noFill/>
          </a:ln>
        </p:spPr>
        <p:txBody>
          <a:bodyPr>
            <a:spAutoFit/>
          </a:bodyPr>
          <a:lstStyle/>
          <a:p>
            <a:pPr eaLnBrk="1" latinLnBrk="1" hangingPunct="1">
              <a:spcBef>
                <a:spcPct val="50000"/>
              </a:spcBef>
            </a:pPr>
            <a:r>
              <a:rPr lang="en-US" altLang="zh-CN" sz="2400" b="1" dirty="0">
                <a:solidFill>
                  <a:srgbClr val="FF3300"/>
                </a:solidFill>
                <a:latin typeface="Times New Roman" panose="02020603050405020304" pitchFamily="18" charset="0"/>
                <a:ea typeface="黑体" panose="02010609060101010101" pitchFamily="49" charset="-122"/>
              </a:rPr>
              <a:t>—</a:t>
            </a:r>
            <a:endParaRPr lang="en-US" altLang="zh-CN" sz="2400" b="1" dirty="0">
              <a:solidFill>
                <a:srgbClr val="FF3300"/>
              </a:solidFill>
              <a:latin typeface="Times New Roman" panose="02020603050405020304" pitchFamily="18" charset="0"/>
              <a:ea typeface="黑体" panose="02010609060101010101" pitchFamily="49" charset="-122"/>
            </a:endParaRPr>
          </a:p>
        </p:txBody>
      </p:sp>
      <p:sp>
        <p:nvSpPr>
          <p:cNvPr id="30" name="Text Box 103"/>
          <p:cNvSpPr txBox="1"/>
          <p:nvPr/>
        </p:nvSpPr>
        <p:spPr>
          <a:xfrm>
            <a:off x="3854450" y="3152775"/>
            <a:ext cx="1193800" cy="461963"/>
          </a:xfrm>
          <a:prstGeom prst="rect">
            <a:avLst/>
          </a:prstGeom>
          <a:noFill/>
          <a:ln w="9525">
            <a:noFill/>
          </a:ln>
        </p:spPr>
        <p:txBody>
          <a:bodyPr>
            <a:spAutoFit/>
          </a:bodyPr>
          <a:lstStyle/>
          <a:p>
            <a:pPr eaLnBrk="1" latinLnBrk="1" hangingPunct="1">
              <a:spcBef>
                <a:spcPct val="50000"/>
              </a:spcBef>
            </a:pPr>
            <a:r>
              <a:rPr lang="zh-CN" altLang="en-US" sz="2400" b="1" dirty="0">
                <a:solidFill>
                  <a:srgbClr val="FF3300"/>
                </a:solidFill>
                <a:latin typeface="楷体" panose="02010609060101010101" pitchFamily="49" charset="-122"/>
                <a:ea typeface="楷体" panose="02010609060101010101" pitchFamily="49" charset="-122"/>
              </a:rPr>
              <a:t>除 数</a:t>
            </a:r>
            <a:endParaRPr lang="zh-CN" altLang="en-US" sz="2400" b="1" dirty="0">
              <a:solidFill>
                <a:srgbClr val="FF3300"/>
              </a:solidFill>
              <a:latin typeface="楷体" panose="02010609060101010101" pitchFamily="49" charset="-122"/>
              <a:ea typeface="楷体" panose="02010609060101010101" pitchFamily="49" charset="-122"/>
            </a:endParaRPr>
          </a:p>
        </p:txBody>
      </p:sp>
      <p:sp>
        <p:nvSpPr>
          <p:cNvPr id="31" name="Text Box 104"/>
          <p:cNvSpPr txBox="1"/>
          <p:nvPr/>
        </p:nvSpPr>
        <p:spPr>
          <a:xfrm>
            <a:off x="3852863" y="3727450"/>
            <a:ext cx="1173162" cy="461963"/>
          </a:xfrm>
          <a:prstGeom prst="rect">
            <a:avLst/>
          </a:prstGeom>
          <a:noFill/>
          <a:ln w="9525">
            <a:noFill/>
          </a:ln>
        </p:spPr>
        <p:txBody>
          <a:bodyPr>
            <a:spAutoFit/>
          </a:bodyPr>
          <a:lstStyle/>
          <a:p>
            <a:pPr eaLnBrk="1" latinLnBrk="1" hangingPunct="1">
              <a:spcBef>
                <a:spcPct val="50000"/>
              </a:spcBef>
            </a:pPr>
            <a:r>
              <a:rPr lang="zh-CN" altLang="en-US" sz="2400" b="1" dirty="0">
                <a:solidFill>
                  <a:srgbClr val="FF3300"/>
                </a:solidFill>
                <a:latin typeface="楷体" panose="02010609060101010101" pitchFamily="49" charset="-122"/>
                <a:ea typeface="楷体" panose="02010609060101010101" pitchFamily="49" charset="-122"/>
              </a:rPr>
              <a:t>分 母</a:t>
            </a:r>
            <a:endParaRPr lang="zh-CN" altLang="en-US" sz="2400" b="1" dirty="0">
              <a:solidFill>
                <a:srgbClr val="FF3300"/>
              </a:solidFill>
              <a:latin typeface="楷体" panose="02010609060101010101" pitchFamily="49" charset="-122"/>
              <a:ea typeface="楷体" panose="02010609060101010101" pitchFamily="49" charset="-122"/>
            </a:endParaRPr>
          </a:p>
        </p:txBody>
      </p:sp>
      <p:sp>
        <p:nvSpPr>
          <p:cNvPr id="32" name="Text Box 106"/>
          <p:cNvSpPr txBox="1"/>
          <p:nvPr/>
        </p:nvSpPr>
        <p:spPr>
          <a:xfrm>
            <a:off x="5127625" y="3149600"/>
            <a:ext cx="615950" cy="461963"/>
          </a:xfrm>
          <a:prstGeom prst="rect">
            <a:avLst/>
          </a:prstGeom>
          <a:noFill/>
          <a:ln w="9525">
            <a:noFill/>
          </a:ln>
        </p:spPr>
        <p:txBody>
          <a:bodyPr>
            <a:spAutoFit/>
          </a:bodyPr>
          <a:lstStyle/>
          <a:p>
            <a:pPr eaLnBrk="1" latinLnBrk="1" hangingPunct="1">
              <a:spcBef>
                <a:spcPct val="50000"/>
              </a:spcBef>
            </a:pPr>
            <a:r>
              <a:rPr lang="zh-CN" altLang="en-US" sz="2400" b="1" dirty="0">
                <a:solidFill>
                  <a:srgbClr val="FF3300"/>
                </a:solidFill>
                <a:latin typeface="楷体" panose="02010609060101010101" pitchFamily="49" charset="-122"/>
                <a:ea typeface="楷体" panose="02010609060101010101" pitchFamily="49" charset="-122"/>
              </a:rPr>
              <a:t>商</a:t>
            </a:r>
            <a:endParaRPr lang="zh-CN" altLang="en-US" sz="2400" b="1" dirty="0">
              <a:solidFill>
                <a:srgbClr val="FF3300"/>
              </a:solidFill>
              <a:latin typeface="楷体" panose="02010609060101010101" pitchFamily="49" charset="-122"/>
              <a:ea typeface="楷体" panose="02010609060101010101" pitchFamily="49" charset="-122"/>
            </a:endParaRPr>
          </a:p>
        </p:txBody>
      </p:sp>
      <p:sp>
        <p:nvSpPr>
          <p:cNvPr id="33" name="Text Box 107"/>
          <p:cNvSpPr txBox="1"/>
          <p:nvPr/>
        </p:nvSpPr>
        <p:spPr>
          <a:xfrm>
            <a:off x="4792663" y="3727450"/>
            <a:ext cx="1258887" cy="461963"/>
          </a:xfrm>
          <a:prstGeom prst="rect">
            <a:avLst/>
          </a:prstGeom>
          <a:noFill/>
          <a:ln w="9525">
            <a:noFill/>
          </a:ln>
        </p:spPr>
        <p:txBody>
          <a:bodyPr>
            <a:spAutoFit/>
          </a:bodyPr>
          <a:lstStyle/>
          <a:p>
            <a:pPr eaLnBrk="1" latinLnBrk="1" hangingPunct="1">
              <a:spcBef>
                <a:spcPct val="50000"/>
              </a:spcBef>
            </a:pPr>
            <a:r>
              <a:rPr lang="zh-CN" altLang="en-US" sz="2400" b="1" dirty="0">
                <a:solidFill>
                  <a:srgbClr val="FF3300"/>
                </a:solidFill>
                <a:latin typeface="楷体" panose="02010609060101010101" pitchFamily="49" charset="-122"/>
                <a:ea typeface="楷体" panose="02010609060101010101" pitchFamily="49" charset="-122"/>
              </a:rPr>
              <a:t>分数值</a:t>
            </a:r>
            <a:endParaRPr lang="zh-CN" altLang="en-US" sz="2400" b="1" dirty="0">
              <a:solidFill>
                <a:srgbClr val="FF3300"/>
              </a:solidFill>
              <a:latin typeface="楷体" panose="02010609060101010101" pitchFamily="49" charset="-122"/>
              <a:ea typeface="楷体" panose="02010609060101010101" pitchFamily="49" charset="-122"/>
            </a:endParaRPr>
          </a:p>
        </p:txBody>
      </p:sp>
      <p:sp>
        <p:nvSpPr>
          <p:cNvPr id="35" name="Text Box 92"/>
          <p:cNvSpPr txBox="1"/>
          <p:nvPr/>
        </p:nvSpPr>
        <p:spPr>
          <a:xfrm>
            <a:off x="3754438" y="2036763"/>
            <a:ext cx="1492250" cy="461962"/>
          </a:xfrm>
          <a:prstGeom prst="rect">
            <a:avLst/>
          </a:prstGeom>
          <a:noFill/>
          <a:ln w="9525">
            <a:noFill/>
          </a:ln>
        </p:spPr>
        <p:txBody>
          <a:bodyPr>
            <a:spAutoFit/>
          </a:bodyPr>
          <a:lstStyle/>
          <a:p>
            <a:pPr eaLnBrk="1" latinLnBrk="1" hangingPunct="1">
              <a:spcBef>
                <a:spcPct val="50000"/>
              </a:spcBef>
            </a:pPr>
            <a:r>
              <a:rPr lang="zh-CN" altLang="en-US" sz="2400" b="1" dirty="0">
                <a:solidFill>
                  <a:srgbClr val="FF3300"/>
                </a:solidFill>
                <a:latin typeface="Times New Roman" panose="02020603050405020304" pitchFamily="18" charset="0"/>
                <a:ea typeface="黑体" panose="02010609060101010101" pitchFamily="49" charset="-122"/>
              </a:rPr>
              <a:t>不能为</a:t>
            </a:r>
            <a:r>
              <a:rPr lang="en-US" altLang="zh-CN" sz="2400" b="1" dirty="0">
                <a:solidFill>
                  <a:srgbClr val="FF3300"/>
                </a:solidFill>
                <a:latin typeface="Times New Roman" panose="02020603050405020304" pitchFamily="18" charset="0"/>
                <a:ea typeface="黑体" panose="02010609060101010101" pitchFamily="49" charset="-122"/>
              </a:rPr>
              <a:t>0</a:t>
            </a:r>
            <a:endParaRPr lang="zh-CN" altLang="en-US" sz="2400" b="1" dirty="0">
              <a:solidFill>
                <a:srgbClr val="FF3300"/>
              </a:solidFill>
              <a:latin typeface="Times New Roman" panose="02020603050405020304" pitchFamily="18" charset="0"/>
              <a:ea typeface="黑体" panose="02010609060101010101" pitchFamily="49" charset="-122"/>
            </a:endParaRPr>
          </a:p>
        </p:txBody>
      </p:sp>
      <p:grpSp>
        <p:nvGrpSpPr>
          <p:cNvPr id="23" name="组合 22"/>
          <p:cNvGrpSpPr/>
          <p:nvPr/>
        </p:nvGrpSpPr>
        <p:grpSpPr>
          <a:xfrm>
            <a:off x="6099175" y="914718"/>
            <a:ext cx="2657475" cy="3924658"/>
            <a:chOff x="7424115" y="-153926"/>
            <a:chExt cx="2657108" cy="3923342"/>
          </a:xfrm>
        </p:grpSpPr>
        <p:pic>
          <p:nvPicPr>
            <p:cNvPr id="195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0750" y="2403215"/>
              <a:ext cx="1186765" cy="1366201"/>
            </a:xfrm>
            <a:prstGeom prst="rect">
              <a:avLst/>
            </a:prstGeom>
            <a:noFill/>
            <a:ln w="9525">
              <a:noFill/>
            </a:ln>
          </p:spPr>
        </p:pic>
        <p:sp>
          <p:nvSpPr>
            <p:cNvPr id="19511" name="AutoShape 3"/>
            <p:cNvSpPr/>
            <p:nvPr/>
          </p:nvSpPr>
          <p:spPr>
            <a:xfrm>
              <a:off x="7424115" y="-153926"/>
              <a:ext cx="2657108" cy="2484583"/>
            </a:xfrm>
            <a:prstGeom prst="wedgeRoundRectCallout">
              <a:avLst>
                <a:gd name="adj1" fmla="val 9208"/>
                <a:gd name="adj2" fmla="val 61051"/>
                <a:gd name="adj3" fmla="val 16667"/>
              </a:avLst>
            </a:prstGeom>
            <a:solidFill>
              <a:schemeClr val="bg1"/>
            </a:solidFill>
            <a:ln w="28575" cap="flat" cmpd="sng">
              <a:solidFill>
                <a:srgbClr val="3399FF"/>
              </a:solidFill>
              <a:prstDash val="solid"/>
              <a:miter/>
              <a:headEnd type="none" w="med" len="med"/>
              <a:tailEnd type="none" w="med" len="med"/>
            </a:ln>
          </p:spPr>
          <p:txBody>
            <a:bodyPr lIns="90000" tIns="46800" rIns="90000" bIns="46800"/>
            <a:lstStyle/>
            <a:p>
              <a:pPr eaLnBrk="1" latinLnBrk="1" hangingPunct="1"/>
              <a:r>
                <a:rPr lang="zh-CN" altLang="en-US" sz="2400" b="1" dirty="0">
                  <a:latin typeface="Times New Roman" panose="02020603050405020304" pitchFamily="18" charset="0"/>
                  <a:ea typeface="楷体" panose="02010609060101010101" pitchFamily="49" charset="-122"/>
                </a:rPr>
                <a:t>想一想：比的前项、后项和比值分别相当于除法 算式和分数中的什么？比的后项可以是</a:t>
              </a:r>
              <a:r>
                <a:rPr lang="en-US" altLang="zh-CN" sz="2400" b="1" dirty="0">
                  <a:latin typeface="Times New Roman" panose="02020603050405020304" pitchFamily="18" charset="0"/>
                  <a:ea typeface="楷体" panose="02010609060101010101" pitchFamily="49" charset="-122"/>
                </a:rPr>
                <a:t>0</a:t>
              </a:r>
              <a:r>
                <a:rPr lang="zh-CN" altLang="en-US" sz="2400" b="1" dirty="0">
                  <a:latin typeface="Times New Roman" panose="02020603050405020304" pitchFamily="18" charset="0"/>
                  <a:ea typeface="楷体" panose="02010609060101010101" pitchFamily="49" charset="-122"/>
                </a:rPr>
                <a:t>吗？</a:t>
              </a:r>
              <a:endParaRPr lang="zh-CN" altLang="en-US" sz="2400" b="1" dirty="0">
                <a:latin typeface="Times New Roman" panose="02020603050405020304" pitchFamily="18" charset="0"/>
                <a:ea typeface="楷体" panose="02010609060101010101" pitchFamily="49" charset="-122"/>
              </a:endParaRPr>
            </a:p>
          </p:txBody>
        </p:sp>
      </p:grpSp>
      <p:grpSp>
        <p:nvGrpSpPr>
          <p:cNvPr id="17" name="组合 16"/>
          <p:cNvGrpSpPr/>
          <p:nvPr/>
        </p:nvGrpSpPr>
        <p:grpSpPr>
          <a:xfrm>
            <a:off x="1619488" y="4082696"/>
            <a:ext cx="4104640" cy="1009334"/>
            <a:chOff x="2527" y="5865"/>
            <a:chExt cx="6464" cy="1590"/>
          </a:xfrm>
        </p:grpSpPr>
        <p:sp>
          <p:nvSpPr>
            <p:cNvPr id="7" name="文本框 6"/>
            <p:cNvSpPr txBox="1"/>
            <p:nvPr/>
          </p:nvSpPr>
          <p:spPr>
            <a:xfrm>
              <a:off x="2527" y="6157"/>
              <a:ext cx="1439" cy="921"/>
            </a:xfrm>
            <a:prstGeom prst="rect">
              <a:avLst/>
            </a:prstGeom>
            <a:noFill/>
          </p:spPr>
          <p:txBody>
            <a:bodyPr wrap="none" rtlCol="0">
              <a:spAutoFit/>
            </a:bodyPr>
            <a:lstStyle/>
            <a:p>
              <a:r>
                <a:rPr lang="en-US" altLang="zh-CN" sz="32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a:t>
              </a:r>
              <a:r>
                <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endParaRPr lang="en-US" altLang="zh-CN" sz="32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3803" y="6157"/>
              <a:ext cx="1947" cy="921"/>
            </a:xfrm>
            <a:prstGeom prst="rect">
              <a:avLst/>
            </a:prstGeom>
            <a:noFill/>
          </p:spPr>
          <p:txBody>
            <a:bodyPr wrap="none" rtlCol="0" anchor="t">
              <a:spAutoFit/>
            </a:bodyPr>
            <a:lstStyle/>
            <a:p>
              <a:r>
                <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32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a:t>
              </a:r>
              <a:r>
                <a:rPr lang="zh-CN" altLang="en-US"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32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b</a:t>
              </a:r>
              <a:endParaRPr lang="en-US" altLang="zh-CN" sz="3200" i="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nvGrpSpPr>
            <p:cNvPr id="5" name="组合 4"/>
            <p:cNvGrpSpPr/>
            <p:nvPr/>
          </p:nvGrpSpPr>
          <p:grpSpPr>
            <a:xfrm>
              <a:off x="5586" y="5865"/>
              <a:ext cx="1506" cy="1590"/>
              <a:chOff x="5499" y="1258"/>
              <a:chExt cx="1506" cy="1590"/>
            </a:xfrm>
          </p:grpSpPr>
          <p:grpSp>
            <p:nvGrpSpPr>
              <p:cNvPr id="6" name="Group 75"/>
              <p:cNvGrpSpPr/>
              <p:nvPr/>
            </p:nvGrpSpPr>
            <p:grpSpPr>
              <a:xfrm>
                <a:off x="6090" y="1258"/>
                <a:ext cx="915" cy="1590"/>
                <a:chOff x="3743" y="1229"/>
                <a:chExt cx="330" cy="636"/>
              </a:xfrm>
            </p:grpSpPr>
            <p:sp>
              <p:nvSpPr>
                <p:cNvPr id="12" name="Text Box 76"/>
                <p:cNvSpPr txBox="1">
                  <a:spLocks noChangeArrowheads="1"/>
                </p:cNvSpPr>
                <p:nvPr/>
              </p:nvSpPr>
              <p:spPr bwMode="auto">
                <a:xfrm>
                  <a:off x="3743" y="1497"/>
                  <a:ext cx="330" cy="368"/>
                </a:xfrm>
                <a:prstGeom prst="rect">
                  <a:avLst/>
                </a:prstGeom>
                <a:noFill/>
                <a:ln>
                  <a:noFill/>
                </a:ln>
                <a:effectLst/>
              </p:spPr>
              <p:txBody>
                <a:bodyPr>
                  <a:spAutoFit/>
                </a:bodyPr>
                <a:lstStyle>
                  <a:lvl1pPr eaLnBrk="0" hangingPunct="0">
                    <a:spcBef>
                      <a:spcPct val="20000"/>
                    </a:spcBef>
                    <a:buChar char="•"/>
                    <a:defRPr sz="2800">
                      <a:solidFill>
                        <a:srgbClr val="1C1C1C"/>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400">
                      <a:solidFill>
                        <a:srgbClr val="1C1C1C"/>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000">
                      <a:solidFill>
                        <a:srgbClr val="1C1C1C"/>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1C1C1C"/>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16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50000"/>
                    </a:spcBef>
                    <a:spcAft>
                      <a:spcPct val="0"/>
                    </a:spcAft>
                    <a:buClrTx/>
                    <a:buSzTx/>
                    <a:buFontTx/>
                    <a:buNone/>
                    <a:defRPr/>
                  </a:pPr>
                  <a:r>
                    <a:rPr kumimoji="0" lang="en-US" altLang="zh-CN" sz="3200" i="1" u="none" strike="noStrike" kern="1200" cap="none" spc="0" normalizeH="0" baseline="0" noProof="0" dirty="0">
                      <a:ln>
                        <a:noFill/>
                      </a:ln>
                      <a:solidFill>
                        <a:srgbClr val="FF0000"/>
                      </a:solidFill>
                      <a:effectLst/>
                      <a:uLnTx/>
                      <a:uFillTx/>
                      <a:latin typeface="Times New Roman" panose="02020603050405020304" pitchFamily="18" charset="0"/>
                      <a:ea typeface="楷体_GB2312" panose="02010609030101010101" pitchFamily="49" charset="-122"/>
                      <a:cs typeface="Times New Roman" panose="02020603050405020304" pitchFamily="18" charset="0"/>
                    </a:rPr>
                    <a:t>b</a:t>
                  </a:r>
                  <a:endParaRPr kumimoji="0" lang="en-US" altLang="zh-CN" sz="3200" i="1" u="none" strike="noStrike" kern="1200" cap="none" spc="0" normalizeH="0" baseline="0" noProof="0" dirty="0">
                    <a:ln>
                      <a:noFill/>
                    </a:ln>
                    <a:solidFill>
                      <a:srgbClr val="FF0000"/>
                    </a:solidFill>
                    <a:effectLst/>
                    <a:uLnTx/>
                    <a:uFillTx/>
                    <a:latin typeface="Times New Roman" panose="02020603050405020304" pitchFamily="18" charset="0"/>
                    <a:ea typeface="楷体_GB2312" panose="02010609030101010101" pitchFamily="49" charset="-122"/>
                    <a:cs typeface="Times New Roman" panose="02020603050405020304" pitchFamily="18" charset="0"/>
                  </a:endParaRPr>
                </a:p>
              </p:txBody>
            </p:sp>
            <p:sp>
              <p:nvSpPr>
                <p:cNvPr id="14" name="Text Box 77"/>
                <p:cNvSpPr txBox="1">
                  <a:spLocks noChangeArrowheads="1"/>
                </p:cNvSpPr>
                <p:nvPr/>
              </p:nvSpPr>
              <p:spPr bwMode="auto">
                <a:xfrm>
                  <a:off x="3748" y="1229"/>
                  <a:ext cx="318" cy="368"/>
                </a:xfrm>
                <a:prstGeom prst="rect">
                  <a:avLst/>
                </a:prstGeom>
                <a:noFill/>
                <a:ln>
                  <a:noFill/>
                </a:ln>
                <a:effectLst/>
              </p:spPr>
              <p:txBody>
                <a:bodyPr wrap="square">
                  <a:spAutoFit/>
                </a:bodyPr>
                <a:lstStyle>
                  <a:lvl1pPr eaLnBrk="0" hangingPunct="0">
                    <a:spcBef>
                      <a:spcPct val="20000"/>
                    </a:spcBef>
                    <a:buChar char="•"/>
                    <a:defRPr sz="2800">
                      <a:solidFill>
                        <a:srgbClr val="1C1C1C"/>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400">
                      <a:solidFill>
                        <a:srgbClr val="1C1C1C"/>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000">
                      <a:solidFill>
                        <a:srgbClr val="1C1C1C"/>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1C1C1C"/>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1600">
                      <a:solidFill>
                        <a:srgbClr val="1C1C1C"/>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50000"/>
                    </a:spcBef>
                    <a:spcAft>
                      <a:spcPct val="0"/>
                    </a:spcAft>
                    <a:buClrTx/>
                    <a:buSzTx/>
                    <a:buFontTx/>
                    <a:buNone/>
                    <a:defRPr/>
                  </a:pPr>
                  <a:r>
                    <a:rPr kumimoji="0" lang="en-US" altLang="zh-CN" sz="3200" i="1" u="none" strike="noStrike" kern="1200" cap="none" spc="0" normalizeH="0" baseline="0" noProof="0" dirty="0">
                      <a:ln>
                        <a:noFill/>
                      </a:ln>
                      <a:solidFill>
                        <a:srgbClr val="FF0000"/>
                      </a:solidFill>
                      <a:effectLst/>
                      <a:uLnTx/>
                      <a:uFillTx/>
                      <a:latin typeface="Times New Roman" panose="02020603050405020304" pitchFamily="18" charset="0"/>
                      <a:ea typeface="楷体_GB2312" panose="02010609030101010101" pitchFamily="49" charset="-122"/>
                      <a:cs typeface="Times New Roman" panose="02020603050405020304" pitchFamily="18" charset="0"/>
                    </a:rPr>
                    <a:t>a</a:t>
                  </a:r>
                  <a:endParaRPr kumimoji="0" lang="en-US" altLang="zh-CN" sz="3200" i="1" u="none" strike="noStrike" kern="1200" cap="none" spc="0" normalizeH="0" baseline="0" noProof="0" dirty="0">
                    <a:ln>
                      <a:noFill/>
                    </a:ln>
                    <a:solidFill>
                      <a:srgbClr val="FF0000"/>
                    </a:solidFill>
                    <a:effectLst/>
                    <a:uLnTx/>
                    <a:uFillTx/>
                    <a:latin typeface="Times New Roman" panose="02020603050405020304" pitchFamily="18" charset="0"/>
                    <a:ea typeface="楷体_GB2312" panose="02010609030101010101" pitchFamily="49" charset="-122"/>
                    <a:cs typeface="Times New Roman" panose="02020603050405020304" pitchFamily="18" charset="0"/>
                  </a:endParaRPr>
                </a:p>
              </p:txBody>
            </p:sp>
            <p:sp>
              <p:nvSpPr>
                <p:cNvPr id="15" name="Line 78"/>
                <p:cNvSpPr>
                  <a:spLocks noChangeShapeType="1"/>
                </p:cNvSpPr>
                <p:nvPr/>
              </p:nvSpPr>
              <p:spPr bwMode="auto">
                <a:xfrm>
                  <a:off x="3743" y="1537"/>
                  <a:ext cx="225" cy="0"/>
                </a:xfrm>
                <a:prstGeom prst="line">
                  <a:avLst/>
                </a:prstGeom>
                <a:noFill/>
                <a:ln w="25400">
                  <a:solidFill>
                    <a:srgbClr val="FF0000"/>
                  </a:solidFill>
                  <a:round/>
                </a:ln>
                <a:effectLst/>
              </p:spPr>
              <p:txBody>
                <a:bodyPr anchor="ct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grpSp>
          <p:sp>
            <p:nvSpPr>
              <p:cNvPr id="16" name="文本框 15"/>
              <p:cNvSpPr txBox="1"/>
              <p:nvPr/>
            </p:nvSpPr>
            <p:spPr>
              <a:xfrm>
                <a:off x="5499" y="1596"/>
                <a:ext cx="654" cy="921"/>
              </a:xfrm>
              <a:prstGeom prst="rect">
                <a:avLst/>
              </a:prstGeom>
              <a:noFill/>
            </p:spPr>
            <p:txBody>
              <a:bodyPr wrap="none" rtlCol="0" anchor="t">
                <a:spAutoFit/>
              </a:bodyPr>
              <a:lstStyle/>
              <a:p>
                <a:r>
                  <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sp>
          <p:nvSpPr>
            <p:cNvPr id="18" name="文本框 17"/>
            <p:cNvSpPr txBox="1"/>
            <p:nvPr/>
          </p:nvSpPr>
          <p:spPr>
            <a:xfrm>
              <a:off x="6405" y="6194"/>
              <a:ext cx="2586" cy="921"/>
            </a:xfrm>
            <a:prstGeom prst="rect">
              <a:avLst/>
            </a:prstGeom>
            <a:noFill/>
          </p:spPr>
          <p:txBody>
            <a:bodyPr wrap="none" rtlCol="0">
              <a:spAutoFit/>
            </a:bodyPr>
            <a:lstStyle/>
            <a:p>
              <a:r>
                <a:rPr lang="zh-CN" altLang="en-US"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i="1" dirty="0">
                  <a:solidFill>
                    <a:srgbClr val="FF0000"/>
                  </a:solidFill>
                  <a:latin typeface="Times New Roman" panose="02020603050405020304" pitchFamily="18" charset="0"/>
                  <a:cs typeface="Times New Roman" panose="02020603050405020304" pitchFamily="18" charset="0"/>
                </a:rPr>
                <a:t>b</a:t>
              </a:r>
              <a:r>
                <a:rPr lang="en-US" altLang="zh-CN" sz="3200" dirty="0">
                  <a:solidFill>
                    <a:srgbClr val="FF0000"/>
                  </a:solidFill>
                  <a:latin typeface="Times New Roman" panose="02020603050405020304" pitchFamily="18" charset="0"/>
                  <a:cs typeface="Times New Roman" panose="02020603050405020304" pitchFamily="18" charset="0"/>
                </a:rPr>
                <a:t>≠0</a:t>
              </a:r>
              <a:r>
                <a:rPr lang="zh-CN" altLang="en-US"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3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24" name="13">
            <a:hlinkClick r:id="" action="ppaction://media"/>
          </p:cNvPr>
          <p:cNvPicPr/>
          <p:nvPr>
            <a:audioFile r:link="rId8"/>
            <p:extLst>
              <p:ext uri="{DAA4B4D4-6D71-4841-9C94-3DE7FCFB9230}">
                <p14:media xmlns:p14="http://schemas.microsoft.com/office/powerpoint/2010/main" r:embed="rId9"/>
              </p:ext>
            </p:extLst>
          </p:nvPr>
        </p:nvPicPr>
        <p:blipFill>
          <a:blip r:embed="rId10"/>
          <a:stretch>
            <a:fillRect/>
          </a:stretch>
        </p:blipFill>
        <p:spPr>
          <a:xfrm>
            <a:off x="681355" y="4571365"/>
            <a:ext cx="412750" cy="41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32679" fill="hold"/>
                                        <p:tgtEl>
                                          <p:spTgt spid="24"/>
                                        </p:tgtEl>
                                      </p:cBhvr>
                                    </p:cmd>
                                  </p:childTnLst>
                                </p:cTn>
                              </p:par>
                              <p:par>
                                <p:cTn id="17" presetID="42" presetClass="entr" presetSubtype="0" fill="hold" grpId="0" nodeType="withEffect">
                                  <p:stCondLst>
                                    <p:cond delay="0"/>
                                  </p:stCondLst>
                                  <p:childTnLst>
                                    <p:set>
                                      <p:cBhvr>
                                        <p:cTn id="18" dur="5000" fill="hold">
                                          <p:stCondLst>
                                            <p:cond delay="0"/>
                                          </p:stCondLst>
                                        </p:cTn>
                                        <p:tgtEl>
                                          <p:spTgt spid="26"/>
                                        </p:tgtEl>
                                        <p:attrNameLst>
                                          <p:attrName>style.visibility</p:attrName>
                                        </p:attrNameLst>
                                      </p:cBhvr>
                                      <p:to>
                                        <p:strVal val="visible"/>
                                      </p:to>
                                    </p:set>
                                    <p:animEffect transition="in" filter="fade">
                                      <p:cBhvr>
                                        <p:cTn id="19" dur="5000"/>
                                        <p:tgtEl>
                                          <p:spTgt spid="26"/>
                                        </p:tgtEl>
                                      </p:cBhvr>
                                    </p:animEffect>
                                    <p:anim calcmode="lin" valueType="num">
                                      <p:cBhvr>
                                        <p:cTn id="20" dur="5000" fill="hold"/>
                                        <p:tgtEl>
                                          <p:spTgt spid="26"/>
                                        </p:tgtEl>
                                        <p:attrNameLst>
                                          <p:attrName>ppt_x</p:attrName>
                                        </p:attrNameLst>
                                      </p:cBhvr>
                                      <p:tavLst>
                                        <p:tav tm="0">
                                          <p:val>
                                            <p:strVal val="#ppt_x"/>
                                          </p:val>
                                        </p:tav>
                                        <p:tav tm="100000">
                                          <p:val>
                                            <p:strVal val="#ppt_x"/>
                                          </p:val>
                                        </p:tav>
                                      </p:tavLst>
                                    </p:anim>
                                    <p:anim calcmode="lin" valueType="num">
                                      <p:cBhvr>
                                        <p:cTn id="21" dur="5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5000" fill="hold">
                                          <p:stCondLst>
                                            <p:cond delay="0"/>
                                          </p:stCondLst>
                                        </p:cTn>
                                        <p:tgtEl>
                                          <p:spTgt spid="27"/>
                                        </p:tgtEl>
                                        <p:attrNameLst>
                                          <p:attrName>style.visibility</p:attrName>
                                        </p:attrNameLst>
                                      </p:cBhvr>
                                      <p:to>
                                        <p:strVal val="visible"/>
                                      </p:to>
                                    </p:set>
                                    <p:animEffect transition="in" filter="fade">
                                      <p:cBhvr>
                                        <p:cTn id="24" dur="5000"/>
                                        <p:tgtEl>
                                          <p:spTgt spid="27"/>
                                        </p:tgtEl>
                                      </p:cBhvr>
                                    </p:animEffect>
                                    <p:anim calcmode="lin" valueType="num">
                                      <p:cBhvr>
                                        <p:cTn id="25" dur="5000" fill="hold"/>
                                        <p:tgtEl>
                                          <p:spTgt spid="27"/>
                                        </p:tgtEl>
                                        <p:attrNameLst>
                                          <p:attrName>ppt_x</p:attrName>
                                        </p:attrNameLst>
                                      </p:cBhvr>
                                      <p:tavLst>
                                        <p:tav tm="0">
                                          <p:val>
                                            <p:strVal val="#ppt_x"/>
                                          </p:val>
                                        </p:tav>
                                        <p:tav tm="100000">
                                          <p:val>
                                            <p:strVal val="#ppt_x"/>
                                          </p:val>
                                        </p:tav>
                                      </p:tavLst>
                                    </p:anim>
                                    <p:anim calcmode="lin" valueType="num">
                                      <p:cBhvr>
                                        <p:cTn id="26" dur="5000" fill="hold"/>
                                        <p:tgtEl>
                                          <p:spTgt spid="2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5000" fill="hold">
                                          <p:stCondLst>
                                            <p:cond delay="0"/>
                                          </p:stCondLst>
                                        </p:cTn>
                                        <p:tgtEl>
                                          <p:spTgt spid="28"/>
                                        </p:tgtEl>
                                        <p:attrNameLst>
                                          <p:attrName>style.visibility</p:attrName>
                                        </p:attrNameLst>
                                      </p:cBhvr>
                                      <p:to>
                                        <p:strVal val="visible"/>
                                      </p:to>
                                    </p:set>
                                    <p:animEffect transition="in" filter="fade">
                                      <p:cBhvr>
                                        <p:cTn id="29" dur="5000"/>
                                        <p:tgtEl>
                                          <p:spTgt spid="28"/>
                                        </p:tgtEl>
                                      </p:cBhvr>
                                    </p:animEffect>
                                    <p:anim calcmode="lin" valueType="num">
                                      <p:cBhvr>
                                        <p:cTn id="30" dur="5000" fill="hold"/>
                                        <p:tgtEl>
                                          <p:spTgt spid="28"/>
                                        </p:tgtEl>
                                        <p:attrNameLst>
                                          <p:attrName>ppt_x</p:attrName>
                                        </p:attrNameLst>
                                      </p:cBhvr>
                                      <p:tavLst>
                                        <p:tav tm="0">
                                          <p:val>
                                            <p:strVal val="#ppt_x"/>
                                          </p:val>
                                        </p:tav>
                                        <p:tav tm="100000">
                                          <p:val>
                                            <p:strVal val="#ppt_x"/>
                                          </p:val>
                                        </p:tav>
                                      </p:tavLst>
                                    </p:anim>
                                    <p:anim calcmode="lin" valueType="num">
                                      <p:cBhvr>
                                        <p:cTn id="31" dur="5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5000" fill="hold">
                                          <p:stCondLst>
                                            <p:cond delay="0"/>
                                          </p:stCondLst>
                                        </p:cTn>
                                        <p:tgtEl>
                                          <p:spTgt spid="29"/>
                                        </p:tgtEl>
                                        <p:attrNameLst>
                                          <p:attrName>style.visibility</p:attrName>
                                        </p:attrNameLst>
                                      </p:cBhvr>
                                      <p:to>
                                        <p:strVal val="visible"/>
                                      </p:to>
                                    </p:set>
                                    <p:animEffect transition="in" filter="fade">
                                      <p:cBhvr>
                                        <p:cTn id="34" dur="5000"/>
                                        <p:tgtEl>
                                          <p:spTgt spid="29"/>
                                        </p:tgtEl>
                                      </p:cBhvr>
                                    </p:animEffect>
                                    <p:anim calcmode="lin" valueType="num">
                                      <p:cBhvr>
                                        <p:cTn id="35" dur="5000" fill="hold"/>
                                        <p:tgtEl>
                                          <p:spTgt spid="29"/>
                                        </p:tgtEl>
                                        <p:attrNameLst>
                                          <p:attrName>ppt_x</p:attrName>
                                        </p:attrNameLst>
                                      </p:cBhvr>
                                      <p:tavLst>
                                        <p:tav tm="0">
                                          <p:val>
                                            <p:strVal val="#ppt_x"/>
                                          </p:val>
                                        </p:tav>
                                        <p:tav tm="100000">
                                          <p:val>
                                            <p:strVal val="#ppt_x"/>
                                          </p:val>
                                        </p:tav>
                                      </p:tavLst>
                                    </p:anim>
                                    <p:anim calcmode="lin" valueType="num">
                                      <p:cBhvr>
                                        <p:cTn id="36" dur="5000" fill="hold"/>
                                        <p:tgtEl>
                                          <p:spTgt spid="2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5000" fill="hold">
                                          <p:stCondLst>
                                            <p:cond delay="0"/>
                                          </p:stCondLst>
                                        </p:cTn>
                                        <p:tgtEl>
                                          <p:spTgt spid="30"/>
                                        </p:tgtEl>
                                        <p:attrNameLst>
                                          <p:attrName>style.visibility</p:attrName>
                                        </p:attrNameLst>
                                      </p:cBhvr>
                                      <p:to>
                                        <p:strVal val="visible"/>
                                      </p:to>
                                    </p:set>
                                    <p:animEffect transition="in" filter="fade">
                                      <p:cBhvr>
                                        <p:cTn id="39" dur="5000"/>
                                        <p:tgtEl>
                                          <p:spTgt spid="30"/>
                                        </p:tgtEl>
                                      </p:cBhvr>
                                    </p:animEffect>
                                    <p:anim calcmode="lin" valueType="num">
                                      <p:cBhvr>
                                        <p:cTn id="40" dur="5000" fill="hold"/>
                                        <p:tgtEl>
                                          <p:spTgt spid="30"/>
                                        </p:tgtEl>
                                        <p:attrNameLst>
                                          <p:attrName>ppt_x</p:attrName>
                                        </p:attrNameLst>
                                      </p:cBhvr>
                                      <p:tavLst>
                                        <p:tav tm="0">
                                          <p:val>
                                            <p:strVal val="#ppt_x"/>
                                          </p:val>
                                        </p:tav>
                                        <p:tav tm="100000">
                                          <p:val>
                                            <p:strVal val="#ppt_x"/>
                                          </p:val>
                                        </p:tav>
                                      </p:tavLst>
                                    </p:anim>
                                    <p:anim calcmode="lin" valueType="num">
                                      <p:cBhvr>
                                        <p:cTn id="41" dur="500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5000" fill="hold">
                                          <p:stCondLst>
                                            <p:cond delay="0"/>
                                          </p:stCondLst>
                                        </p:cTn>
                                        <p:tgtEl>
                                          <p:spTgt spid="31"/>
                                        </p:tgtEl>
                                        <p:attrNameLst>
                                          <p:attrName>style.visibility</p:attrName>
                                        </p:attrNameLst>
                                      </p:cBhvr>
                                      <p:to>
                                        <p:strVal val="visible"/>
                                      </p:to>
                                    </p:set>
                                    <p:animEffect transition="in" filter="fade">
                                      <p:cBhvr>
                                        <p:cTn id="44" dur="5000"/>
                                        <p:tgtEl>
                                          <p:spTgt spid="31"/>
                                        </p:tgtEl>
                                      </p:cBhvr>
                                    </p:animEffect>
                                    <p:anim calcmode="lin" valueType="num">
                                      <p:cBhvr>
                                        <p:cTn id="45" dur="5000" fill="hold"/>
                                        <p:tgtEl>
                                          <p:spTgt spid="31"/>
                                        </p:tgtEl>
                                        <p:attrNameLst>
                                          <p:attrName>ppt_x</p:attrName>
                                        </p:attrNameLst>
                                      </p:cBhvr>
                                      <p:tavLst>
                                        <p:tav tm="0">
                                          <p:val>
                                            <p:strVal val="#ppt_x"/>
                                          </p:val>
                                        </p:tav>
                                        <p:tav tm="100000">
                                          <p:val>
                                            <p:strVal val="#ppt_x"/>
                                          </p:val>
                                        </p:tav>
                                      </p:tavLst>
                                    </p:anim>
                                    <p:anim calcmode="lin" valueType="num">
                                      <p:cBhvr>
                                        <p:cTn id="46" dur="5000" fill="hold"/>
                                        <p:tgtEl>
                                          <p:spTgt spid="3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5000" fill="hold">
                                          <p:stCondLst>
                                            <p:cond delay="0"/>
                                          </p:stCondLst>
                                        </p:cTn>
                                        <p:tgtEl>
                                          <p:spTgt spid="32">
                                            <p:txEl>
                                              <p:pRg st="0" end="0"/>
                                            </p:txEl>
                                          </p:spTgt>
                                        </p:tgtEl>
                                        <p:attrNameLst>
                                          <p:attrName>style.visibility</p:attrName>
                                        </p:attrNameLst>
                                      </p:cBhvr>
                                      <p:to>
                                        <p:strVal val="visible"/>
                                      </p:to>
                                    </p:set>
                                    <p:animEffect transition="in" filter="fade">
                                      <p:cBhvr>
                                        <p:cTn id="49" dur="5000"/>
                                        <p:tgtEl>
                                          <p:spTgt spid="32">
                                            <p:txEl>
                                              <p:pRg st="0" end="0"/>
                                            </p:txEl>
                                          </p:spTgt>
                                        </p:tgtEl>
                                      </p:cBhvr>
                                    </p:animEffect>
                                    <p:anim calcmode="lin" valueType="num">
                                      <p:cBhvr>
                                        <p:cTn id="50" dur="5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51" dur="5000" fill="hold"/>
                                        <p:tgtEl>
                                          <p:spTgt spid="32">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5000" fill="hold">
                                          <p:stCondLst>
                                            <p:cond delay="0"/>
                                          </p:stCondLst>
                                        </p:cTn>
                                        <p:tgtEl>
                                          <p:spTgt spid="33"/>
                                        </p:tgtEl>
                                        <p:attrNameLst>
                                          <p:attrName>style.visibility</p:attrName>
                                        </p:attrNameLst>
                                      </p:cBhvr>
                                      <p:to>
                                        <p:strVal val="visible"/>
                                      </p:to>
                                    </p:set>
                                    <p:animEffect transition="in" filter="fade">
                                      <p:cBhvr>
                                        <p:cTn id="54" dur="5000"/>
                                        <p:tgtEl>
                                          <p:spTgt spid="33"/>
                                        </p:tgtEl>
                                      </p:cBhvr>
                                    </p:animEffect>
                                    <p:anim calcmode="lin" valueType="num">
                                      <p:cBhvr>
                                        <p:cTn id="55" dur="5000" fill="hold"/>
                                        <p:tgtEl>
                                          <p:spTgt spid="33"/>
                                        </p:tgtEl>
                                        <p:attrNameLst>
                                          <p:attrName>ppt_x</p:attrName>
                                        </p:attrNameLst>
                                      </p:cBhvr>
                                      <p:tavLst>
                                        <p:tav tm="0">
                                          <p:val>
                                            <p:strVal val="#ppt_x"/>
                                          </p:val>
                                        </p:tav>
                                        <p:tav tm="100000">
                                          <p:val>
                                            <p:strVal val="#ppt_x"/>
                                          </p:val>
                                        </p:tav>
                                      </p:tavLst>
                                    </p:anim>
                                    <p:anim calcmode="lin" valueType="num">
                                      <p:cBhvr>
                                        <p:cTn id="56" dur="5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000" fill="hold">
                                          <p:stCondLst>
                                            <p:cond delay="0"/>
                                          </p:stCondLst>
                                        </p:cTn>
                                        <p:tgtEl>
                                          <p:spTgt spid="13"/>
                                        </p:tgtEl>
                                        <p:attrNameLst>
                                          <p:attrName>style.visibility</p:attrName>
                                        </p:attrNameLst>
                                      </p:cBhvr>
                                      <p:to>
                                        <p:strVal val="visible"/>
                                      </p:to>
                                    </p:set>
                                    <p:animEffect transition="in" filter="wipe(down)">
                                      <p:cBhvr>
                                        <p:cTn id="61" dur="10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3" fill="hold" display="1">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bldLst>
      <p:bldP spid="13" grpId="0" animBg="1"/>
      <p:bldP spid="26" grpId="0"/>
      <p:bldP spid="27" grpId="0"/>
      <p:bldP spid="28" grpId="0"/>
      <p:bldP spid="29" grpId="0"/>
      <p:bldP spid="30" grpId="0"/>
      <p:bldP spid="31" grpId="0"/>
      <p:bldP spid="33" grpId="0"/>
      <p:bldP spid="35" grpId="0"/>
    </p:bldLst>
  </p:timing>
</p:sld>
</file>

<file path=ppt/tags/tag1.xml><?xml version="1.0" encoding="utf-8"?>
<p:tagLst xmlns:p="http://schemas.openxmlformats.org/presentationml/2006/main">
  <p:tag name="ISLIDE.ADDREMOVEWATERMARK" val="MIYujZjmc3"/>
</p:tagLst>
</file>

<file path=ppt/tags/tag10.xml><?xml version="1.0" encoding="utf-8"?>
<p:tagLst xmlns:p="http://schemas.openxmlformats.org/presentationml/2006/main">
  <p:tag name="ISLIDE.ADDREMOVEWATERMARK" val="MIYujZjmc3"/>
</p:tagLst>
</file>

<file path=ppt/tags/tag11.xml><?xml version="1.0" encoding="utf-8"?>
<p:tagLst xmlns:p="http://schemas.openxmlformats.org/presentationml/2006/main">
  <p:tag name="ISLIDE.ADDREMOVEWATERMARK" val="nf3YYmBGAn"/>
</p:tagLst>
</file>

<file path=ppt/tags/tag12.xml><?xml version="1.0" encoding="utf-8"?>
<p:tagLst xmlns:p="http://schemas.openxmlformats.org/presentationml/2006/main">
  <p:tag name="ISLIDE.ADDREMOVEWATERMARK" val="MIYujZjmc3"/>
</p:tagLst>
</file>

<file path=ppt/tags/tag13.xml><?xml version="1.0" encoding="utf-8"?>
<p:tagLst xmlns:p="http://schemas.openxmlformats.org/presentationml/2006/main">
  <p:tag name="ISLIDE.ADDREMOVEWATERMARK" val="nf3YYmBGAn"/>
</p:tagLst>
</file>

<file path=ppt/tags/tag14.xml><?xml version="1.0" encoding="utf-8"?>
<p:tagLst xmlns:p="http://schemas.openxmlformats.org/presentationml/2006/main">
  <p:tag name="ISLIDE.ADDREMOVEWATERMARK" val="MIYujZjmc3"/>
</p:tagLst>
</file>

<file path=ppt/tags/tag15.xml><?xml version="1.0" encoding="utf-8"?>
<p:tagLst xmlns:p="http://schemas.openxmlformats.org/presentationml/2006/main">
  <p:tag name="ISLIDE.ADDREMOVEWATERMARK" val="nf3YYmBGAn"/>
</p:tagLst>
</file>

<file path=ppt/tags/tag16.xml><?xml version="1.0" encoding="utf-8"?>
<p:tagLst xmlns:p="http://schemas.openxmlformats.org/presentationml/2006/main">
  <p:tag name="ISLIDE.ADDREMOVEWATERMARK" val="MIYujZjmc3"/>
</p:tagLst>
</file>

<file path=ppt/tags/tag17.xml><?xml version="1.0" encoding="utf-8"?>
<p:tagLst xmlns:p="http://schemas.openxmlformats.org/presentationml/2006/main">
  <p:tag name="ISLIDE.ADDREMOVEWATERMARK" val="nf3YYmBGAn"/>
</p:tagLst>
</file>

<file path=ppt/tags/tag18.xml><?xml version="1.0" encoding="utf-8"?>
<p:tagLst xmlns:p="http://schemas.openxmlformats.org/presentationml/2006/main">
  <p:tag name="ISLIDE.ADDREMOVEWATERMARK" val="ndDjqKPMGN"/>
</p:tagLst>
</file>

<file path=ppt/tags/tag19.xml><?xml version="1.0" encoding="utf-8"?>
<p:tagLst xmlns:p="http://schemas.openxmlformats.org/presentationml/2006/main">
  <p:tag name="ISLIDE.ADDREMOVEWATERMARK" val="4J2DWMeMGz"/>
</p:tagLst>
</file>

<file path=ppt/tags/tag2.xml><?xml version="1.0" encoding="utf-8"?>
<p:tagLst xmlns:p="http://schemas.openxmlformats.org/presentationml/2006/main">
  <p:tag name="ISLIDE.ADDREMOVEWATERMARK" val="MIYujZjmc3"/>
</p:tagLst>
</file>

<file path=ppt/tags/tag20.xml><?xml version="1.0" encoding="utf-8"?>
<p:tagLst xmlns:p="http://schemas.openxmlformats.org/presentationml/2006/main">
  <p:tag name="COMMONDATA" val="eyJoZGlkIjoiYzJmYmM0OTc5ZTFiNzBkNzQzODgwOGQyYTI1NDgyMGUifQ=="/>
</p:tagLst>
</file>

<file path=ppt/tags/tag3.xml><?xml version="1.0" encoding="utf-8"?>
<p:tagLst xmlns:p="http://schemas.openxmlformats.org/presentationml/2006/main">
  <p:tag name="ISLIDE.ADDREMOVEWATERMARK" val="MIYujZjmc3"/>
</p:tagLst>
</file>

<file path=ppt/tags/tag4.xml><?xml version="1.0" encoding="utf-8"?>
<p:tagLst xmlns:p="http://schemas.openxmlformats.org/presentationml/2006/main">
  <p:tag name="ISLIDE.ADDREMOVEWATERMARK" val="MIYujZjmc3"/>
</p:tagLst>
</file>

<file path=ppt/tags/tag5.xml><?xml version="1.0" encoding="utf-8"?>
<p:tagLst xmlns:p="http://schemas.openxmlformats.org/presentationml/2006/main">
  <p:tag name="ISLIDE.ADDREMOVEWATERMARK" val="MIYujZjmc3"/>
</p:tagLst>
</file>

<file path=ppt/tags/tag6.xml><?xml version="1.0" encoding="utf-8"?>
<p:tagLst xmlns:p="http://schemas.openxmlformats.org/presentationml/2006/main">
  <p:tag name="ISLIDE.ADDREMOVEWATERMARK" val="MIYujZjmc3"/>
</p:tagLst>
</file>

<file path=ppt/tags/tag7.xml><?xml version="1.0" encoding="utf-8"?>
<p:tagLst xmlns:p="http://schemas.openxmlformats.org/presentationml/2006/main">
  <p:tag name="ISLIDE.ADDREMOVEWATERMARK" val="nf3YYmBGAn"/>
</p:tagLst>
</file>

<file path=ppt/tags/tag8.xml><?xml version="1.0" encoding="utf-8"?>
<p:tagLst xmlns:p="http://schemas.openxmlformats.org/presentationml/2006/main">
  <p:tag name="ISLIDE.ADDREMOVEWATERMARK" val="MIYujZjmc3"/>
</p:tagLst>
</file>

<file path=ppt/tags/tag9.xml><?xml version="1.0" encoding="utf-8"?>
<p:tagLst xmlns:p="http://schemas.openxmlformats.org/presentationml/2006/main">
  <p:tag name="ISLIDE.ADDREMOVEWATERMARK" val="nf3YYmBGAn"/>
</p:tagLst>
</file>

<file path=ppt/theme/theme1.xml><?xml version="1.0" encoding="utf-8"?>
<a:theme xmlns:a="http://schemas.openxmlformats.org/drawingml/2006/main" name="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choco</Template>
  <TotalTime>0</TotalTime>
  <Words>1886</Words>
  <Application>WPS 演示</Application>
  <PresentationFormat>全屏显示(16:9)</PresentationFormat>
  <Paragraphs>287</Paragraphs>
  <Slides>20</Slides>
  <Notes>11</Notes>
  <HiddenSlides>0</HiddenSlides>
  <MMClips>14</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32</vt:i4>
      </vt:variant>
      <vt:variant>
        <vt:lpstr>幻灯片标题</vt:lpstr>
      </vt:variant>
      <vt:variant>
        <vt:i4>20</vt:i4>
      </vt:variant>
    </vt:vector>
  </HeadingPairs>
  <TitlesOfParts>
    <vt:vector size="70" baseType="lpstr">
      <vt:lpstr>Arial</vt:lpstr>
      <vt:lpstr>宋体</vt:lpstr>
      <vt:lpstr>Wingdings</vt:lpstr>
      <vt:lpstr>Gulim</vt:lpstr>
      <vt:lpstr>Malgun Gothic</vt:lpstr>
      <vt:lpstr>Calibri</vt:lpstr>
      <vt:lpstr>等线</vt:lpstr>
      <vt:lpstr>楷体</vt:lpstr>
      <vt:lpstr>华文楷体</vt:lpstr>
      <vt:lpstr>黑体</vt:lpstr>
      <vt:lpstr>Times New Roman</vt:lpstr>
      <vt:lpstr>楷体_GB2312</vt:lpstr>
      <vt:lpstr>微软雅黑</vt:lpstr>
      <vt:lpstr>Arial Unicode MS</vt:lpstr>
      <vt:lpstr>Monotype Sorts</vt:lpstr>
      <vt:lpstr>Wingdings</vt:lpstr>
      <vt:lpstr>Cambria Math</vt:lpstr>
      <vt:lpstr>디자인 사용자 지정</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P.P.TEMPLATE KOREA</dc:title>
  <dc:creator>sookhyun</dc:creator>
  <cp:lastModifiedBy>Administrator</cp:lastModifiedBy>
  <cp:revision>671</cp:revision>
  <dcterms:created xsi:type="dcterms:W3CDTF">2008-03-19T06:41:00Z</dcterms:created>
  <dcterms:modified xsi:type="dcterms:W3CDTF">2023-09-06T12:56:09Z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4C4C90BA60B3428BAD153515E26C01E0_12</vt:lpwstr>
  </property>
</Properties>
</file>