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5" r:id="rId3"/>
  </p:sldMasterIdLst>
  <p:notesMasterIdLst>
    <p:notesMasterId r:id="rId19"/>
  </p:notesMasterIdLst>
  <p:handoutMasterIdLst>
    <p:handoutMasterId r:id="rId20"/>
  </p:handoutMasterIdLst>
  <p:sldIdLst>
    <p:sldId id="613" r:id="rId4"/>
    <p:sldId id="568" r:id="rId5"/>
    <p:sldId id="693" r:id="rId6"/>
    <p:sldId id="695" r:id="rId7"/>
    <p:sldId id="724" r:id="rId8"/>
    <p:sldId id="697" r:id="rId9"/>
    <p:sldId id="725" r:id="rId10"/>
    <p:sldId id="726" r:id="rId11"/>
    <p:sldId id="727" r:id="rId12"/>
    <p:sldId id="728" r:id="rId13"/>
    <p:sldId id="729" r:id="rId14"/>
    <p:sldId id="717" r:id="rId15"/>
    <p:sldId id="714" r:id="rId16"/>
    <p:sldId id="718" r:id="rId17"/>
    <p:sldId id="731" r:id="rId18"/>
  </p:sldIdLst>
  <p:sldSz cx="9144000" cy="5143500"/>
  <p:notesSz cx="6858000" cy="9144000"/>
  <p:custDataLst>
    <p:tags r:id="rId25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5" Type="http://schemas.openxmlformats.org/officeDocument/2006/relationships/tags" Target="tags/tag10.xml"/><Relationship Id="rId24" Type="http://schemas.openxmlformats.org/officeDocument/2006/relationships/commentAuthors" Target="commentAuthors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5.xml"/><Relationship Id="rId8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6.xml"/><Relationship Id="rId1" Type="http://schemas.openxmlformats.org/officeDocument/2006/relationships/slideLayout" Target="../slideLayouts/slideLayout17.xml"/></Relationships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4.wmf"/><Relationship Id="rId1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15.xml"/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9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tags/tag10.xml><?xml version="1.0" encoding="utf-8"?>
<p:tagLst xmlns:p="http://schemas.openxmlformats.org/presentationml/2006/main">
  <p:tag name="KSO_WPP_MARK_KEY" val="c4af8b2c-100f-47bb-8d95-b5d671bf2091"/>
  <p:tag name="COMMONDATA" val="eyJoZGlkIjoiMGIwODFkOTgzNTQzYjU1NzhjOTQ2MTRiZjFlNDExYTMifQ=="/>
</p:tagLst>
</file>