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8FF"/>
    <a:srgbClr val="01A0E9"/>
    <a:srgbClr val="ECFBFE"/>
    <a:srgbClr val="6AD0FE"/>
    <a:srgbClr val="3FC6E1"/>
    <a:srgbClr val="0066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1745" autoAdjust="0"/>
  </p:normalViewPr>
  <p:slideViewPr>
    <p:cSldViewPr snapToGrid="0">
      <p:cViewPr varScale="1">
        <p:scale>
          <a:sx n="104" d="100"/>
          <a:sy n="104" d="100"/>
        </p:scale>
        <p:origin x="744" y="8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17D853-DA92-4DD8-974E-627164AE7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309F41-6364-4948-9A08-EC5782032E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5C06BCF-2721-4D71-A52F-E9E186F79858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2F2AB26-C081-4A4D-B091-55F2974CDC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66613FF7-22A8-4D5C-9BCA-E16E2066C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6CC41E-910B-49B0-BA35-107182A4D9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2BE26D-06D9-4EC7-B0B5-3B7AE843E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6627C89F-2A6D-429C-9AED-8710EA58DF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Pages>0</Pages>
  <Words>639</Words>
  <Characters>0</Characters>
  <Application>Microsoft Office PowerPoint</Application>
  <DocSecurity>0</DocSecurity>
  <PresentationFormat>全屏显示(16:9)</PresentationFormat>
  <Lines>0</Lines>
  <Paragraphs>62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 Unicode MS</vt:lpstr>
      <vt:lpstr>等线</vt:lpstr>
      <vt:lpstr>黑体</vt:lpstr>
      <vt:lpstr>宋体</vt:lpstr>
      <vt:lpstr>Arial</vt:lpstr>
      <vt:lpstr>Times New Roman</vt:lpstr>
      <vt:lpstr>1_Office 主题​​</vt:lpstr>
      <vt:lpstr>PowerPoint 演示文稿</vt:lpstr>
      <vt:lpstr>PowerPoint 演示文稿</vt:lpstr>
      <vt:lpstr>图形的放大与缩小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356</cp:revision>
  <dcterms:created xsi:type="dcterms:W3CDTF">2016-01-14T07:05:12Z</dcterms:created>
  <dcterms:modified xsi:type="dcterms:W3CDTF">2023-02-12T15:26:16Z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