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4"/>
  </p:handoutMasterIdLst>
  <p:sldIdLst>
    <p:sldId id="485" r:id="rId3"/>
    <p:sldId id="599" r:id="rId4"/>
    <p:sldId id="587" r:id="rId6"/>
    <p:sldId id="589" r:id="rId7"/>
    <p:sldId id="588" r:id="rId8"/>
    <p:sldId id="541" r:id="rId9"/>
    <p:sldId id="549" r:id="rId10"/>
    <p:sldId id="551" r:id="rId11"/>
    <p:sldId id="550" r:id="rId12"/>
    <p:sldId id="543" r:id="rId13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