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9"/>
  </p:notesMasterIdLst>
  <p:sldIdLst>
    <p:sldId id="352" r:id="rId2"/>
    <p:sldId id="322" r:id="rId3"/>
    <p:sldId id="372" r:id="rId4"/>
    <p:sldId id="368" r:id="rId5"/>
    <p:sldId id="323" r:id="rId6"/>
    <p:sldId id="329" r:id="rId7"/>
    <p:sldId id="330" r:id="rId8"/>
    <p:sldId id="342" r:id="rId9"/>
    <p:sldId id="343" r:id="rId10"/>
    <p:sldId id="344" r:id="rId11"/>
    <p:sldId id="324" r:id="rId12"/>
    <p:sldId id="337" r:id="rId13"/>
    <p:sldId id="338" r:id="rId14"/>
    <p:sldId id="325" r:id="rId15"/>
    <p:sldId id="355" r:id="rId16"/>
    <p:sldId id="392" r:id="rId17"/>
    <p:sldId id="393" r:id="rId18"/>
  </p:sldIdLst>
  <p:sldSz cx="9144000" cy="5143500" type="screen16x9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8">
          <p15:clr>
            <a:srgbClr val="A4A3A4"/>
          </p15:clr>
        </p15:guide>
        <p15:guide id="2" pos="29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FF99FF"/>
    <a:srgbClr val="FF00FF"/>
    <a:srgbClr val="33CCFF"/>
    <a:srgbClr val="FFFF99"/>
    <a:srgbClr val="CCFF99"/>
    <a:srgbClr val="0000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5250" autoAdjust="0"/>
  </p:normalViewPr>
  <p:slideViewPr>
    <p:cSldViewPr>
      <p:cViewPr varScale="1">
        <p:scale>
          <a:sx n="146" d="100"/>
          <a:sy n="146" d="100"/>
        </p:scale>
        <p:origin x="594" y="108"/>
      </p:cViewPr>
      <p:guideLst>
        <p:guide orient="horz" pos="1628"/>
        <p:guide pos="290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339384E-6F14-4693-806A-37E0A4EA1C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3AE482D-544C-4291-A4CB-EAE6C18E2FE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3CBA290-2C62-41B8-BA7B-E4FCFF8A57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A699872C-FA03-4ECF-8E83-B6DD0923E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F0C1ADE-8178-4C19-AB38-5D3D23B35B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AE3D96-DE78-4B55-A69A-700AB3D1DC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E47C5AA-9B46-4A8A-BEB6-FFC7392971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>
            <a:extLst>
              <a:ext uri="{FF2B5EF4-FFF2-40B4-BE49-F238E27FC236}">
                <a16:creationId xmlns:a16="http://schemas.microsoft.com/office/drawing/2014/main" id="{2B64719C-92CC-40D2-9AC4-5DC581D69988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备注占位符 2">
            <a:extLst>
              <a:ext uri="{FF2B5EF4-FFF2-40B4-BE49-F238E27FC236}">
                <a16:creationId xmlns:a16="http://schemas.microsoft.com/office/drawing/2014/main" id="{5E732EC1-5B5E-445F-BCA1-04CD6854C49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>
                <a:ea typeface="Malgun Gothic" panose="020B0503020000020004" pitchFamily="34" charset="-127"/>
              </a:rPr>
              <a:t>删除此页内容。</a:t>
            </a:r>
            <a:endParaRPr lang="en-US" altLang="zh-CN">
              <a:ea typeface="Malgun Gothic" panose="020B0503020000020004" pitchFamily="34" charset="-127"/>
            </a:endParaRPr>
          </a:p>
          <a:p>
            <a:r>
              <a:rPr lang="zh-CN" altLang="en-US">
                <a:ea typeface="Malgun Gothic" panose="020B0503020000020004" pitchFamily="34" charset="-127"/>
              </a:rPr>
              <a:t>添加内容：算一算。</a:t>
            </a:r>
            <a:endParaRPr lang="en-US" altLang="zh-CN">
              <a:ea typeface="Malgun Gothic" panose="020B0503020000020004" pitchFamily="34" charset="-127"/>
            </a:endParaRPr>
          </a:p>
          <a:p>
            <a:r>
              <a:rPr lang="en-US" altLang="zh-CN">
                <a:ea typeface="Malgun Gothic" panose="020B0503020000020004" pitchFamily="34" charset="-127"/>
              </a:rPr>
              <a:t>         2</a:t>
            </a:r>
            <a:r>
              <a:rPr lang="zh-CN" altLang="en-US">
                <a:ea typeface="Malgun Gothic" panose="020B0503020000020004" pitchFamily="34" charset="-127"/>
              </a:rPr>
              <a:t>分之</a:t>
            </a:r>
            <a:r>
              <a:rPr lang="en-US" altLang="zh-CN">
                <a:ea typeface="Malgun Gothic" panose="020B0503020000020004" pitchFamily="34" charset="-127"/>
              </a:rPr>
              <a:t>1+4</a:t>
            </a:r>
            <a:r>
              <a:rPr lang="zh-CN" altLang="en-US">
                <a:ea typeface="Malgun Gothic" panose="020B0503020000020004" pitchFamily="34" charset="-127"/>
              </a:rPr>
              <a:t>分之</a:t>
            </a:r>
            <a:r>
              <a:rPr lang="en-US" altLang="zh-CN">
                <a:ea typeface="Malgun Gothic" panose="020B0503020000020004" pitchFamily="34" charset="-127"/>
              </a:rPr>
              <a:t>1        2</a:t>
            </a:r>
            <a:r>
              <a:rPr lang="zh-CN" altLang="en-US">
                <a:ea typeface="Malgun Gothic" panose="020B0503020000020004" pitchFamily="34" charset="-127"/>
              </a:rPr>
              <a:t>分之</a:t>
            </a:r>
            <a:r>
              <a:rPr lang="en-US" altLang="zh-CN">
                <a:ea typeface="Malgun Gothic" panose="020B0503020000020004" pitchFamily="34" charset="-127"/>
              </a:rPr>
              <a:t>1+4</a:t>
            </a:r>
            <a:r>
              <a:rPr lang="zh-CN" altLang="en-US">
                <a:ea typeface="Malgun Gothic" panose="020B0503020000020004" pitchFamily="34" charset="-127"/>
              </a:rPr>
              <a:t>分之</a:t>
            </a:r>
            <a:r>
              <a:rPr lang="en-US" altLang="zh-CN">
                <a:ea typeface="Malgun Gothic" panose="020B0503020000020004" pitchFamily="34" charset="-127"/>
              </a:rPr>
              <a:t>1+8</a:t>
            </a:r>
            <a:r>
              <a:rPr lang="zh-CN" altLang="en-US">
                <a:ea typeface="Malgun Gothic" panose="020B0503020000020004" pitchFamily="34" charset="-127"/>
              </a:rPr>
              <a:t>分之</a:t>
            </a:r>
            <a:r>
              <a:rPr lang="en-US" altLang="zh-CN">
                <a:ea typeface="Malgun Gothic" panose="020B0503020000020004" pitchFamily="34" charset="-127"/>
              </a:rPr>
              <a:t>1</a:t>
            </a:r>
          </a:p>
          <a:p>
            <a:r>
              <a:rPr lang="zh-CN" altLang="en-US">
                <a:ea typeface="Malgun Gothic" panose="020B0503020000020004" pitchFamily="34" charset="-127"/>
              </a:rPr>
              <a:t>出示：计算结果。</a:t>
            </a:r>
          </a:p>
        </p:txBody>
      </p:sp>
      <p:sp>
        <p:nvSpPr>
          <p:cNvPr id="10244" name="灯片编号占位符 3">
            <a:extLst>
              <a:ext uri="{FF2B5EF4-FFF2-40B4-BE49-F238E27FC236}">
                <a16:creationId xmlns:a16="http://schemas.microsoft.com/office/drawing/2014/main" id="{5356EBD7-B8FB-43FE-8AE3-D17DB66E42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6BB97CF9-D6E7-4FA8-9F74-6A423ED27917}" type="slidenum">
              <a:rPr lang="en-US" altLang="en-US" smtClean="0">
                <a:ea typeface="宋体" panose="02010600030101010101" pitchFamily="2" charset="-122"/>
              </a:rPr>
              <a:pPr>
                <a:buFont typeface="Arial" panose="020B0604020202020204" pitchFamily="34" charset="0"/>
                <a:buNone/>
              </a:pPr>
              <a:t>4</a:t>
            </a:fld>
            <a:endParaRPr lang="en-US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>
            <a:extLst>
              <a:ext uri="{FF2B5EF4-FFF2-40B4-BE49-F238E27FC236}">
                <a16:creationId xmlns:a16="http://schemas.microsoft.com/office/drawing/2014/main" id="{5480F3D7-E8FD-40B6-92FC-00067CB5EFA5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备注占位符 2">
            <a:extLst>
              <a:ext uri="{FF2B5EF4-FFF2-40B4-BE49-F238E27FC236}">
                <a16:creationId xmlns:a16="http://schemas.microsoft.com/office/drawing/2014/main" id="{5F4AC263-D66C-4B04-B3B3-AC4015CD58E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>
                <a:ea typeface="Malgun Gothic" panose="020B0503020000020004" pitchFamily="34" charset="-127"/>
              </a:rPr>
              <a:t>添加表格呈现对折的此数、剪成的段数，剪成的段数，列式解答。</a:t>
            </a:r>
          </a:p>
          <a:p>
            <a:endParaRPr lang="zh-CN" altLang="en-US">
              <a:ea typeface="Malgun Gothic" panose="020B0503020000020004" pitchFamily="34" charset="-127"/>
            </a:endParaRPr>
          </a:p>
        </p:txBody>
      </p:sp>
      <p:sp>
        <p:nvSpPr>
          <p:cNvPr id="28676" name="灯片编号占位符 3">
            <a:extLst>
              <a:ext uri="{FF2B5EF4-FFF2-40B4-BE49-F238E27FC236}">
                <a16:creationId xmlns:a16="http://schemas.microsoft.com/office/drawing/2014/main" id="{3331B31A-B844-40FF-BE1B-09C8C4D2E0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0A81AD81-3D6C-4A8F-B652-25B1A510D3DF}" type="slidenum">
              <a:rPr altLang="en-US" noProof="1" smtClean="0">
                <a:ea typeface="宋体" panose="02010600030101010101" pitchFamily="2" charset="-122"/>
              </a:rPr>
              <a:pPr>
                <a:buFont typeface="Arial" panose="020B0604020202020204" pitchFamily="34" charset="0"/>
                <a:buNone/>
              </a:pPr>
              <a:t>13</a:t>
            </a:fld>
            <a:endParaRPr lang="zh-CN" altLang="en-US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>
            <a:extLst>
              <a:ext uri="{FF2B5EF4-FFF2-40B4-BE49-F238E27FC236}">
                <a16:creationId xmlns:a16="http://schemas.microsoft.com/office/drawing/2014/main" id="{BCF26AC5-8DBB-4895-A119-F2CA4E86C9FA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备注占位符 2">
            <a:extLst>
              <a:ext uri="{FF2B5EF4-FFF2-40B4-BE49-F238E27FC236}">
                <a16:creationId xmlns:a16="http://schemas.microsoft.com/office/drawing/2014/main" id="{2403219F-DE4D-47F0-872A-E873423C00A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>
                <a:ea typeface="Malgun Gothic" panose="020B0503020000020004" pitchFamily="34" charset="-127"/>
              </a:rPr>
              <a:t>添加圆形和线段的图。</a:t>
            </a:r>
            <a:endParaRPr lang="en-US" altLang="zh-CN">
              <a:ea typeface="Malgun Gothic" panose="020B0503020000020004" pitchFamily="34" charset="-127"/>
            </a:endParaRPr>
          </a:p>
          <a:p>
            <a:r>
              <a:rPr lang="zh-CN" altLang="en-US">
                <a:ea typeface="Malgun Gothic" panose="020B0503020000020004" pitchFamily="34" charset="-127"/>
              </a:rPr>
              <a:t>删除文字。</a:t>
            </a:r>
            <a:endParaRPr lang="en-US" altLang="zh-CN">
              <a:ea typeface="Malgun Gothic" panose="020B0503020000020004" pitchFamily="34" charset="-127"/>
            </a:endParaRPr>
          </a:p>
          <a:p>
            <a:r>
              <a:rPr lang="zh-CN" altLang="en-US">
                <a:ea typeface="Malgun Gothic" panose="020B0503020000020004" pitchFamily="34" charset="-127"/>
              </a:rPr>
              <a:t>出示：“数缺形时少直观，形少数时难入微</a:t>
            </a:r>
            <a:r>
              <a:rPr lang="en-US" altLang="zh-CN">
                <a:ea typeface="Malgun Gothic" panose="020B0503020000020004" pitchFamily="34" charset="-127"/>
              </a:rPr>
              <a:t>;</a:t>
            </a:r>
            <a:r>
              <a:rPr lang="zh-CN" altLang="en-US">
                <a:ea typeface="Malgun Gothic" panose="020B0503020000020004" pitchFamily="34" charset="-127"/>
              </a:rPr>
              <a:t>数形结合百般好，割裂分家万事休。”</a:t>
            </a:r>
          </a:p>
        </p:txBody>
      </p:sp>
      <p:sp>
        <p:nvSpPr>
          <p:cNvPr id="30724" name="灯片编号占位符 3">
            <a:extLst>
              <a:ext uri="{FF2B5EF4-FFF2-40B4-BE49-F238E27FC236}">
                <a16:creationId xmlns:a16="http://schemas.microsoft.com/office/drawing/2014/main" id="{39B6F259-7CA0-4F5E-A57A-4066F8D795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66CAEFE4-BEE6-4517-8301-485E00F37C71}" type="slidenum">
              <a:rPr altLang="en-US" noProof="1" smtClean="0">
                <a:ea typeface="宋体" panose="02010600030101010101" pitchFamily="2" charset="-122"/>
              </a:rPr>
              <a:pPr>
                <a:buFont typeface="Arial" panose="020B0604020202020204" pitchFamily="34" charset="0"/>
                <a:buNone/>
              </a:pPr>
              <a:t>14</a:t>
            </a:fld>
            <a:endParaRPr lang="zh-CN" altLang="en-US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>
            <a:extLst>
              <a:ext uri="{FF2B5EF4-FFF2-40B4-BE49-F238E27FC236}">
                <a16:creationId xmlns:a16="http://schemas.microsoft.com/office/drawing/2014/main" id="{9FFBFAA4-DE8E-4EEE-99CD-7C8C0E0920D3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备注占位符 2">
            <a:extLst>
              <a:ext uri="{FF2B5EF4-FFF2-40B4-BE49-F238E27FC236}">
                <a16:creationId xmlns:a16="http://schemas.microsoft.com/office/drawing/2014/main" id="{2BDF36E3-4214-4DF3-9C24-3E34CC3FA16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>
                <a:ea typeface="Malgun Gothic" panose="020B0503020000020004" pitchFamily="34" charset="-127"/>
              </a:rPr>
              <a:t>添加“例</a:t>
            </a:r>
            <a:r>
              <a:rPr lang="en-US" altLang="zh-CN">
                <a:ea typeface="Malgun Gothic" panose="020B0503020000020004" pitchFamily="34" charset="-127"/>
              </a:rPr>
              <a:t>2</a:t>
            </a:r>
            <a:r>
              <a:rPr lang="zh-CN" altLang="en-US">
                <a:ea typeface="Malgun Gothic" panose="020B0503020000020004" pitchFamily="34" charset="-127"/>
              </a:rPr>
              <a:t>”。</a:t>
            </a:r>
            <a:endParaRPr lang="en-US" altLang="zh-CN">
              <a:ea typeface="Malgun Gothic" panose="020B0503020000020004" pitchFamily="34" charset="-127"/>
            </a:endParaRPr>
          </a:p>
          <a:p>
            <a:r>
              <a:rPr lang="zh-CN" altLang="en-US">
                <a:ea typeface="Malgun Gothic" panose="020B0503020000020004" pitchFamily="34" charset="-127"/>
              </a:rPr>
              <a:t>修改算式：</a:t>
            </a:r>
            <a:r>
              <a:rPr lang="en-US" altLang="zh-CN">
                <a:ea typeface="Malgun Gothic" panose="020B0503020000020004" pitchFamily="34" charset="-127"/>
              </a:rPr>
              <a:t>64</a:t>
            </a:r>
            <a:r>
              <a:rPr lang="zh-CN" altLang="en-US">
                <a:ea typeface="Malgun Gothic" panose="020B0503020000020004" pitchFamily="34" charset="-127"/>
              </a:rPr>
              <a:t>分之</a:t>
            </a:r>
            <a:r>
              <a:rPr lang="en-US" altLang="zh-CN">
                <a:ea typeface="Malgun Gothic" panose="020B0503020000020004" pitchFamily="34" charset="-127"/>
              </a:rPr>
              <a:t>1</a:t>
            </a:r>
            <a:r>
              <a:rPr lang="zh-CN" altLang="en-US">
                <a:ea typeface="Malgun Gothic" panose="020B0503020000020004" pitchFamily="34" charset="-127"/>
              </a:rPr>
              <a:t>后面添加“</a:t>
            </a:r>
            <a:r>
              <a:rPr lang="en-US" altLang="zh-CN">
                <a:ea typeface="Malgun Gothic" panose="020B0503020000020004" pitchFamily="34" charset="-127"/>
              </a:rPr>
              <a:t>+……</a:t>
            </a:r>
            <a:r>
              <a:rPr lang="zh-CN" altLang="en-US">
                <a:ea typeface="Malgun Gothic" panose="020B0503020000020004" pitchFamily="34" charset="-127"/>
              </a:rPr>
              <a:t>”，去掉</a:t>
            </a:r>
            <a:r>
              <a:rPr lang="en-US" altLang="zh-CN">
                <a:ea typeface="Malgun Gothic" panose="020B0503020000020004" pitchFamily="34" charset="-127"/>
              </a:rPr>
              <a:t>=</a:t>
            </a:r>
            <a:r>
              <a:rPr lang="zh-CN" altLang="en-US">
                <a:ea typeface="Malgun Gothic" panose="020B0503020000020004" pitchFamily="34" charset="-127"/>
              </a:rPr>
              <a:t>。</a:t>
            </a:r>
            <a:endParaRPr lang="en-US" altLang="zh-CN">
              <a:ea typeface="Malgun Gothic" panose="020B0503020000020004" pitchFamily="34" charset="-127"/>
            </a:endParaRPr>
          </a:p>
          <a:p>
            <a:endParaRPr lang="zh-CN" altLang="en-US">
              <a:ea typeface="Malgun Gothic" panose="020B0503020000020004" pitchFamily="34" charset="-127"/>
            </a:endParaRPr>
          </a:p>
        </p:txBody>
      </p:sp>
      <p:sp>
        <p:nvSpPr>
          <p:cNvPr id="12292" name="灯片编号占位符 3">
            <a:extLst>
              <a:ext uri="{FF2B5EF4-FFF2-40B4-BE49-F238E27FC236}">
                <a16:creationId xmlns:a16="http://schemas.microsoft.com/office/drawing/2014/main" id="{B8477ECC-8E36-47D0-BE3B-71C142D075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7C898141-0C0E-4CB8-B794-6315A198E9DF}" type="slidenum">
              <a:rPr altLang="en-US" noProof="1" smtClean="0">
                <a:ea typeface="宋体" panose="02010600030101010101" pitchFamily="2" charset="-122"/>
              </a:rPr>
              <a:pPr>
                <a:buFont typeface="Arial" panose="020B0604020202020204" pitchFamily="34" charset="0"/>
                <a:buNone/>
              </a:pPr>
              <a:t>5</a:t>
            </a:fld>
            <a:endParaRPr lang="zh-CN" altLang="en-US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>
            <a:extLst>
              <a:ext uri="{FF2B5EF4-FFF2-40B4-BE49-F238E27FC236}">
                <a16:creationId xmlns:a16="http://schemas.microsoft.com/office/drawing/2014/main" id="{4AE76072-22EF-4781-A3B8-99243ED177FC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备注占位符 2">
            <a:extLst>
              <a:ext uri="{FF2B5EF4-FFF2-40B4-BE49-F238E27FC236}">
                <a16:creationId xmlns:a16="http://schemas.microsoft.com/office/drawing/2014/main" id="{2D8EC63B-0F94-4990-9C83-47205B0066A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>
                <a:ea typeface="Malgun Gothic" panose="020B0503020000020004" pitchFamily="34" charset="-127"/>
              </a:rPr>
              <a:t>添加例</a:t>
            </a:r>
            <a:r>
              <a:rPr lang="en-US" altLang="zh-CN">
                <a:ea typeface="Malgun Gothic" panose="020B0503020000020004" pitchFamily="34" charset="-127"/>
              </a:rPr>
              <a:t>2</a:t>
            </a:r>
            <a:r>
              <a:rPr lang="zh-CN" altLang="en-US">
                <a:ea typeface="Malgun Gothic" panose="020B0503020000020004" pitchFamily="34" charset="-127"/>
              </a:rPr>
              <a:t>及算式。</a:t>
            </a:r>
            <a:endParaRPr lang="en-US" altLang="zh-CN">
              <a:ea typeface="Malgun Gothic" panose="020B0503020000020004" pitchFamily="34" charset="-127"/>
            </a:endParaRPr>
          </a:p>
          <a:p>
            <a:r>
              <a:rPr lang="zh-CN" altLang="en-US">
                <a:ea typeface="Malgun Gothic" panose="020B0503020000020004" pitchFamily="34" charset="-127"/>
              </a:rPr>
              <a:t>去掉“一个一个加下去”</a:t>
            </a:r>
            <a:endParaRPr lang="en-US" altLang="zh-CN">
              <a:ea typeface="Malgun Gothic" panose="020B0503020000020004" pitchFamily="34" charset="-127"/>
            </a:endParaRPr>
          </a:p>
          <a:p>
            <a:endParaRPr lang="zh-CN" altLang="en-US">
              <a:ea typeface="Malgun Gothic" panose="020B0503020000020004" pitchFamily="34" charset="-127"/>
            </a:endParaRPr>
          </a:p>
        </p:txBody>
      </p:sp>
      <p:sp>
        <p:nvSpPr>
          <p:cNvPr id="14340" name="灯片编号占位符 3">
            <a:extLst>
              <a:ext uri="{FF2B5EF4-FFF2-40B4-BE49-F238E27FC236}">
                <a16:creationId xmlns:a16="http://schemas.microsoft.com/office/drawing/2014/main" id="{5B3B709F-A926-4A0B-B516-AC05456F91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061E4989-37A0-4896-B13B-F382DF409E76}" type="slidenum">
              <a:rPr altLang="en-US" noProof="1" smtClean="0">
                <a:ea typeface="宋体" panose="02010600030101010101" pitchFamily="2" charset="-122"/>
              </a:rPr>
              <a:pPr>
                <a:buFont typeface="Arial" panose="020B0604020202020204" pitchFamily="34" charset="0"/>
                <a:buNone/>
              </a:pPr>
              <a:t>6</a:t>
            </a:fld>
            <a:endParaRPr lang="zh-CN" altLang="en-US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>
            <a:extLst>
              <a:ext uri="{FF2B5EF4-FFF2-40B4-BE49-F238E27FC236}">
                <a16:creationId xmlns:a16="http://schemas.microsoft.com/office/drawing/2014/main" id="{1F16055D-FAD3-4359-A4C8-B9A99879F56B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备注占位符 2">
            <a:extLst>
              <a:ext uri="{FF2B5EF4-FFF2-40B4-BE49-F238E27FC236}">
                <a16:creationId xmlns:a16="http://schemas.microsoft.com/office/drawing/2014/main" id="{5CFB3B74-EF13-42AF-B7DE-7974BEDD5DD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>
                <a:ea typeface="Malgun Gothic" panose="020B0503020000020004" pitchFamily="34" charset="-127"/>
              </a:rPr>
              <a:t>圆形和线段用动态出示的方式演示。</a:t>
            </a:r>
            <a:endParaRPr lang="en-US" altLang="zh-CN">
              <a:ea typeface="Malgun Gothic" panose="020B0503020000020004" pitchFamily="34" charset="-127"/>
            </a:endParaRPr>
          </a:p>
          <a:p>
            <a:r>
              <a:rPr lang="zh-CN" altLang="en-US">
                <a:ea typeface="Malgun Gothic" panose="020B0503020000020004" pitchFamily="34" charset="-127"/>
              </a:rPr>
              <a:t>圆：整圆</a:t>
            </a:r>
            <a:r>
              <a:rPr lang="en-US" altLang="zh-CN">
                <a:ea typeface="Malgun Gothic" panose="020B0503020000020004" pitchFamily="34" charset="-127"/>
              </a:rPr>
              <a:t>-</a:t>
            </a:r>
            <a:r>
              <a:rPr lang="zh-CN" altLang="en-US">
                <a:ea typeface="Malgun Gothic" panose="020B0503020000020004" pitchFamily="34" charset="-127"/>
              </a:rPr>
              <a:t>平均分</a:t>
            </a:r>
            <a:r>
              <a:rPr lang="en-US" altLang="zh-CN">
                <a:ea typeface="Malgun Gothic" panose="020B0503020000020004" pitchFamily="34" charset="-127"/>
              </a:rPr>
              <a:t>2</a:t>
            </a:r>
            <a:r>
              <a:rPr lang="zh-CN" altLang="en-US">
                <a:ea typeface="Malgun Gothic" panose="020B0503020000020004" pitchFamily="34" charset="-127"/>
              </a:rPr>
              <a:t>份，</a:t>
            </a:r>
            <a:r>
              <a:rPr lang="en-US" altLang="zh-CN">
                <a:ea typeface="Malgun Gothic" panose="020B0503020000020004" pitchFamily="34" charset="-127"/>
              </a:rPr>
              <a:t>1</a:t>
            </a:r>
            <a:r>
              <a:rPr lang="zh-CN" altLang="en-US">
                <a:ea typeface="Malgun Gothic" panose="020B0503020000020004" pitchFamily="34" charset="-127"/>
              </a:rPr>
              <a:t>份涂色，出示</a:t>
            </a:r>
            <a:r>
              <a:rPr lang="en-US" altLang="zh-CN">
                <a:ea typeface="Malgun Gothic" panose="020B0503020000020004" pitchFamily="34" charset="-127"/>
              </a:rPr>
              <a:t>2</a:t>
            </a:r>
            <a:r>
              <a:rPr lang="zh-CN" altLang="en-US">
                <a:ea typeface="Malgun Gothic" panose="020B0503020000020004" pitchFamily="34" charset="-127"/>
              </a:rPr>
              <a:t>分之</a:t>
            </a:r>
            <a:r>
              <a:rPr lang="en-US" altLang="zh-CN">
                <a:ea typeface="Malgun Gothic" panose="020B0503020000020004" pitchFamily="34" charset="-127"/>
              </a:rPr>
              <a:t>1-</a:t>
            </a:r>
            <a:r>
              <a:rPr lang="zh-CN" altLang="en-US">
                <a:ea typeface="Malgun Gothic" panose="020B0503020000020004" pitchFamily="34" charset="-127"/>
              </a:rPr>
              <a:t>剩下的</a:t>
            </a:r>
            <a:r>
              <a:rPr lang="en-US" altLang="zh-CN">
                <a:ea typeface="Malgun Gothic" panose="020B0503020000020004" pitchFamily="34" charset="-127"/>
              </a:rPr>
              <a:t>2</a:t>
            </a:r>
            <a:r>
              <a:rPr lang="zh-CN" altLang="en-US">
                <a:ea typeface="Malgun Gothic" panose="020B0503020000020004" pitchFamily="34" charset="-127"/>
              </a:rPr>
              <a:t>分之一均分</a:t>
            </a:r>
            <a:r>
              <a:rPr lang="en-US" altLang="zh-CN">
                <a:ea typeface="Malgun Gothic" panose="020B0503020000020004" pitchFamily="34" charset="-127"/>
              </a:rPr>
              <a:t>2</a:t>
            </a:r>
            <a:r>
              <a:rPr lang="zh-CN" altLang="en-US">
                <a:ea typeface="Malgun Gothic" panose="020B0503020000020004" pitchFamily="34" charset="-127"/>
              </a:rPr>
              <a:t>份，</a:t>
            </a:r>
            <a:r>
              <a:rPr lang="en-US" altLang="zh-CN">
                <a:ea typeface="Malgun Gothic" panose="020B0503020000020004" pitchFamily="34" charset="-127"/>
              </a:rPr>
              <a:t>1</a:t>
            </a:r>
            <a:r>
              <a:rPr lang="zh-CN" altLang="en-US">
                <a:ea typeface="Malgun Gothic" panose="020B0503020000020004" pitchFamily="34" charset="-127"/>
              </a:rPr>
              <a:t>份涂色，出示</a:t>
            </a:r>
            <a:r>
              <a:rPr lang="en-US" altLang="zh-CN">
                <a:ea typeface="Malgun Gothic" panose="020B0503020000020004" pitchFamily="34" charset="-127"/>
              </a:rPr>
              <a:t>4</a:t>
            </a:r>
            <a:r>
              <a:rPr lang="zh-CN" altLang="en-US">
                <a:ea typeface="Malgun Gothic" panose="020B0503020000020004" pitchFamily="34" charset="-127"/>
              </a:rPr>
              <a:t>分之</a:t>
            </a:r>
            <a:r>
              <a:rPr lang="en-US" altLang="zh-CN">
                <a:ea typeface="Malgun Gothic" panose="020B0503020000020004" pitchFamily="34" charset="-127"/>
              </a:rPr>
              <a:t>1……</a:t>
            </a:r>
            <a:r>
              <a:rPr lang="zh-CN" altLang="en-US">
                <a:ea typeface="Malgun Gothic" panose="020B0503020000020004" pitchFamily="34" charset="-127"/>
              </a:rPr>
              <a:t>依次类推。</a:t>
            </a:r>
            <a:endParaRPr lang="en-US" altLang="zh-CN">
              <a:ea typeface="Malgun Gothic" panose="020B0503020000020004" pitchFamily="34" charset="-127"/>
            </a:endParaRPr>
          </a:p>
          <a:p>
            <a:r>
              <a:rPr lang="zh-CN" altLang="en-US">
                <a:ea typeface="Malgun Gothic" panose="020B0503020000020004" pitchFamily="34" charset="-127"/>
              </a:rPr>
              <a:t>线段：一条线段</a:t>
            </a:r>
            <a:r>
              <a:rPr lang="en-US" altLang="zh-CN">
                <a:ea typeface="Malgun Gothic" panose="020B0503020000020004" pitchFamily="34" charset="-127"/>
              </a:rPr>
              <a:t>-</a:t>
            </a:r>
            <a:r>
              <a:rPr lang="zh-CN" altLang="en-US">
                <a:ea typeface="Malgun Gothic" panose="020B0503020000020004" pitchFamily="34" charset="-127"/>
              </a:rPr>
              <a:t>平均分</a:t>
            </a:r>
            <a:r>
              <a:rPr lang="en-US" altLang="zh-CN">
                <a:ea typeface="Malgun Gothic" panose="020B0503020000020004" pitchFamily="34" charset="-127"/>
              </a:rPr>
              <a:t>2</a:t>
            </a:r>
            <a:r>
              <a:rPr lang="zh-CN" altLang="en-US">
                <a:ea typeface="Malgun Gothic" panose="020B0503020000020004" pitchFamily="34" charset="-127"/>
              </a:rPr>
              <a:t>份，</a:t>
            </a:r>
            <a:r>
              <a:rPr lang="en-US" altLang="zh-CN">
                <a:ea typeface="Malgun Gothic" panose="020B0503020000020004" pitchFamily="34" charset="-127"/>
              </a:rPr>
              <a:t>1</a:t>
            </a:r>
            <a:r>
              <a:rPr lang="zh-CN" altLang="en-US">
                <a:ea typeface="Malgun Gothic" panose="020B0503020000020004" pitchFamily="34" charset="-127"/>
              </a:rPr>
              <a:t>份标注</a:t>
            </a:r>
            <a:r>
              <a:rPr lang="en-US" altLang="zh-CN">
                <a:ea typeface="Malgun Gothic" panose="020B0503020000020004" pitchFamily="34" charset="-127"/>
              </a:rPr>
              <a:t>2</a:t>
            </a:r>
            <a:r>
              <a:rPr lang="zh-CN" altLang="en-US">
                <a:ea typeface="Malgun Gothic" panose="020B0503020000020004" pitchFamily="34" charset="-127"/>
              </a:rPr>
              <a:t>分之</a:t>
            </a:r>
            <a:r>
              <a:rPr lang="en-US" altLang="zh-CN">
                <a:ea typeface="Malgun Gothic" panose="020B0503020000020004" pitchFamily="34" charset="-127"/>
              </a:rPr>
              <a:t>1-</a:t>
            </a:r>
            <a:r>
              <a:rPr lang="zh-CN" altLang="en-US">
                <a:ea typeface="Malgun Gothic" panose="020B0503020000020004" pitchFamily="34" charset="-127"/>
              </a:rPr>
              <a:t>剩下的</a:t>
            </a:r>
            <a:r>
              <a:rPr lang="en-US" altLang="zh-CN">
                <a:ea typeface="Malgun Gothic" panose="020B0503020000020004" pitchFamily="34" charset="-127"/>
              </a:rPr>
              <a:t>2</a:t>
            </a:r>
            <a:r>
              <a:rPr lang="zh-CN" altLang="en-US">
                <a:ea typeface="Malgun Gothic" panose="020B0503020000020004" pitchFamily="34" charset="-127"/>
              </a:rPr>
              <a:t>分之一均分</a:t>
            </a:r>
            <a:r>
              <a:rPr lang="en-US" altLang="zh-CN">
                <a:ea typeface="Malgun Gothic" panose="020B0503020000020004" pitchFamily="34" charset="-127"/>
              </a:rPr>
              <a:t>2</a:t>
            </a:r>
            <a:r>
              <a:rPr lang="zh-CN" altLang="en-US">
                <a:ea typeface="Malgun Gothic" panose="020B0503020000020004" pitchFamily="34" charset="-127"/>
              </a:rPr>
              <a:t>份，</a:t>
            </a:r>
            <a:r>
              <a:rPr lang="en-US" altLang="zh-CN">
                <a:ea typeface="Malgun Gothic" panose="020B0503020000020004" pitchFamily="34" charset="-127"/>
              </a:rPr>
              <a:t>1</a:t>
            </a:r>
            <a:r>
              <a:rPr lang="zh-CN" altLang="en-US">
                <a:ea typeface="Malgun Gothic" panose="020B0503020000020004" pitchFamily="34" charset="-127"/>
              </a:rPr>
              <a:t>份标注</a:t>
            </a:r>
            <a:r>
              <a:rPr lang="en-US" altLang="zh-CN">
                <a:ea typeface="Malgun Gothic" panose="020B0503020000020004" pitchFamily="34" charset="-127"/>
              </a:rPr>
              <a:t>4</a:t>
            </a:r>
            <a:r>
              <a:rPr lang="zh-CN" altLang="en-US">
                <a:ea typeface="Malgun Gothic" panose="020B0503020000020004" pitchFamily="34" charset="-127"/>
              </a:rPr>
              <a:t>分之</a:t>
            </a:r>
            <a:r>
              <a:rPr lang="en-US" altLang="zh-CN">
                <a:ea typeface="Malgun Gothic" panose="020B0503020000020004" pitchFamily="34" charset="-127"/>
              </a:rPr>
              <a:t>1……</a:t>
            </a:r>
            <a:r>
              <a:rPr lang="zh-CN" altLang="en-US">
                <a:ea typeface="Malgun Gothic" panose="020B0503020000020004" pitchFamily="34" charset="-127"/>
              </a:rPr>
              <a:t>依次类推。</a:t>
            </a:r>
            <a:endParaRPr lang="en-US" altLang="zh-CN">
              <a:ea typeface="Malgun Gothic" panose="020B0503020000020004" pitchFamily="34" charset="-127"/>
            </a:endParaRPr>
          </a:p>
          <a:p>
            <a:r>
              <a:rPr lang="zh-CN" altLang="en-US">
                <a:ea typeface="Malgun Gothic" panose="020B0503020000020004" pitchFamily="34" charset="-127"/>
              </a:rPr>
              <a:t>出示：你有什么发现？</a:t>
            </a:r>
            <a:endParaRPr lang="en-US" altLang="zh-CN">
              <a:ea typeface="Malgun Gothic" panose="020B0503020000020004" pitchFamily="34" charset="-127"/>
            </a:endParaRPr>
          </a:p>
          <a:p>
            <a:r>
              <a:rPr lang="zh-CN" altLang="en-US">
                <a:ea typeface="Malgun Gothic" panose="020B0503020000020004" pitchFamily="34" charset="-127"/>
              </a:rPr>
              <a:t>出示：下页中的男生和对话框。</a:t>
            </a:r>
            <a:endParaRPr lang="en-US" altLang="zh-CN">
              <a:ea typeface="Malgun Gothic" panose="020B0503020000020004" pitchFamily="34" charset="-127"/>
            </a:endParaRPr>
          </a:p>
          <a:p>
            <a:r>
              <a:rPr lang="zh-CN" altLang="en-US">
                <a:ea typeface="Malgun Gothic" panose="020B0503020000020004" pitchFamily="34" charset="-127"/>
              </a:rPr>
              <a:t>添加出示：女生和对话框“有些问题通过 画图，解决起 来更直观。”</a:t>
            </a:r>
            <a:endParaRPr lang="en-US" altLang="zh-CN">
              <a:ea typeface="Malgun Gothic" panose="020B0503020000020004" pitchFamily="34" charset="-127"/>
            </a:endParaRPr>
          </a:p>
          <a:p>
            <a:r>
              <a:rPr lang="zh-CN" altLang="en-US">
                <a:ea typeface="Malgun Gothic" panose="020B0503020000020004" pitchFamily="34" charset="-127"/>
              </a:rPr>
              <a:t>出示例</a:t>
            </a:r>
            <a:r>
              <a:rPr lang="en-US" altLang="zh-CN">
                <a:ea typeface="Malgun Gothic" panose="020B0503020000020004" pitchFamily="34" charset="-127"/>
              </a:rPr>
              <a:t>2</a:t>
            </a:r>
            <a:r>
              <a:rPr lang="zh-CN" altLang="en-US">
                <a:ea typeface="Malgun Gothic" panose="020B0503020000020004" pitchFamily="34" charset="-127"/>
              </a:rPr>
              <a:t>的算式以及结果：下页中的算式移到此页。</a:t>
            </a:r>
          </a:p>
        </p:txBody>
      </p:sp>
      <p:sp>
        <p:nvSpPr>
          <p:cNvPr id="16388" name="灯片编号占位符 3">
            <a:extLst>
              <a:ext uri="{FF2B5EF4-FFF2-40B4-BE49-F238E27FC236}">
                <a16:creationId xmlns:a16="http://schemas.microsoft.com/office/drawing/2014/main" id="{6AD9F08B-BFE6-4D62-883B-5184A95A58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31A20A4C-1C26-473B-9762-BFB7B3B17B8B}" type="slidenum">
              <a:rPr altLang="en-US" noProof="1" smtClean="0">
                <a:ea typeface="宋体" panose="02010600030101010101" pitchFamily="2" charset="-122"/>
              </a:rPr>
              <a:pPr>
                <a:buFont typeface="Arial" panose="020B0604020202020204" pitchFamily="34" charset="0"/>
                <a:buNone/>
              </a:pPr>
              <a:t>7</a:t>
            </a:fld>
            <a:endParaRPr lang="zh-CN" altLang="en-US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>
            <a:extLst>
              <a:ext uri="{FF2B5EF4-FFF2-40B4-BE49-F238E27FC236}">
                <a16:creationId xmlns:a16="http://schemas.microsoft.com/office/drawing/2014/main" id="{AE36D2BF-8167-4C2A-A93B-5438E3B2FD67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备注占位符 2">
            <a:extLst>
              <a:ext uri="{FF2B5EF4-FFF2-40B4-BE49-F238E27FC236}">
                <a16:creationId xmlns:a16="http://schemas.microsoft.com/office/drawing/2014/main" id="{2C1A44D0-BABC-4308-80BD-A9EF0F5BD0C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>
                <a:ea typeface="Malgun Gothic" panose="020B0503020000020004" pitchFamily="34" charset="-127"/>
              </a:rPr>
              <a:t>圆形和线段用动态出示的方式演示。</a:t>
            </a:r>
            <a:endParaRPr lang="en-US" altLang="zh-CN">
              <a:ea typeface="Malgun Gothic" panose="020B0503020000020004" pitchFamily="34" charset="-127"/>
            </a:endParaRPr>
          </a:p>
          <a:p>
            <a:r>
              <a:rPr lang="zh-CN" altLang="en-US">
                <a:ea typeface="Malgun Gothic" panose="020B0503020000020004" pitchFamily="34" charset="-127"/>
              </a:rPr>
              <a:t>圆：整圆</a:t>
            </a:r>
            <a:r>
              <a:rPr lang="en-US" altLang="zh-CN">
                <a:ea typeface="Malgun Gothic" panose="020B0503020000020004" pitchFamily="34" charset="-127"/>
              </a:rPr>
              <a:t>-</a:t>
            </a:r>
            <a:r>
              <a:rPr lang="zh-CN" altLang="en-US">
                <a:ea typeface="Malgun Gothic" panose="020B0503020000020004" pitchFamily="34" charset="-127"/>
              </a:rPr>
              <a:t>平均分</a:t>
            </a:r>
            <a:r>
              <a:rPr lang="en-US" altLang="zh-CN">
                <a:ea typeface="Malgun Gothic" panose="020B0503020000020004" pitchFamily="34" charset="-127"/>
              </a:rPr>
              <a:t>2</a:t>
            </a:r>
            <a:r>
              <a:rPr lang="zh-CN" altLang="en-US">
                <a:ea typeface="Malgun Gothic" panose="020B0503020000020004" pitchFamily="34" charset="-127"/>
              </a:rPr>
              <a:t>份，</a:t>
            </a:r>
            <a:r>
              <a:rPr lang="en-US" altLang="zh-CN">
                <a:ea typeface="Malgun Gothic" panose="020B0503020000020004" pitchFamily="34" charset="-127"/>
              </a:rPr>
              <a:t>1</a:t>
            </a:r>
            <a:r>
              <a:rPr lang="zh-CN" altLang="en-US">
                <a:ea typeface="Malgun Gothic" panose="020B0503020000020004" pitchFamily="34" charset="-127"/>
              </a:rPr>
              <a:t>份涂色，出示</a:t>
            </a:r>
            <a:r>
              <a:rPr lang="en-US" altLang="zh-CN">
                <a:ea typeface="Malgun Gothic" panose="020B0503020000020004" pitchFamily="34" charset="-127"/>
              </a:rPr>
              <a:t>2</a:t>
            </a:r>
            <a:r>
              <a:rPr lang="zh-CN" altLang="en-US">
                <a:ea typeface="Malgun Gothic" panose="020B0503020000020004" pitchFamily="34" charset="-127"/>
              </a:rPr>
              <a:t>分之</a:t>
            </a:r>
            <a:r>
              <a:rPr lang="en-US" altLang="zh-CN">
                <a:ea typeface="Malgun Gothic" panose="020B0503020000020004" pitchFamily="34" charset="-127"/>
              </a:rPr>
              <a:t>1-</a:t>
            </a:r>
            <a:r>
              <a:rPr lang="zh-CN" altLang="en-US">
                <a:ea typeface="Malgun Gothic" panose="020B0503020000020004" pitchFamily="34" charset="-127"/>
              </a:rPr>
              <a:t>剩下的</a:t>
            </a:r>
            <a:r>
              <a:rPr lang="en-US" altLang="zh-CN">
                <a:ea typeface="Malgun Gothic" panose="020B0503020000020004" pitchFamily="34" charset="-127"/>
              </a:rPr>
              <a:t>2</a:t>
            </a:r>
            <a:r>
              <a:rPr lang="zh-CN" altLang="en-US">
                <a:ea typeface="Malgun Gothic" panose="020B0503020000020004" pitchFamily="34" charset="-127"/>
              </a:rPr>
              <a:t>分之一均分</a:t>
            </a:r>
            <a:r>
              <a:rPr lang="en-US" altLang="zh-CN">
                <a:ea typeface="Malgun Gothic" panose="020B0503020000020004" pitchFamily="34" charset="-127"/>
              </a:rPr>
              <a:t>2</a:t>
            </a:r>
            <a:r>
              <a:rPr lang="zh-CN" altLang="en-US">
                <a:ea typeface="Malgun Gothic" panose="020B0503020000020004" pitchFamily="34" charset="-127"/>
              </a:rPr>
              <a:t>份，</a:t>
            </a:r>
            <a:r>
              <a:rPr lang="en-US" altLang="zh-CN">
                <a:ea typeface="Malgun Gothic" panose="020B0503020000020004" pitchFamily="34" charset="-127"/>
              </a:rPr>
              <a:t>1</a:t>
            </a:r>
            <a:r>
              <a:rPr lang="zh-CN" altLang="en-US">
                <a:ea typeface="Malgun Gothic" panose="020B0503020000020004" pitchFamily="34" charset="-127"/>
              </a:rPr>
              <a:t>份涂色，出示</a:t>
            </a:r>
            <a:r>
              <a:rPr lang="en-US" altLang="zh-CN">
                <a:ea typeface="Malgun Gothic" panose="020B0503020000020004" pitchFamily="34" charset="-127"/>
              </a:rPr>
              <a:t>4</a:t>
            </a:r>
            <a:r>
              <a:rPr lang="zh-CN" altLang="en-US">
                <a:ea typeface="Malgun Gothic" panose="020B0503020000020004" pitchFamily="34" charset="-127"/>
              </a:rPr>
              <a:t>分之</a:t>
            </a:r>
            <a:r>
              <a:rPr lang="en-US" altLang="zh-CN">
                <a:ea typeface="Malgun Gothic" panose="020B0503020000020004" pitchFamily="34" charset="-127"/>
              </a:rPr>
              <a:t>1……</a:t>
            </a:r>
            <a:r>
              <a:rPr lang="zh-CN" altLang="en-US">
                <a:ea typeface="Malgun Gothic" panose="020B0503020000020004" pitchFamily="34" charset="-127"/>
              </a:rPr>
              <a:t>依次类推。</a:t>
            </a:r>
            <a:endParaRPr lang="en-US" altLang="zh-CN">
              <a:ea typeface="Malgun Gothic" panose="020B0503020000020004" pitchFamily="34" charset="-127"/>
            </a:endParaRPr>
          </a:p>
          <a:p>
            <a:r>
              <a:rPr lang="zh-CN" altLang="en-US">
                <a:ea typeface="Malgun Gothic" panose="020B0503020000020004" pitchFamily="34" charset="-127"/>
              </a:rPr>
              <a:t>线段：一条线段</a:t>
            </a:r>
            <a:r>
              <a:rPr lang="en-US" altLang="zh-CN">
                <a:ea typeface="Malgun Gothic" panose="020B0503020000020004" pitchFamily="34" charset="-127"/>
              </a:rPr>
              <a:t>-</a:t>
            </a:r>
            <a:r>
              <a:rPr lang="zh-CN" altLang="en-US">
                <a:ea typeface="Malgun Gothic" panose="020B0503020000020004" pitchFamily="34" charset="-127"/>
              </a:rPr>
              <a:t>平均分</a:t>
            </a:r>
            <a:r>
              <a:rPr lang="en-US" altLang="zh-CN">
                <a:ea typeface="Malgun Gothic" panose="020B0503020000020004" pitchFamily="34" charset="-127"/>
              </a:rPr>
              <a:t>2</a:t>
            </a:r>
            <a:r>
              <a:rPr lang="zh-CN" altLang="en-US">
                <a:ea typeface="Malgun Gothic" panose="020B0503020000020004" pitchFamily="34" charset="-127"/>
              </a:rPr>
              <a:t>份，</a:t>
            </a:r>
            <a:r>
              <a:rPr lang="en-US" altLang="zh-CN">
                <a:ea typeface="Malgun Gothic" panose="020B0503020000020004" pitchFamily="34" charset="-127"/>
              </a:rPr>
              <a:t>1</a:t>
            </a:r>
            <a:r>
              <a:rPr lang="zh-CN" altLang="en-US">
                <a:ea typeface="Malgun Gothic" panose="020B0503020000020004" pitchFamily="34" charset="-127"/>
              </a:rPr>
              <a:t>份标注</a:t>
            </a:r>
            <a:r>
              <a:rPr lang="en-US" altLang="zh-CN">
                <a:ea typeface="Malgun Gothic" panose="020B0503020000020004" pitchFamily="34" charset="-127"/>
              </a:rPr>
              <a:t>2</a:t>
            </a:r>
            <a:r>
              <a:rPr lang="zh-CN" altLang="en-US">
                <a:ea typeface="Malgun Gothic" panose="020B0503020000020004" pitchFamily="34" charset="-127"/>
              </a:rPr>
              <a:t>分之</a:t>
            </a:r>
            <a:r>
              <a:rPr lang="en-US" altLang="zh-CN">
                <a:ea typeface="Malgun Gothic" panose="020B0503020000020004" pitchFamily="34" charset="-127"/>
              </a:rPr>
              <a:t>1-</a:t>
            </a:r>
            <a:r>
              <a:rPr lang="zh-CN" altLang="en-US">
                <a:ea typeface="Malgun Gothic" panose="020B0503020000020004" pitchFamily="34" charset="-127"/>
              </a:rPr>
              <a:t>剩下的</a:t>
            </a:r>
            <a:r>
              <a:rPr lang="en-US" altLang="zh-CN">
                <a:ea typeface="Malgun Gothic" panose="020B0503020000020004" pitchFamily="34" charset="-127"/>
              </a:rPr>
              <a:t>2</a:t>
            </a:r>
            <a:r>
              <a:rPr lang="zh-CN" altLang="en-US">
                <a:ea typeface="Malgun Gothic" panose="020B0503020000020004" pitchFamily="34" charset="-127"/>
              </a:rPr>
              <a:t>分之一均分</a:t>
            </a:r>
            <a:r>
              <a:rPr lang="en-US" altLang="zh-CN">
                <a:ea typeface="Malgun Gothic" panose="020B0503020000020004" pitchFamily="34" charset="-127"/>
              </a:rPr>
              <a:t>2</a:t>
            </a:r>
            <a:r>
              <a:rPr lang="zh-CN" altLang="en-US">
                <a:ea typeface="Malgun Gothic" panose="020B0503020000020004" pitchFamily="34" charset="-127"/>
              </a:rPr>
              <a:t>份，</a:t>
            </a:r>
            <a:r>
              <a:rPr lang="en-US" altLang="zh-CN">
                <a:ea typeface="Malgun Gothic" panose="020B0503020000020004" pitchFamily="34" charset="-127"/>
              </a:rPr>
              <a:t>1</a:t>
            </a:r>
            <a:r>
              <a:rPr lang="zh-CN" altLang="en-US">
                <a:ea typeface="Malgun Gothic" panose="020B0503020000020004" pitchFamily="34" charset="-127"/>
              </a:rPr>
              <a:t>份标注</a:t>
            </a:r>
            <a:r>
              <a:rPr lang="en-US" altLang="zh-CN">
                <a:ea typeface="Malgun Gothic" panose="020B0503020000020004" pitchFamily="34" charset="-127"/>
              </a:rPr>
              <a:t>4</a:t>
            </a:r>
            <a:r>
              <a:rPr lang="zh-CN" altLang="en-US">
                <a:ea typeface="Malgun Gothic" panose="020B0503020000020004" pitchFamily="34" charset="-127"/>
              </a:rPr>
              <a:t>分之</a:t>
            </a:r>
            <a:r>
              <a:rPr lang="en-US" altLang="zh-CN">
                <a:ea typeface="Malgun Gothic" panose="020B0503020000020004" pitchFamily="34" charset="-127"/>
              </a:rPr>
              <a:t>1……</a:t>
            </a:r>
            <a:r>
              <a:rPr lang="zh-CN" altLang="en-US">
                <a:ea typeface="Malgun Gothic" panose="020B0503020000020004" pitchFamily="34" charset="-127"/>
              </a:rPr>
              <a:t>依次类推。</a:t>
            </a:r>
            <a:endParaRPr lang="en-US" altLang="zh-CN">
              <a:ea typeface="Malgun Gothic" panose="020B0503020000020004" pitchFamily="34" charset="-127"/>
            </a:endParaRPr>
          </a:p>
          <a:p>
            <a:r>
              <a:rPr lang="zh-CN" altLang="en-US">
                <a:ea typeface="Malgun Gothic" panose="020B0503020000020004" pitchFamily="34" charset="-127"/>
              </a:rPr>
              <a:t>出示：你有什么发现？</a:t>
            </a:r>
            <a:endParaRPr lang="en-US" altLang="zh-CN">
              <a:ea typeface="Malgun Gothic" panose="020B0503020000020004" pitchFamily="34" charset="-127"/>
            </a:endParaRPr>
          </a:p>
          <a:p>
            <a:r>
              <a:rPr lang="zh-CN" altLang="en-US">
                <a:ea typeface="Malgun Gothic" panose="020B0503020000020004" pitchFamily="34" charset="-127"/>
              </a:rPr>
              <a:t>出示：下页中的男生和对话框。</a:t>
            </a:r>
            <a:endParaRPr lang="en-US" altLang="zh-CN">
              <a:ea typeface="Malgun Gothic" panose="020B0503020000020004" pitchFamily="34" charset="-127"/>
            </a:endParaRPr>
          </a:p>
          <a:p>
            <a:r>
              <a:rPr lang="zh-CN" altLang="en-US">
                <a:ea typeface="Malgun Gothic" panose="020B0503020000020004" pitchFamily="34" charset="-127"/>
              </a:rPr>
              <a:t>添加出示：女生和对话框“有些问题通过 画图，解决起 来更直观。”</a:t>
            </a:r>
            <a:endParaRPr lang="en-US" altLang="zh-CN">
              <a:ea typeface="Malgun Gothic" panose="020B0503020000020004" pitchFamily="34" charset="-127"/>
            </a:endParaRPr>
          </a:p>
          <a:p>
            <a:r>
              <a:rPr lang="zh-CN" altLang="en-US">
                <a:ea typeface="Malgun Gothic" panose="020B0503020000020004" pitchFamily="34" charset="-127"/>
              </a:rPr>
              <a:t>出示例</a:t>
            </a:r>
            <a:r>
              <a:rPr lang="en-US" altLang="zh-CN">
                <a:ea typeface="Malgun Gothic" panose="020B0503020000020004" pitchFamily="34" charset="-127"/>
              </a:rPr>
              <a:t>2</a:t>
            </a:r>
            <a:r>
              <a:rPr lang="zh-CN" altLang="en-US">
                <a:ea typeface="Malgun Gothic" panose="020B0503020000020004" pitchFamily="34" charset="-127"/>
              </a:rPr>
              <a:t>的算式以及结果：下页中的算式移到此页。</a:t>
            </a:r>
          </a:p>
        </p:txBody>
      </p:sp>
      <p:sp>
        <p:nvSpPr>
          <p:cNvPr id="18436" name="灯片编号占位符 3">
            <a:extLst>
              <a:ext uri="{FF2B5EF4-FFF2-40B4-BE49-F238E27FC236}">
                <a16:creationId xmlns:a16="http://schemas.microsoft.com/office/drawing/2014/main" id="{C9280AED-8112-442C-89E1-347E4D0FE5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20E86368-ECEA-4C92-BF60-787AC7184AD1}" type="slidenum">
              <a:rPr altLang="en-US" noProof="1" smtClean="0">
                <a:ea typeface="宋体" panose="02010600030101010101" pitchFamily="2" charset="-122"/>
              </a:rPr>
              <a:pPr>
                <a:buFont typeface="Arial" panose="020B0604020202020204" pitchFamily="34" charset="0"/>
                <a:buNone/>
              </a:pPr>
              <a:t>8</a:t>
            </a:fld>
            <a:endParaRPr lang="zh-CN" altLang="en-US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>
            <a:extLst>
              <a:ext uri="{FF2B5EF4-FFF2-40B4-BE49-F238E27FC236}">
                <a16:creationId xmlns:a16="http://schemas.microsoft.com/office/drawing/2014/main" id="{84191F55-CB24-4F6D-8F02-BCF2D6F442F0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备注占位符 2">
            <a:extLst>
              <a:ext uri="{FF2B5EF4-FFF2-40B4-BE49-F238E27FC236}">
                <a16:creationId xmlns:a16="http://schemas.microsoft.com/office/drawing/2014/main" id="{F2159A40-5925-454D-957D-9CDF8A24224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>
                <a:ea typeface="Malgun Gothic" panose="020B0503020000020004" pitchFamily="34" charset="-127"/>
              </a:rPr>
              <a:t>圆形和线段用动态出示的方式演示。</a:t>
            </a:r>
            <a:endParaRPr lang="en-US" altLang="zh-CN">
              <a:ea typeface="Malgun Gothic" panose="020B0503020000020004" pitchFamily="34" charset="-127"/>
            </a:endParaRPr>
          </a:p>
          <a:p>
            <a:r>
              <a:rPr lang="zh-CN" altLang="en-US">
                <a:ea typeface="Malgun Gothic" panose="020B0503020000020004" pitchFamily="34" charset="-127"/>
              </a:rPr>
              <a:t>圆：整圆</a:t>
            </a:r>
            <a:r>
              <a:rPr lang="en-US" altLang="zh-CN">
                <a:ea typeface="Malgun Gothic" panose="020B0503020000020004" pitchFamily="34" charset="-127"/>
              </a:rPr>
              <a:t>-</a:t>
            </a:r>
            <a:r>
              <a:rPr lang="zh-CN" altLang="en-US">
                <a:ea typeface="Malgun Gothic" panose="020B0503020000020004" pitchFamily="34" charset="-127"/>
              </a:rPr>
              <a:t>平均分</a:t>
            </a:r>
            <a:r>
              <a:rPr lang="en-US" altLang="zh-CN">
                <a:ea typeface="Malgun Gothic" panose="020B0503020000020004" pitchFamily="34" charset="-127"/>
              </a:rPr>
              <a:t>2</a:t>
            </a:r>
            <a:r>
              <a:rPr lang="zh-CN" altLang="en-US">
                <a:ea typeface="Malgun Gothic" panose="020B0503020000020004" pitchFamily="34" charset="-127"/>
              </a:rPr>
              <a:t>份，</a:t>
            </a:r>
            <a:r>
              <a:rPr lang="en-US" altLang="zh-CN">
                <a:ea typeface="Malgun Gothic" panose="020B0503020000020004" pitchFamily="34" charset="-127"/>
              </a:rPr>
              <a:t>1</a:t>
            </a:r>
            <a:r>
              <a:rPr lang="zh-CN" altLang="en-US">
                <a:ea typeface="Malgun Gothic" panose="020B0503020000020004" pitchFamily="34" charset="-127"/>
              </a:rPr>
              <a:t>份涂色，出示</a:t>
            </a:r>
            <a:r>
              <a:rPr lang="en-US" altLang="zh-CN">
                <a:ea typeface="Malgun Gothic" panose="020B0503020000020004" pitchFamily="34" charset="-127"/>
              </a:rPr>
              <a:t>2</a:t>
            </a:r>
            <a:r>
              <a:rPr lang="zh-CN" altLang="en-US">
                <a:ea typeface="Malgun Gothic" panose="020B0503020000020004" pitchFamily="34" charset="-127"/>
              </a:rPr>
              <a:t>分之</a:t>
            </a:r>
            <a:r>
              <a:rPr lang="en-US" altLang="zh-CN">
                <a:ea typeface="Malgun Gothic" panose="020B0503020000020004" pitchFamily="34" charset="-127"/>
              </a:rPr>
              <a:t>1-</a:t>
            </a:r>
            <a:r>
              <a:rPr lang="zh-CN" altLang="en-US">
                <a:ea typeface="Malgun Gothic" panose="020B0503020000020004" pitchFamily="34" charset="-127"/>
              </a:rPr>
              <a:t>剩下的</a:t>
            </a:r>
            <a:r>
              <a:rPr lang="en-US" altLang="zh-CN">
                <a:ea typeface="Malgun Gothic" panose="020B0503020000020004" pitchFamily="34" charset="-127"/>
              </a:rPr>
              <a:t>2</a:t>
            </a:r>
            <a:r>
              <a:rPr lang="zh-CN" altLang="en-US">
                <a:ea typeface="Malgun Gothic" panose="020B0503020000020004" pitchFamily="34" charset="-127"/>
              </a:rPr>
              <a:t>分之一均分</a:t>
            </a:r>
            <a:r>
              <a:rPr lang="en-US" altLang="zh-CN">
                <a:ea typeface="Malgun Gothic" panose="020B0503020000020004" pitchFamily="34" charset="-127"/>
              </a:rPr>
              <a:t>2</a:t>
            </a:r>
            <a:r>
              <a:rPr lang="zh-CN" altLang="en-US">
                <a:ea typeface="Malgun Gothic" panose="020B0503020000020004" pitchFamily="34" charset="-127"/>
              </a:rPr>
              <a:t>份，</a:t>
            </a:r>
            <a:r>
              <a:rPr lang="en-US" altLang="zh-CN">
                <a:ea typeface="Malgun Gothic" panose="020B0503020000020004" pitchFamily="34" charset="-127"/>
              </a:rPr>
              <a:t>1</a:t>
            </a:r>
            <a:r>
              <a:rPr lang="zh-CN" altLang="en-US">
                <a:ea typeface="Malgun Gothic" panose="020B0503020000020004" pitchFamily="34" charset="-127"/>
              </a:rPr>
              <a:t>份涂色，出示</a:t>
            </a:r>
            <a:r>
              <a:rPr lang="en-US" altLang="zh-CN">
                <a:ea typeface="Malgun Gothic" panose="020B0503020000020004" pitchFamily="34" charset="-127"/>
              </a:rPr>
              <a:t>4</a:t>
            </a:r>
            <a:r>
              <a:rPr lang="zh-CN" altLang="en-US">
                <a:ea typeface="Malgun Gothic" panose="020B0503020000020004" pitchFamily="34" charset="-127"/>
              </a:rPr>
              <a:t>分之</a:t>
            </a:r>
            <a:r>
              <a:rPr lang="en-US" altLang="zh-CN">
                <a:ea typeface="Malgun Gothic" panose="020B0503020000020004" pitchFamily="34" charset="-127"/>
              </a:rPr>
              <a:t>1……</a:t>
            </a:r>
            <a:r>
              <a:rPr lang="zh-CN" altLang="en-US">
                <a:ea typeface="Malgun Gothic" panose="020B0503020000020004" pitchFamily="34" charset="-127"/>
              </a:rPr>
              <a:t>依次类推。</a:t>
            </a:r>
            <a:endParaRPr lang="en-US" altLang="zh-CN">
              <a:ea typeface="Malgun Gothic" panose="020B0503020000020004" pitchFamily="34" charset="-127"/>
            </a:endParaRPr>
          </a:p>
          <a:p>
            <a:r>
              <a:rPr lang="zh-CN" altLang="en-US">
                <a:ea typeface="Malgun Gothic" panose="020B0503020000020004" pitchFamily="34" charset="-127"/>
              </a:rPr>
              <a:t>线段：一条线段</a:t>
            </a:r>
            <a:r>
              <a:rPr lang="en-US" altLang="zh-CN">
                <a:ea typeface="Malgun Gothic" panose="020B0503020000020004" pitchFamily="34" charset="-127"/>
              </a:rPr>
              <a:t>-</a:t>
            </a:r>
            <a:r>
              <a:rPr lang="zh-CN" altLang="en-US">
                <a:ea typeface="Malgun Gothic" panose="020B0503020000020004" pitchFamily="34" charset="-127"/>
              </a:rPr>
              <a:t>平均分</a:t>
            </a:r>
            <a:r>
              <a:rPr lang="en-US" altLang="zh-CN">
                <a:ea typeface="Malgun Gothic" panose="020B0503020000020004" pitchFamily="34" charset="-127"/>
              </a:rPr>
              <a:t>2</a:t>
            </a:r>
            <a:r>
              <a:rPr lang="zh-CN" altLang="en-US">
                <a:ea typeface="Malgun Gothic" panose="020B0503020000020004" pitchFamily="34" charset="-127"/>
              </a:rPr>
              <a:t>份，</a:t>
            </a:r>
            <a:r>
              <a:rPr lang="en-US" altLang="zh-CN">
                <a:ea typeface="Malgun Gothic" panose="020B0503020000020004" pitchFamily="34" charset="-127"/>
              </a:rPr>
              <a:t>1</a:t>
            </a:r>
            <a:r>
              <a:rPr lang="zh-CN" altLang="en-US">
                <a:ea typeface="Malgun Gothic" panose="020B0503020000020004" pitchFamily="34" charset="-127"/>
              </a:rPr>
              <a:t>份标注</a:t>
            </a:r>
            <a:r>
              <a:rPr lang="en-US" altLang="zh-CN">
                <a:ea typeface="Malgun Gothic" panose="020B0503020000020004" pitchFamily="34" charset="-127"/>
              </a:rPr>
              <a:t>2</a:t>
            </a:r>
            <a:r>
              <a:rPr lang="zh-CN" altLang="en-US">
                <a:ea typeface="Malgun Gothic" panose="020B0503020000020004" pitchFamily="34" charset="-127"/>
              </a:rPr>
              <a:t>分之</a:t>
            </a:r>
            <a:r>
              <a:rPr lang="en-US" altLang="zh-CN">
                <a:ea typeface="Malgun Gothic" panose="020B0503020000020004" pitchFamily="34" charset="-127"/>
              </a:rPr>
              <a:t>1-</a:t>
            </a:r>
            <a:r>
              <a:rPr lang="zh-CN" altLang="en-US">
                <a:ea typeface="Malgun Gothic" panose="020B0503020000020004" pitchFamily="34" charset="-127"/>
              </a:rPr>
              <a:t>剩下的</a:t>
            </a:r>
            <a:r>
              <a:rPr lang="en-US" altLang="zh-CN">
                <a:ea typeface="Malgun Gothic" panose="020B0503020000020004" pitchFamily="34" charset="-127"/>
              </a:rPr>
              <a:t>2</a:t>
            </a:r>
            <a:r>
              <a:rPr lang="zh-CN" altLang="en-US">
                <a:ea typeface="Malgun Gothic" panose="020B0503020000020004" pitchFamily="34" charset="-127"/>
              </a:rPr>
              <a:t>分之一均分</a:t>
            </a:r>
            <a:r>
              <a:rPr lang="en-US" altLang="zh-CN">
                <a:ea typeface="Malgun Gothic" panose="020B0503020000020004" pitchFamily="34" charset="-127"/>
              </a:rPr>
              <a:t>2</a:t>
            </a:r>
            <a:r>
              <a:rPr lang="zh-CN" altLang="en-US">
                <a:ea typeface="Malgun Gothic" panose="020B0503020000020004" pitchFamily="34" charset="-127"/>
              </a:rPr>
              <a:t>份，</a:t>
            </a:r>
            <a:r>
              <a:rPr lang="en-US" altLang="zh-CN">
                <a:ea typeface="Malgun Gothic" panose="020B0503020000020004" pitchFamily="34" charset="-127"/>
              </a:rPr>
              <a:t>1</a:t>
            </a:r>
            <a:r>
              <a:rPr lang="zh-CN" altLang="en-US">
                <a:ea typeface="Malgun Gothic" panose="020B0503020000020004" pitchFamily="34" charset="-127"/>
              </a:rPr>
              <a:t>份标注</a:t>
            </a:r>
            <a:r>
              <a:rPr lang="en-US" altLang="zh-CN">
                <a:ea typeface="Malgun Gothic" panose="020B0503020000020004" pitchFamily="34" charset="-127"/>
              </a:rPr>
              <a:t>4</a:t>
            </a:r>
            <a:r>
              <a:rPr lang="zh-CN" altLang="en-US">
                <a:ea typeface="Malgun Gothic" panose="020B0503020000020004" pitchFamily="34" charset="-127"/>
              </a:rPr>
              <a:t>分之</a:t>
            </a:r>
            <a:r>
              <a:rPr lang="en-US" altLang="zh-CN">
                <a:ea typeface="Malgun Gothic" panose="020B0503020000020004" pitchFamily="34" charset="-127"/>
              </a:rPr>
              <a:t>1……</a:t>
            </a:r>
            <a:r>
              <a:rPr lang="zh-CN" altLang="en-US">
                <a:ea typeface="Malgun Gothic" panose="020B0503020000020004" pitchFamily="34" charset="-127"/>
              </a:rPr>
              <a:t>依次类推。</a:t>
            </a:r>
            <a:endParaRPr lang="en-US" altLang="zh-CN">
              <a:ea typeface="Malgun Gothic" panose="020B0503020000020004" pitchFamily="34" charset="-127"/>
            </a:endParaRPr>
          </a:p>
          <a:p>
            <a:r>
              <a:rPr lang="zh-CN" altLang="en-US">
                <a:ea typeface="Malgun Gothic" panose="020B0503020000020004" pitchFamily="34" charset="-127"/>
              </a:rPr>
              <a:t>出示：你有什么发现？</a:t>
            </a:r>
            <a:endParaRPr lang="en-US" altLang="zh-CN">
              <a:ea typeface="Malgun Gothic" panose="020B0503020000020004" pitchFamily="34" charset="-127"/>
            </a:endParaRPr>
          </a:p>
          <a:p>
            <a:r>
              <a:rPr lang="zh-CN" altLang="en-US">
                <a:ea typeface="Malgun Gothic" panose="020B0503020000020004" pitchFamily="34" charset="-127"/>
              </a:rPr>
              <a:t>出示：下页中的男生和对话框。</a:t>
            </a:r>
            <a:endParaRPr lang="en-US" altLang="zh-CN">
              <a:ea typeface="Malgun Gothic" panose="020B0503020000020004" pitchFamily="34" charset="-127"/>
            </a:endParaRPr>
          </a:p>
          <a:p>
            <a:r>
              <a:rPr lang="zh-CN" altLang="en-US">
                <a:ea typeface="Malgun Gothic" panose="020B0503020000020004" pitchFamily="34" charset="-127"/>
              </a:rPr>
              <a:t>添加出示：女生和对话框“有些问题通过 画图，解决起 来更直观。”</a:t>
            </a:r>
            <a:endParaRPr lang="en-US" altLang="zh-CN">
              <a:ea typeface="Malgun Gothic" panose="020B0503020000020004" pitchFamily="34" charset="-127"/>
            </a:endParaRPr>
          </a:p>
          <a:p>
            <a:r>
              <a:rPr lang="zh-CN" altLang="en-US">
                <a:ea typeface="Malgun Gothic" panose="020B0503020000020004" pitchFamily="34" charset="-127"/>
              </a:rPr>
              <a:t>出示例</a:t>
            </a:r>
            <a:r>
              <a:rPr lang="en-US" altLang="zh-CN">
                <a:ea typeface="Malgun Gothic" panose="020B0503020000020004" pitchFamily="34" charset="-127"/>
              </a:rPr>
              <a:t>2</a:t>
            </a:r>
            <a:r>
              <a:rPr lang="zh-CN" altLang="en-US">
                <a:ea typeface="Malgun Gothic" panose="020B0503020000020004" pitchFamily="34" charset="-127"/>
              </a:rPr>
              <a:t>的算式以及结果：下页中的算式移到此页。</a:t>
            </a:r>
          </a:p>
          <a:p>
            <a:endParaRPr lang="zh-CN" altLang="en-US">
              <a:ea typeface="Malgun Gothic" panose="020B0503020000020004" pitchFamily="34" charset="-127"/>
            </a:endParaRPr>
          </a:p>
        </p:txBody>
      </p:sp>
      <p:sp>
        <p:nvSpPr>
          <p:cNvPr id="20484" name="灯片编号占位符 3">
            <a:extLst>
              <a:ext uri="{FF2B5EF4-FFF2-40B4-BE49-F238E27FC236}">
                <a16:creationId xmlns:a16="http://schemas.microsoft.com/office/drawing/2014/main" id="{9510879F-E8E5-45E0-8550-EDD4A16703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67F2CACF-B41C-4EB7-9E04-5E542EF5C153}" type="slidenum">
              <a:rPr altLang="zh-CN" noProof="1" smtClean="0">
                <a:ea typeface="宋体" panose="02010600030101010101" pitchFamily="2" charset="-122"/>
              </a:rPr>
              <a:pPr>
                <a:buFont typeface="Arial" panose="020B0604020202020204" pitchFamily="34" charset="0"/>
                <a:buNone/>
              </a:pPr>
              <a:t>9</a:t>
            </a:fld>
            <a:endParaRPr lang="zh-CN" altLang="zh-CN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>
            <a:extLst>
              <a:ext uri="{FF2B5EF4-FFF2-40B4-BE49-F238E27FC236}">
                <a16:creationId xmlns:a16="http://schemas.microsoft.com/office/drawing/2014/main" id="{EB58E182-F801-4526-9B6A-D134DBD1ABA9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备注占位符 2">
            <a:extLst>
              <a:ext uri="{FF2B5EF4-FFF2-40B4-BE49-F238E27FC236}">
                <a16:creationId xmlns:a16="http://schemas.microsoft.com/office/drawing/2014/main" id="{238B40DE-5A09-4824-9A82-FA187C8C60E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>
                <a:ea typeface="Malgun Gothic" panose="020B0503020000020004" pitchFamily="34" charset="-127"/>
              </a:rPr>
              <a:t>圆形和线段用动态出示的方式演示。</a:t>
            </a:r>
            <a:endParaRPr lang="en-US" altLang="zh-CN">
              <a:ea typeface="Malgun Gothic" panose="020B0503020000020004" pitchFamily="34" charset="-127"/>
            </a:endParaRPr>
          </a:p>
          <a:p>
            <a:r>
              <a:rPr lang="zh-CN" altLang="en-US">
                <a:ea typeface="Malgun Gothic" panose="020B0503020000020004" pitchFamily="34" charset="-127"/>
              </a:rPr>
              <a:t>圆：整圆</a:t>
            </a:r>
            <a:r>
              <a:rPr lang="en-US" altLang="zh-CN">
                <a:ea typeface="Malgun Gothic" panose="020B0503020000020004" pitchFamily="34" charset="-127"/>
              </a:rPr>
              <a:t>-</a:t>
            </a:r>
            <a:r>
              <a:rPr lang="zh-CN" altLang="en-US">
                <a:ea typeface="Malgun Gothic" panose="020B0503020000020004" pitchFamily="34" charset="-127"/>
              </a:rPr>
              <a:t>平均分</a:t>
            </a:r>
            <a:r>
              <a:rPr lang="en-US" altLang="zh-CN">
                <a:ea typeface="Malgun Gothic" panose="020B0503020000020004" pitchFamily="34" charset="-127"/>
              </a:rPr>
              <a:t>2</a:t>
            </a:r>
            <a:r>
              <a:rPr lang="zh-CN" altLang="en-US">
                <a:ea typeface="Malgun Gothic" panose="020B0503020000020004" pitchFamily="34" charset="-127"/>
              </a:rPr>
              <a:t>份，</a:t>
            </a:r>
            <a:r>
              <a:rPr lang="en-US" altLang="zh-CN">
                <a:ea typeface="Malgun Gothic" panose="020B0503020000020004" pitchFamily="34" charset="-127"/>
              </a:rPr>
              <a:t>1</a:t>
            </a:r>
            <a:r>
              <a:rPr lang="zh-CN" altLang="en-US">
                <a:ea typeface="Malgun Gothic" panose="020B0503020000020004" pitchFamily="34" charset="-127"/>
              </a:rPr>
              <a:t>份涂色，出示</a:t>
            </a:r>
            <a:r>
              <a:rPr lang="en-US" altLang="zh-CN">
                <a:ea typeface="Malgun Gothic" panose="020B0503020000020004" pitchFamily="34" charset="-127"/>
              </a:rPr>
              <a:t>2</a:t>
            </a:r>
            <a:r>
              <a:rPr lang="zh-CN" altLang="en-US">
                <a:ea typeface="Malgun Gothic" panose="020B0503020000020004" pitchFamily="34" charset="-127"/>
              </a:rPr>
              <a:t>分之</a:t>
            </a:r>
            <a:r>
              <a:rPr lang="en-US" altLang="zh-CN">
                <a:ea typeface="Malgun Gothic" panose="020B0503020000020004" pitchFamily="34" charset="-127"/>
              </a:rPr>
              <a:t>1-</a:t>
            </a:r>
            <a:r>
              <a:rPr lang="zh-CN" altLang="en-US">
                <a:ea typeface="Malgun Gothic" panose="020B0503020000020004" pitchFamily="34" charset="-127"/>
              </a:rPr>
              <a:t>剩下的</a:t>
            </a:r>
            <a:r>
              <a:rPr lang="en-US" altLang="zh-CN">
                <a:ea typeface="Malgun Gothic" panose="020B0503020000020004" pitchFamily="34" charset="-127"/>
              </a:rPr>
              <a:t>2</a:t>
            </a:r>
            <a:r>
              <a:rPr lang="zh-CN" altLang="en-US">
                <a:ea typeface="Malgun Gothic" panose="020B0503020000020004" pitchFamily="34" charset="-127"/>
              </a:rPr>
              <a:t>分之一均分</a:t>
            </a:r>
            <a:r>
              <a:rPr lang="en-US" altLang="zh-CN">
                <a:ea typeface="Malgun Gothic" panose="020B0503020000020004" pitchFamily="34" charset="-127"/>
              </a:rPr>
              <a:t>2</a:t>
            </a:r>
            <a:r>
              <a:rPr lang="zh-CN" altLang="en-US">
                <a:ea typeface="Malgun Gothic" panose="020B0503020000020004" pitchFamily="34" charset="-127"/>
              </a:rPr>
              <a:t>份，</a:t>
            </a:r>
            <a:r>
              <a:rPr lang="en-US" altLang="zh-CN">
                <a:ea typeface="Malgun Gothic" panose="020B0503020000020004" pitchFamily="34" charset="-127"/>
              </a:rPr>
              <a:t>1</a:t>
            </a:r>
            <a:r>
              <a:rPr lang="zh-CN" altLang="en-US">
                <a:ea typeface="Malgun Gothic" panose="020B0503020000020004" pitchFamily="34" charset="-127"/>
              </a:rPr>
              <a:t>份涂色，出示</a:t>
            </a:r>
            <a:r>
              <a:rPr lang="en-US" altLang="zh-CN">
                <a:ea typeface="Malgun Gothic" panose="020B0503020000020004" pitchFamily="34" charset="-127"/>
              </a:rPr>
              <a:t>4</a:t>
            </a:r>
            <a:r>
              <a:rPr lang="zh-CN" altLang="en-US">
                <a:ea typeface="Malgun Gothic" panose="020B0503020000020004" pitchFamily="34" charset="-127"/>
              </a:rPr>
              <a:t>分之</a:t>
            </a:r>
            <a:r>
              <a:rPr lang="en-US" altLang="zh-CN">
                <a:ea typeface="Malgun Gothic" panose="020B0503020000020004" pitchFamily="34" charset="-127"/>
              </a:rPr>
              <a:t>1……</a:t>
            </a:r>
            <a:r>
              <a:rPr lang="zh-CN" altLang="en-US">
                <a:ea typeface="Malgun Gothic" panose="020B0503020000020004" pitchFamily="34" charset="-127"/>
              </a:rPr>
              <a:t>依次类推。</a:t>
            </a:r>
            <a:endParaRPr lang="en-US" altLang="zh-CN">
              <a:ea typeface="Malgun Gothic" panose="020B0503020000020004" pitchFamily="34" charset="-127"/>
            </a:endParaRPr>
          </a:p>
          <a:p>
            <a:r>
              <a:rPr lang="zh-CN" altLang="en-US">
                <a:ea typeface="Malgun Gothic" panose="020B0503020000020004" pitchFamily="34" charset="-127"/>
              </a:rPr>
              <a:t>线段：一条线段</a:t>
            </a:r>
            <a:r>
              <a:rPr lang="en-US" altLang="zh-CN">
                <a:ea typeface="Malgun Gothic" panose="020B0503020000020004" pitchFamily="34" charset="-127"/>
              </a:rPr>
              <a:t>-</a:t>
            </a:r>
            <a:r>
              <a:rPr lang="zh-CN" altLang="en-US">
                <a:ea typeface="Malgun Gothic" panose="020B0503020000020004" pitchFamily="34" charset="-127"/>
              </a:rPr>
              <a:t>平均分</a:t>
            </a:r>
            <a:r>
              <a:rPr lang="en-US" altLang="zh-CN">
                <a:ea typeface="Malgun Gothic" panose="020B0503020000020004" pitchFamily="34" charset="-127"/>
              </a:rPr>
              <a:t>2</a:t>
            </a:r>
            <a:r>
              <a:rPr lang="zh-CN" altLang="en-US">
                <a:ea typeface="Malgun Gothic" panose="020B0503020000020004" pitchFamily="34" charset="-127"/>
              </a:rPr>
              <a:t>份，</a:t>
            </a:r>
            <a:r>
              <a:rPr lang="en-US" altLang="zh-CN">
                <a:ea typeface="Malgun Gothic" panose="020B0503020000020004" pitchFamily="34" charset="-127"/>
              </a:rPr>
              <a:t>1</a:t>
            </a:r>
            <a:r>
              <a:rPr lang="zh-CN" altLang="en-US">
                <a:ea typeface="Malgun Gothic" panose="020B0503020000020004" pitchFamily="34" charset="-127"/>
              </a:rPr>
              <a:t>份标注</a:t>
            </a:r>
            <a:r>
              <a:rPr lang="en-US" altLang="zh-CN">
                <a:ea typeface="Malgun Gothic" panose="020B0503020000020004" pitchFamily="34" charset="-127"/>
              </a:rPr>
              <a:t>2</a:t>
            </a:r>
            <a:r>
              <a:rPr lang="zh-CN" altLang="en-US">
                <a:ea typeface="Malgun Gothic" panose="020B0503020000020004" pitchFamily="34" charset="-127"/>
              </a:rPr>
              <a:t>分之</a:t>
            </a:r>
            <a:r>
              <a:rPr lang="en-US" altLang="zh-CN">
                <a:ea typeface="Malgun Gothic" panose="020B0503020000020004" pitchFamily="34" charset="-127"/>
              </a:rPr>
              <a:t>1-</a:t>
            </a:r>
            <a:r>
              <a:rPr lang="zh-CN" altLang="en-US">
                <a:ea typeface="Malgun Gothic" panose="020B0503020000020004" pitchFamily="34" charset="-127"/>
              </a:rPr>
              <a:t>剩下的</a:t>
            </a:r>
            <a:r>
              <a:rPr lang="en-US" altLang="zh-CN">
                <a:ea typeface="Malgun Gothic" panose="020B0503020000020004" pitchFamily="34" charset="-127"/>
              </a:rPr>
              <a:t>2</a:t>
            </a:r>
            <a:r>
              <a:rPr lang="zh-CN" altLang="en-US">
                <a:ea typeface="Malgun Gothic" panose="020B0503020000020004" pitchFamily="34" charset="-127"/>
              </a:rPr>
              <a:t>分之一均分</a:t>
            </a:r>
            <a:r>
              <a:rPr lang="en-US" altLang="zh-CN">
                <a:ea typeface="Malgun Gothic" panose="020B0503020000020004" pitchFamily="34" charset="-127"/>
              </a:rPr>
              <a:t>2</a:t>
            </a:r>
            <a:r>
              <a:rPr lang="zh-CN" altLang="en-US">
                <a:ea typeface="Malgun Gothic" panose="020B0503020000020004" pitchFamily="34" charset="-127"/>
              </a:rPr>
              <a:t>份，</a:t>
            </a:r>
            <a:r>
              <a:rPr lang="en-US" altLang="zh-CN">
                <a:ea typeface="Malgun Gothic" panose="020B0503020000020004" pitchFamily="34" charset="-127"/>
              </a:rPr>
              <a:t>1</a:t>
            </a:r>
            <a:r>
              <a:rPr lang="zh-CN" altLang="en-US">
                <a:ea typeface="Malgun Gothic" panose="020B0503020000020004" pitchFamily="34" charset="-127"/>
              </a:rPr>
              <a:t>份标注</a:t>
            </a:r>
            <a:r>
              <a:rPr lang="en-US" altLang="zh-CN">
                <a:ea typeface="Malgun Gothic" panose="020B0503020000020004" pitchFamily="34" charset="-127"/>
              </a:rPr>
              <a:t>4</a:t>
            </a:r>
            <a:r>
              <a:rPr lang="zh-CN" altLang="en-US">
                <a:ea typeface="Malgun Gothic" panose="020B0503020000020004" pitchFamily="34" charset="-127"/>
              </a:rPr>
              <a:t>分之</a:t>
            </a:r>
            <a:r>
              <a:rPr lang="en-US" altLang="zh-CN">
                <a:ea typeface="Malgun Gothic" panose="020B0503020000020004" pitchFamily="34" charset="-127"/>
              </a:rPr>
              <a:t>1……</a:t>
            </a:r>
            <a:r>
              <a:rPr lang="zh-CN" altLang="en-US">
                <a:ea typeface="Malgun Gothic" panose="020B0503020000020004" pitchFamily="34" charset="-127"/>
              </a:rPr>
              <a:t>依次类推。</a:t>
            </a:r>
            <a:endParaRPr lang="en-US" altLang="zh-CN">
              <a:ea typeface="Malgun Gothic" panose="020B0503020000020004" pitchFamily="34" charset="-127"/>
            </a:endParaRPr>
          </a:p>
          <a:p>
            <a:r>
              <a:rPr lang="zh-CN" altLang="en-US">
                <a:ea typeface="Malgun Gothic" panose="020B0503020000020004" pitchFamily="34" charset="-127"/>
              </a:rPr>
              <a:t>出示：你有什么发现？</a:t>
            </a:r>
            <a:endParaRPr lang="en-US" altLang="zh-CN">
              <a:ea typeface="Malgun Gothic" panose="020B0503020000020004" pitchFamily="34" charset="-127"/>
            </a:endParaRPr>
          </a:p>
          <a:p>
            <a:r>
              <a:rPr lang="zh-CN" altLang="en-US">
                <a:ea typeface="Malgun Gothic" panose="020B0503020000020004" pitchFamily="34" charset="-127"/>
              </a:rPr>
              <a:t>出示：下页中的男生和对话框。</a:t>
            </a:r>
            <a:endParaRPr lang="en-US" altLang="zh-CN">
              <a:ea typeface="Malgun Gothic" panose="020B0503020000020004" pitchFamily="34" charset="-127"/>
            </a:endParaRPr>
          </a:p>
          <a:p>
            <a:r>
              <a:rPr lang="zh-CN" altLang="en-US">
                <a:ea typeface="Malgun Gothic" panose="020B0503020000020004" pitchFamily="34" charset="-127"/>
              </a:rPr>
              <a:t>添加出示：女生和对话框“有些问题通过 画图，解决起 来更直观。”</a:t>
            </a:r>
            <a:endParaRPr lang="en-US" altLang="zh-CN">
              <a:ea typeface="Malgun Gothic" panose="020B0503020000020004" pitchFamily="34" charset="-127"/>
            </a:endParaRPr>
          </a:p>
          <a:p>
            <a:r>
              <a:rPr lang="zh-CN" altLang="en-US">
                <a:ea typeface="Malgun Gothic" panose="020B0503020000020004" pitchFamily="34" charset="-127"/>
              </a:rPr>
              <a:t>出示例</a:t>
            </a:r>
            <a:r>
              <a:rPr lang="en-US" altLang="zh-CN">
                <a:ea typeface="Malgun Gothic" panose="020B0503020000020004" pitchFamily="34" charset="-127"/>
              </a:rPr>
              <a:t>2</a:t>
            </a:r>
            <a:r>
              <a:rPr lang="zh-CN" altLang="en-US">
                <a:ea typeface="Malgun Gothic" panose="020B0503020000020004" pitchFamily="34" charset="-127"/>
              </a:rPr>
              <a:t>的算式以及结果：下页中的算式移到此页。</a:t>
            </a:r>
          </a:p>
          <a:p>
            <a:endParaRPr lang="zh-CN" altLang="en-US">
              <a:ea typeface="Malgun Gothic" panose="020B0503020000020004" pitchFamily="34" charset="-127"/>
            </a:endParaRPr>
          </a:p>
        </p:txBody>
      </p:sp>
      <p:sp>
        <p:nvSpPr>
          <p:cNvPr id="22532" name="灯片编号占位符 3">
            <a:extLst>
              <a:ext uri="{FF2B5EF4-FFF2-40B4-BE49-F238E27FC236}">
                <a16:creationId xmlns:a16="http://schemas.microsoft.com/office/drawing/2014/main" id="{77BADA82-B13C-4294-84AA-42E63511F9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47F4CFDA-4541-43F4-8E24-279532C9C9AB}" type="slidenum">
              <a:rPr altLang="zh-CN" noProof="1" smtClean="0">
                <a:ea typeface="宋体" panose="02010600030101010101" pitchFamily="2" charset="-122"/>
              </a:rPr>
              <a:pPr>
                <a:buFont typeface="Arial" panose="020B0604020202020204" pitchFamily="34" charset="0"/>
                <a:buNone/>
              </a:pPr>
              <a:t>10</a:t>
            </a:fld>
            <a:endParaRPr lang="zh-CN" altLang="zh-CN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>
            <a:extLst>
              <a:ext uri="{FF2B5EF4-FFF2-40B4-BE49-F238E27FC236}">
                <a16:creationId xmlns:a16="http://schemas.microsoft.com/office/drawing/2014/main" id="{65F29E93-9236-449E-B468-606A01732EC8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备注占位符 2">
            <a:extLst>
              <a:ext uri="{FF2B5EF4-FFF2-40B4-BE49-F238E27FC236}">
                <a16:creationId xmlns:a16="http://schemas.microsoft.com/office/drawing/2014/main" id="{EDE98BB0-8A4B-4309-AC54-32FE094E9D1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>
                <a:ea typeface="Malgun Gothic" panose="020B0503020000020004" pitchFamily="34" charset="-127"/>
              </a:rPr>
              <a:t>建议：每道算式演示出计算的方法与过程。</a:t>
            </a:r>
          </a:p>
        </p:txBody>
      </p:sp>
      <p:sp>
        <p:nvSpPr>
          <p:cNvPr id="24580" name="灯片编号占位符 3">
            <a:extLst>
              <a:ext uri="{FF2B5EF4-FFF2-40B4-BE49-F238E27FC236}">
                <a16:creationId xmlns:a16="http://schemas.microsoft.com/office/drawing/2014/main" id="{CADF3193-D86A-46AD-BA28-FFFEA14834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058FB1D6-7954-4AE5-B927-B9376D457CEA}" type="slidenum">
              <a:rPr altLang="en-US" noProof="1" smtClean="0">
                <a:ea typeface="宋体" panose="02010600030101010101" pitchFamily="2" charset="-122"/>
              </a:rPr>
              <a:pPr>
                <a:buFont typeface="Arial" panose="020B0604020202020204" pitchFamily="34" charset="0"/>
                <a:buNone/>
              </a:pPr>
              <a:t>11</a:t>
            </a:fld>
            <a:endParaRPr lang="zh-CN" altLang="en-US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>
            <a:extLst>
              <a:ext uri="{FF2B5EF4-FFF2-40B4-BE49-F238E27FC236}">
                <a16:creationId xmlns:a16="http://schemas.microsoft.com/office/drawing/2014/main" id="{2A56E9D9-F023-4F87-AFE6-405940327311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备注占位符 2">
            <a:extLst>
              <a:ext uri="{FF2B5EF4-FFF2-40B4-BE49-F238E27FC236}">
                <a16:creationId xmlns:a16="http://schemas.microsoft.com/office/drawing/2014/main" id="{33123748-03A6-4AC5-9EFD-9AD540156E9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>
                <a:ea typeface="Malgun Gothic" panose="020B0503020000020004" pitchFamily="34" charset="-127"/>
              </a:rPr>
              <a:t>图形写出算式，探索规律。</a:t>
            </a:r>
            <a:endParaRPr lang="en-US" altLang="zh-CN">
              <a:ea typeface="Malgun Gothic" panose="020B0503020000020004" pitchFamily="34" charset="-127"/>
            </a:endParaRPr>
          </a:p>
          <a:p>
            <a:r>
              <a:rPr lang="zh-CN" altLang="en-US">
                <a:ea typeface="Malgun Gothic" panose="020B0503020000020004" pitchFamily="34" charset="-127"/>
              </a:rPr>
              <a:t>图</a:t>
            </a:r>
            <a:r>
              <a:rPr lang="en-US" altLang="zh-CN">
                <a:ea typeface="Malgun Gothic" panose="020B0503020000020004" pitchFamily="34" charset="-127"/>
              </a:rPr>
              <a:t>1:4+1×2</a:t>
            </a:r>
          </a:p>
          <a:p>
            <a:r>
              <a:rPr lang="zh-CN" altLang="en-US">
                <a:ea typeface="Malgun Gothic" panose="020B0503020000020004" pitchFamily="34" charset="-127"/>
              </a:rPr>
              <a:t>图</a:t>
            </a:r>
            <a:r>
              <a:rPr lang="en-US" altLang="zh-CN">
                <a:ea typeface="Malgun Gothic" panose="020B0503020000020004" pitchFamily="34" charset="-127"/>
              </a:rPr>
              <a:t>2:4+2×3</a:t>
            </a:r>
          </a:p>
          <a:p>
            <a:r>
              <a:rPr lang="zh-CN" altLang="en-US">
                <a:ea typeface="Malgun Gothic" panose="020B0503020000020004" pitchFamily="34" charset="-127"/>
              </a:rPr>
              <a:t>图</a:t>
            </a:r>
            <a:r>
              <a:rPr lang="en-US" altLang="zh-CN">
                <a:ea typeface="Malgun Gothic" panose="020B0503020000020004" pitchFamily="34" charset="-127"/>
              </a:rPr>
              <a:t>3:4+3×4</a:t>
            </a:r>
          </a:p>
          <a:p>
            <a:r>
              <a:rPr lang="zh-CN" altLang="en-US">
                <a:ea typeface="Malgun Gothic" panose="020B0503020000020004" pitchFamily="34" charset="-127"/>
              </a:rPr>
              <a:t>图</a:t>
            </a:r>
            <a:r>
              <a:rPr lang="en-US" altLang="zh-CN">
                <a:ea typeface="Malgun Gothic" panose="020B0503020000020004" pitchFamily="34" charset="-127"/>
              </a:rPr>
              <a:t>4:4+4×5</a:t>
            </a:r>
          </a:p>
          <a:p>
            <a:r>
              <a:rPr lang="zh-CN" altLang="en-US">
                <a:ea typeface="Malgun Gothic" panose="020B0503020000020004" pitchFamily="34" charset="-127"/>
              </a:rPr>
              <a:t>图</a:t>
            </a:r>
            <a:r>
              <a:rPr lang="en-US" altLang="zh-CN">
                <a:ea typeface="Malgun Gothic" panose="020B0503020000020004" pitchFamily="34" charset="-127"/>
              </a:rPr>
              <a:t>10:4+10×11</a:t>
            </a:r>
            <a:endParaRPr lang="zh-CN" altLang="en-US">
              <a:ea typeface="Malgun Gothic" panose="020B0503020000020004" pitchFamily="34" charset="-127"/>
            </a:endParaRPr>
          </a:p>
        </p:txBody>
      </p:sp>
      <p:sp>
        <p:nvSpPr>
          <p:cNvPr id="26628" name="灯片编号占位符 3">
            <a:extLst>
              <a:ext uri="{FF2B5EF4-FFF2-40B4-BE49-F238E27FC236}">
                <a16:creationId xmlns:a16="http://schemas.microsoft.com/office/drawing/2014/main" id="{39ABA39D-68BC-4F52-B037-15F11C3730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E0280688-8FEA-47D2-92AF-91ACF5B2521C}" type="slidenum">
              <a:rPr altLang="en-US" noProof="1" smtClean="0">
                <a:ea typeface="宋体" panose="02010600030101010101" pitchFamily="2" charset="-122"/>
              </a:rPr>
              <a:pPr>
                <a:buFont typeface="Arial" panose="020B0604020202020204" pitchFamily="34" charset="0"/>
                <a:buNone/>
              </a:pPr>
              <a:t>12</a:t>
            </a:fld>
            <a:endParaRPr lang="zh-CN" altLang="en-US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D11AE43-0463-408C-A88D-7B723F7796E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9525" y="0"/>
            <a:ext cx="9153525" cy="5143500"/>
            <a:chOff x="-9899" y="0"/>
            <a:chExt cx="9153899" cy="51435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14E0DA9-D392-47C2-B50E-DA9934DF441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110B996F-4719-4659-9F5D-BE855BA68C3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009"/>
            <a:stretch>
              <a:fillRect/>
            </a:stretch>
          </p:blipFill>
          <p:spPr bwMode="auto">
            <a:xfrm>
              <a:off x="0" y="4371949"/>
              <a:ext cx="9144000" cy="764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A7BE95A-94D6-464E-A70E-7C1FA92D80E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8" b="88689"/>
            <a:stretch>
              <a:fillRect/>
            </a:stretch>
          </p:blipFill>
          <p:spPr bwMode="auto">
            <a:xfrm>
              <a:off x="-9899" y="0"/>
              <a:ext cx="9153899" cy="41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F8103D11-356B-4A72-8A62-043991826A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8" b="25883"/>
          <a:stretch>
            <a:fillRect/>
          </a:stretch>
        </p:blipFill>
        <p:spPr bwMode="auto">
          <a:xfrm>
            <a:off x="395288" y="252413"/>
            <a:ext cx="8135937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C883967-2381-4C20-9CD3-43137682A8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7" t="10567" b="79710"/>
          <a:stretch>
            <a:fillRect/>
          </a:stretch>
        </p:blipFill>
        <p:spPr bwMode="auto">
          <a:xfrm>
            <a:off x="5580063" y="2849563"/>
            <a:ext cx="26130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A4B1347-2627-45AD-A5E3-B3664D30A4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66219"/>
          <a:stretch>
            <a:fillRect/>
          </a:stretch>
        </p:blipFill>
        <p:spPr bwMode="auto">
          <a:xfrm>
            <a:off x="-33338" y="2955925"/>
            <a:ext cx="3092451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C1A6F05-F1E6-422B-91AA-45C8811668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24" b="82214"/>
          <a:stretch>
            <a:fillRect/>
          </a:stretch>
        </p:blipFill>
        <p:spPr bwMode="auto">
          <a:xfrm>
            <a:off x="900113" y="1827213"/>
            <a:ext cx="1995487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67D2CEE-8EC3-7FF9-1C29-F76BC800DE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06" y="186603"/>
            <a:ext cx="1369219" cy="72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799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62B39F1-B058-49FE-B825-8D1248426CF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6FD5B74-5836-42B5-BE9D-E01F880CB61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ED58EE7-CF98-4412-8F03-D3A643100A9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>
            <a:extLst>
              <a:ext uri="{FF2B5EF4-FFF2-40B4-BE49-F238E27FC236}">
                <a16:creationId xmlns:a16="http://schemas.microsoft.com/office/drawing/2014/main" id="{43B75EDB-2AD6-49F4-86AF-4A58849F78B4}"/>
              </a:ext>
            </a:extLst>
          </p:cNvPr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3741E14-2026-43F7-9C10-26B466F5EB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5600" r="6203" b="11801"/>
          <a:stretch>
            <a:fillRect/>
          </a:stretch>
        </p:blipFill>
        <p:spPr bwMode="auto">
          <a:xfrm>
            <a:off x="79375" y="63500"/>
            <a:ext cx="10001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A253F9C-991C-41F7-8001-5334A97257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748088"/>
            <a:ext cx="9366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1">
            <a:extLst>
              <a:ext uri="{FF2B5EF4-FFF2-40B4-BE49-F238E27FC236}">
                <a16:creationId xmlns:a16="http://schemas.microsoft.com/office/drawing/2014/main" id="{4D7297DB-E2CD-4BA2-8A53-85F852ACC70C}"/>
              </a:ext>
            </a:extLst>
          </p:cNvPr>
          <p:cNvSpPr txBox="1"/>
          <p:nvPr/>
        </p:nvSpPr>
        <p:spPr>
          <a:xfrm rot="19730992">
            <a:off x="3296999" y="2011225"/>
            <a:ext cx="3024336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chemeClr val="bg2">
                    <a:alpha val="24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54C5A7B-C5D0-6045-F294-7DCFB2B021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06" y="186603"/>
            <a:ext cx="1369219" cy="72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4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E22E3778-31C7-414D-8977-F3D7F082FA9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1572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>
            <a:extLst>
              <a:ext uri="{FF2B5EF4-FFF2-40B4-BE49-F238E27FC236}">
                <a16:creationId xmlns:a16="http://schemas.microsoft.com/office/drawing/2014/main" id="{A7E9C434-3310-4DAC-AFD3-8242602E4FF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3" name="图片 10">
              <a:extLst>
                <a:ext uri="{FF2B5EF4-FFF2-40B4-BE49-F238E27FC236}">
                  <a16:creationId xmlns:a16="http://schemas.microsoft.com/office/drawing/2014/main" id="{654801EA-6D23-40D7-BFD3-F5B4650A772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11">
              <a:extLst>
                <a:ext uri="{FF2B5EF4-FFF2-40B4-BE49-F238E27FC236}">
                  <a16:creationId xmlns:a16="http://schemas.microsoft.com/office/drawing/2014/main" id="{93228D44-E3FC-4790-B0F3-D68D7FF0642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>
            <a:extLst>
              <a:ext uri="{FF2B5EF4-FFF2-40B4-BE49-F238E27FC236}">
                <a16:creationId xmlns:a16="http://schemas.microsoft.com/office/drawing/2014/main" id="{E983AB49-E249-464C-AACC-8A2D5EB9A7E7}"/>
              </a:ext>
            </a:extLst>
          </p:cNvPr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7" name="图片 14">
            <a:extLst>
              <a:ext uri="{FF2B5EF4-FFF2-40B4-BE49-F238E27FC236}">
                <a16:creationId xmlns:a16="http://schemas.microsoft.com/office/drawing/2014/main" id="{87C1A516-5727-4118-BF22-724C6921B7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5600" r="6203" b="11801"/>
          <a:stretch>
            <a:fillRect/>
          </a:stretch>
        </p:blipFill>
        <p:spPr bwMode="auto">
          <a:xfrm>
            <a:off x="79375" y="63500"/>
            <a:ext cx="10001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43441E2C-8E6A-4AA6-A617-26DE270581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748088"/>
            <a:ext cx="9366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1">
            <a:extLst>
              <a:ext uri="{FF2B5EF4-FFF2-40B4-BE49-F238E27FC236}">
                <a16:creationId xmlns:a16="http://schemas.microsoft.com/office/drawing/2014/main" id="{04549554-4168-4FBF-A072-A19B31613564}"/>
              </a:ext>
            </a:extLst>
          </p:cNvPr>
          <p:cNvSpPr txBox="1"/>
          <p:nvPr/>
        </p:nvSpPr>
        <p:spPr>
          <a:xfrm rot="19730992">
            <a:off x="3297000" y="2011227"/>
            <a:ext cx="3024335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chemeClr val="bg2">
                    <a:alpha val="19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417993F-3F9B-8375-0F60-630F9B0BE1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06" y="186603"/>
            <a:ext cx="1369219" cy="72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109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algun Gothic" panose="020B050302000002000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</a:defRPr>
      </a:lvl5pPr>
      <a:lvl6pPr marL="4572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algun Gothic" panose="020B0503020000020004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algun Gothic" panose="020B0503020000020004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algun Gothic" panose="020B0503020000020004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algun Gothic" panose="020B0503020000020004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algun Gothic" panose="020B0503020000020004" charset="-127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64.png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6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65.jpg"/><Relationship Id="rId4" Type="http://schemas.openxmlformats.org/officeDocument/2006/relationships/image" Target="../media/image63.png"/><Relationship Id="rId9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oleObject" Target="../embeddings/oleObject60.bin"/><Relationship Id="rId18" Type="http://schemas.openxmlformats.org/officeDocument/2006/relationships/image" Target="../media/image72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7.wmf"/><Relationship Id="rId12" Type="http://schemas.openxmlformats.org/officeDocument/2006/relationships/image" Target="../media/image13.png"/><Relationship Id="rId17" Type="http://schemas.openxmlformats.org/officeDocument/2006/relationships/oleObject" Target="../embeddings/oleObject62.bin"/><Relationship Id="rId2" Type="http://schemas.openxmlformats.org/officeDocument/2006/relationships/tags" Target="../tags/tag14.xml"/><Relationship Id="rId16" Type="http://schemas.openxmlformats.org/officeDocument/2006/relationships/image" Target="../media/image71.wmf"/><Relationship Id="rId20" Type="http://schemas.openxmlformats.org/officeDocument/2006/relationships/image" Target="../media/image73.wmf"/><Relationship Id="rId1" Type="http://schemas.openxmlformats.org/officeDocument/2006/relationships/tags" Target="../tags/tag13.x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69.wmf"/><Relationship Id="rId5" Type="http://schemas.openxmlformats.org/officeDocument/2006/relationships/image" Target="../media/image1.png"/><Relationship Id="rId15" Type="http://schemas.openxmlformats.org/officeDocument/2006/relationships/oleObject" Target="../embeddings/oleObject61.bin"/><Relationship Id="rId10" Type="http://schemas.openxmlformats.org/officeDocument/2006/relationships/oleObject" Target="../embeddings/oleObject59.bin"/><Relationship Id="rId19" Type="http://schemas.openxmlformats.org/officeDocument/2006/relationships/oleObject" Target="../embeddings/oleObject63.bin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68.wmf"/><Relationship Id="rId14" Type="http://schemas.openxmlformats.org/officeDocument/2006/relationships/image" Target="../media/image7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74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5.wmf"/><Relationship Id="rId12" Type="http://schemas.openxmlformats.org/officeDocument/2006/relationships/image" Target="../media/image38.wmf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oleObject" Target="../embeddings/oleObject64.bin"/><Relationship Id="rId11" Type="http://schemas.openxmlformats.org/officeDocument/2006/relationships/oleObject" Target="../embeddings/oleObject65.bin"/><Relationship Id="rId5" Type="http://schemas.openxmlformats.org/officeDocument/2006/relationships/image" Target="../media/image1.png"/><Relationship Id="rId10" Type="http://schemas.openxmlformats.org/officeDocument/2006/relationships/image" Target="../media/image63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23.wmf"/><Relationship Id="rId26" Type="http://schemas.openxmlformats.org/officeDocument/2006/relationships/image" Target="../media/image27.wmf"/><Relationship Id="rId3" Type="http://schemas.openxmlformats.org/officeDocument/2006/relationships/slideLayout" Target="../slideLayouts/slideLayout2.xml"/><Relationship Id="rId21" Type="http://schemas.openxmlformats.org/officeDocument/2006/relationships/oleObject" Target="../embeddings/oleObject14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12.bin"/><Relationship Id="rId25" Type="http://schemas.openxmlformats.org/officeDocument/2006/relationships/oleObject" Target="../embeddings/oleObject16.bin"/><Relationship Id="rId2" Type="http://schemas.openxmlformats.org/officeDocument/2006/relationships/tags" Target="../tags/tag4.xml"/><Relationship Id="rId16" Type="http://schemas.openxmlformats.org/officeDocument/2006/relationships/image" Target="../media/image19.wmf"/><Relationship Id="rId20" Type="http://schemas.openxmlformats.org/officeDocument/2006/relationships/image" Target="../media/image24.wmf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11" Type="http://schemas.openxmlformats.org/officeDocument/2006/relationships/oleObject" Target="../embeddings/oleObject9.bin"/><Relationship Id="rId24" Type="http://schemas.openxmlformats.org/officeDocument/2006/relationships/image" Target="../media/image26.wmf"/><Relationship Id="rId5" Type="http://schemas.openxmlformats.org/officeDocument/2006/relationships/image" Target="../media/image1.png"/><Relationship Id="rId15" Type="http://schemas.openxmlformats.org/officeDocument/2006/relationships/oleObject" Target="../embeddings/oleObject11.bin"/><Relationship Id="rId23" Type="http://schemas.openxmlformats.org/officeDocument/2006/relationships/oleObject" Target="../embeddings/oleObject15.bin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13.bin"/><Relationship Id="rId4" Type="http://schemas.openxmlformats.org/officeDocument/2006/relationships/notesSlide" Target="../notesSlides/notesSlide1.xml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2.wmf"/><Relationship Id="rId22" Type="http://schemas.openxmlformats.org/officeDocument/2006/relationships/image" Target="../media/image2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2.jpg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1.jp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8.png"/><Relationship Id="rId11" Type="http://schemas.openxmlformats.org/officeDocument/2006/relationships/image" Target="../media/image30.wmf"/><Relationship Id="rId5" Type="http://schemas.openxmlformats.org/officeDocument/2006/relationships/image" Target="../media/image1.png"/><Relationship Id="rId10" Type="http://schemas.openxmlformats.org/officeDocument/2006/relationships/oleObject" Target="../embeddings/oleObject18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15.wmf"/><Relationship Id="rId18" Type="http://schemas.openxmlformats.org/officeDocument/2006/relationships/image" Target="../media/image36.jp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30.wmf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20.wmf"/><Relationship Id="rId2" Type="http://schemas.openxmlformats.org/officeDocument/2006/relationships/tags" Target="../tags/tag8.xml"/><Relationship Id="rId16" Type="http://schemas.openxmlformats.org/officeDocument/2006/relationships/oleObject" Target="../embeddings/oleObject24.bin"/><Relationship Id="rId20" Type="http://schemas.openxmlformats.org/officeDocument/2006/relationships/oleObject" Target="../embeddings/oleObject25.bin"/><Relationship Id="rId1" Type="http://schemas.openxmlformats.org/officeDocument/2006/relationships/tags" Target="../tags/tag7.x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35.wmf"/><Relationship Id="rId5" Type="http://schemas.openxmlformats.org/officeDocument/2006/relationships/image" Target="../media/image1.png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21.bin"/><Relationship Id="rId19" Type="http://schemas.openxmlformats.org/officeDocument/2006/relationships/image" Target="../media/image13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23.bin"/><Relationship Id="rId22" Type="http://schemas.openxmlformats.org/officeDocument/2006/relationships/image" Target="../media/image31.jp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wmf"/><Relationship Id="rId18" Type="http://schemas.openxmlformats.org/officeDocument/2006/relationships/oleObject" Target="../embeddings/oleObject31.bin"/><Relationship Id="rId26" Type="http://schemas.openxmlformats.org/officeDocument/2006/relationships/oleObject" Target="../embeddings/oleObject35.bin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44.wmf"/><Relationship Id="rId7" Type="http://schemas.openxmlformats.org/officeDocument/2006/relationships/image" Target="../media/image37.jpg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42.wmf"/><Relationship Id="rId25" Type="http://schemas.openxmlformats.org/officeDocument/2006/relationships/image" Target="../media/image46.wmf"/><Relationship Id="rId33" Type="http://schemas.openxmlformats.org/officeDocument/2006/relationships/image" Target="../media/image50.wmf"/><Relationship Id="rId2" Type="http://schemas.openxmlformats.org/officeDocument/2006/relationships/tags" Target="../tags/tag10.xml"/><Relationship Id="rId16" Type="http://schemas.openxmlformats.org/officeDocument/2006/relationships/oleObject" Target="../embeddings/oleObject30.bin"/><Relationship Id="rId20" Type="http://schemas.openxmlformats.org/officeDocument/2006/relationships/oleObject" Target="../embeddings/oleObject32.bin"/><Relationship Id="rId29" Type="http://schemas.openxmlformats.org/officeDocument/2006/relationships/image" Target="../media/image48.wmf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11" Type="http://schemas.openxmlformats.org/officeDocument/2006/relationships/image" Target="../media/image39.wmf"/><Relationship Id="rId24" Type="http://schemas.openxmlformats.org/officeDocument/2006/relationships/oleObject" Target="../embeddings/oleObject34.bin"/><Relationship Id="rId32" Type="http://schemas.openxmlformats.org/officeDocument/2006/relationships/oleObject" Target="../embeddings/oleObject38.bin"/><Relationship Id="rId5" Type="http://schemas.openxmlformats.org/officeDocument/2006/relationships/image" Target="../media/image1.png"/><Relationship Id="rId15" Type="http://schemas.openxmlformats.org/officeDocument/2006/relationships/image" Target="../media/image41.wmf"/><Relationship Id="rId23" Type="http://schemas.openxmlformats.org/officeDocument/2006/relationships/image" Target="../media/image45.wmf"/><Relationship Id="rId28" Type="http://schemas.openxmlformats.org/officeDocument/2006/relationships/oleObject" Target="../embeddings/oleObject36.bin"/><Relationship Id="rId10" Type="http://schemas.openxmlformats.org/officeDocument/2006/relationships/oleObject" Target="../embeddings/oleObject27.bin"/><Relationship Id="rId19" Type="http://schemas.openxmlformats.org/officeDocument/2006/relationships/image" Target="../media/image43.wmf"/><Relationship Id="rId31" Type="http://schemas.openxmlformats.org/officeDocument/2006/relationships/image" Target="../media/image49.wmf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29.bin"/><Relationship Id="rId22" Type="http://schemas.openxmlformats.org/officeDocument/2006/relationships/oleObject" Target="../embeddings/oleObject33.bin"/><Relationship Id="rId27" Type="http://schemas.openxmlformats.org/officeDocument/2006/relationships/image" Target="../media/image47.wmf"/><Relationship Id="rId30" Type="http://schemas.openxmlformats.org/officeDocument/2006/relationships/oleObject" Target="../embeddings/oleObject37.bin"/><Relationship Id="rId8" Type="http://schemas.openxmlformats.org/officeDocument/2006/relationships/oleObject" Target="../embeddings/oleObject26.bin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wmf"/><Relationship Id="rId18" Type="http://schemas.openxmlformats.org/officeDocument/2006/relationships/image" Target="../media/image56.wmf"/><Relationship Id="rId26" Type="http://schemas.openxmlformats.org/officeDocument/2006/relationships/image" Target="../media/image59.png"/><Relationship Id="rId21" Type="http://schemas.openxmlformats.org/officeDocument/2006/relationships/image" Target="../media/image57.png"/><Relationship Id="rId34" Type="http://schemas.openxmlformats.org/officeDocument/2006/relationships/image" Target="../media/image46.wmf"/><Relationship Id="rId7" Type="http://schemas.openxmlformats.org/officeDocument/2006/relationships/image" Target="../media/image51.png"/><Relationship Id="rId12" Type="http://schemas.openxmlformats.org/officeDocument/2006/relationships/oleObject" Target="../embeddings/oleObject40.bin"/><Relationship Id="rId17" Type="http://schemas.openxmlformats.org/officeDocument/2006/relationships/oleObject" Target="../embeddings/oleObject42.bin"/><Relationship Id="rId25" Type="http://schemas.openxmlformats.org/officeDocument/2006/relationships/image" Target="../media/image44.wmf"/><Relationship Id="rId33" Type="http://schemas.openxmlformats.org/officeDocument/2006/relationships/oleObject" Target="../embeddings/oleObject49.bin"/><Relationship Id="rId38" Type="http://schemas.openxmlformats.org/officeDocument/2006/relationships/image" Target="../media/image50.wmf"/><Relationship Id="rId2" Type="http://schemas.openxmlformats.org/officeDocument/2006/relationships/tags" Target="../tags/tag12.xml"/><Relationship Id="rId16" Type="http://schemas.openxmlformats.org/officeDocument/2006/relationships/image" Target="../media/image55.png"/><Relationship Id="rId20" Type="http://schemas.openxmlformats.org/officeDocument/2006/relationships/image" Target="../media/image42.wmf"/><Relationship Id="rId29" Type="http://schemas.openxmlformats.org/officeDocument/2006/relationships/oleObject" Target="../embeddings/oleObject47.bin"/><Relationship Id="rId1" Type="http://schemas.openxmlformats.org/officeDocument/2006/relationships/tags" Target="../tags/tag11.xml"/><Relationship Id="rId6" Type="http://schemas.openxmlformats.org/officeDocument/2006/relationships/image" Target="../media/image37.jpg"/><Relationship Id="rId11" Type="http://schemas.openxmlformats.org/officeDocument/2006/relationships/image" Target="../media/image53.png"/><Relationship Id="rId24" Type="http://schemas.openxmlformats.org/officeDocument/2006/relationships/oleObject" Target="../embeddings/oleObject45.bin"/><Relationship Id="rId32" Type="http://schemas.openxmlformats.org/officeDocument/2006/relationships/image" Target="../media/image62.wmf"/><Relationship Id="rId37" Type="http://schemas.openxmlformats.org/officeDocument/2006/relationships/oleObject" Target="../embeddings/oleObject51.bin"/><Relationship Id="rId5" Type="http://schemas.openxmlformats.org/officeDocument/2006/relationships/image" Target="../media/image13.png"/><Relationship Id="rId15" Type="http://schemas.openxmlformats.org/officeDocument/2006/relationships/image" Target="../media/image40.wmf"/><Relationship Id="rId23" Type="http://schemas.openxmlformats.org/officeDocument/2006/relationships/image" Target="../media/image58.wmf"/><Relationship Id="rId28" Type="http://schemas.openxmlformats.org/officeDocument/2006/relationships/image" Target="../media/image60.wmf"/><Relationship Id="rId36" Type="http://schemas.openxmlformats.org/officeDocument/2006/relationships/image" Target="../media/image49.wmf"/><Relationship Id="rId10" Type="http://schemas.openxmlformats.org/officeDocument/2006/relationships/image" Target="../media/image38.wmf"/><Relationship Id="rId19" Type="http://schemas.openxmlformats.org/officeDocument/2006/relationships/oleObject" Target="../embeddings/oleObject43.bin"/><Relationship Id="rId31" Type="http://schemas.openxmlformats.org/officeDocument/2006/relationships/oleObject" Target="../embeddings/oleObject48.bin"/><Relationship Id="rId4" Type="http://schemas.openxmlformats.org/officeDocument/2006/relationships/notesSlide" Target="../notesSlides/notesSlide5.xml"/><Relationship Id="rId9" Type="http://schemas.openxmlformats.org/officeDocument/2006/relationships/oleObject" Target="../embeddings/oleObject39.bin"/><Relationship Id="rId14" Type="http://schemas.openxmlformats.org/officeDocument/2006/relationships/oleObject" Target="../embeddings/oleObject41.bin"/><Relationship Id="rId22" Type="http://schemas.openxmlformats.org/officeDocument/2006/relationships/oleObject" Target="../embeddings/oleObject44.bin"/><Relationship Id="rId27" Type="http://schemas.openxmlformats.org/officeDocument/2006/relationships/oleObject" Target="../embeddings/oleObject46.bin"/><Relationship Id="rId30" Type="http://schemas.openxmlformats.org/officeDocument/2006/relationships/image" Target="../media/image61.wmf"/><Relationship Id="rId35" Type="http://schemas.openxmlformats.org/officeDocument/2006/relationships/oleObject" Target="../embeddings/oleObject50.bin"/><Relationship Id="rId8" Type="http://schemas.openxmlformats.org/officeDocument/2006/relationships/image" Target="../media/image52.png"/><Relationship Id="rId3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oleObject" Target="../embeddings/oleObject52.bin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1.jpg"/><Relationship Id="rId10" Type="http://schemas.openxmlformats.org/officeDocument/2006/relationships/image" Target="../media/image64.png"/><Relationship Id="rId4" Type="http://schemas.openxmlformats.org/officeDocument/2006/relationships/image" Target="../media/image30.wmf"/><Relationship Id="rId9" Type="http://schemas.openxmlformats.org/officeDocument/2006/relationships/image" Target="../media/image3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2">
            <a:extLst>
              <a:ext uri="{FF2B5EF4-FFF2-40B4-BE49-F238E27FC236}">
                <a16:creationId xmlns:a16="http://schemas.microsoft.com/office/drawing/2014/main" id="{1F73B7EE-EE03-49F9-A09F-18D999931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915988"/>
            <a:ext cx="74231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新人教版六年级上册</a:t>
            </a:r>
            <a:endParaRPr lang="en-US" altLang="zh-CN" sz="36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0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数学慕课堂</a:t>
            </a:r>
            <a:endParaRPr lang="en-US" altLang="zh-CN" sz="60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147" name="TextBox 13">
            <a:extLst>
              <a:ext uri="{FF2B5EF4-FFF2-40B4-BE49-F238E27FC236}">
                <a16:creationId xmlns:a16="http://schemas.microsoft.com/office/drawing/2014/main" id="{A41D2610-13CB-42DE-ACE5-1B3D117CB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8788" y="3794125"/>
            <a:ext cx="33734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主讲：川川老师</a:t>
            </a:r>
          </a:p>
        </p:txBody>
      </p:sp>
      <p:sp>
        <p:nvSpPr>
          <p:cNvPr id="6148" name="TextBox 1">
            <a:extLst>
              <a:ext uri="{FF2B5EF4-FFF2-40B4-BE49-F238E27FC236}">
                <a16:creationId xmlns:a16="http://schemas.microsoft.com/office/drawing/2014/main" id="{C2413D80-163A-4842-918A-1522A0EAB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23825"/>
            <a:ext cx="289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状元成才路慕课堂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">
            <a:extLst>
              <a:ext uri="{FF2B5EF4-FFF2-40B4-BE49-F238E27FC236}">
                <a16:creationId xmlns:a16="http://schemas.microsoft.com/office/drawing/2014/main" id="{FA1F1317-7997-4B19-B5E4-1ABCDC873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1116013"/>
            <a:ext cx="27559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7" name="组合 39">
            <a:extLst>
              <a:ext uri="{FF2B5EF4-FFF2-40B4-BE49-F238E27FC236}">
                <a16:creationId xmlns:a16="http://schemas.microsoft.com/office/drawing/2014/main" id="{9EE5980E-C993-41BD-8C92-0B65CA4CB537}"/>
              </a:ext>
            </a:extLst>
          </p:cNvPr>
          <p:cNvGrpSpPr>
            <a:grpSpLocks/>
          </p:cNvGrpSpPr>
          <p:nvPr/>
        </p:nvGrpSpPr>
        <p:grpSpPr bwMode="auto">
          <a:xfrm>
            <a:off x="565150" y="1736725"/>
            <a:ext cx="5121275" cy="1152525"/>
            <a:chOff x="395536" y="2859782"/>
            <a:chExt cx="5122233" cy="1152128"/>
          </a:xfrm>
        </p:grpSpPr>
        <p:pic>
          <p:nvPicPr>
            <p:cNvPr id="21517" name="图片 27">
              <a:extLst>
                <a:ext uri="{FF2B5EF4-FFF2-40B4-BE49-F238E27FC236}">
                  <a16:creationId xmlns:a16="http://schemas.microsoft.com/office/drawing/2014/main" id="{0294C5B1-198C-4D31-BB69-5858C45E1B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859782"/>
              <a:ext cx="5122233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1518" name="对象 1">
              <a:extLst>
                <a:ext uri="{FF2B5EF4-FFF2-40B4-BE49-F238E27FC236}">
                  <a16:creationId xmlns:a16="http://schemas.microsoft.com/office/drawing/2014/main" id="{0079F16B-A5C3-49F6-8F83-FEFE08854BF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03649" y="3254578"/>
            <a:ext cx="282077" cy="7517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152268" imgH="406048" progId="Equation.DSMT4">
                    <p:embed/>
                  </p:oleObj>
                </mc:Choice>
                <mc:Fallback>
                  <p:oleObj r:id="rId5" imgW="152268" imgH="406048" progId="Equation.DSMT4">
                    <p:embed/>
                    <p:pic>
                      <p:nvPicPr>
                        <p:cNvPr id="0" name="对象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3649" y="3254578"/>
                          <a:ext cx="282077" cy="7517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508" name="组合 34">
            <a:extLst>
              <a:ext uri="{FF2B5EF4-FFF2-40B4-BE49-F238E27FC236}">
                <a16:creationId xmlns:a16="http://schemas.microsoft.com/office/drawing/2014/main" id="{A2D1EBD0-7D85-4474-B9E3-FA267FCD5392}"/>
              </a:ext>
            </a:extLst>
          </p:cNvPr>
          <p:cNvGrpSpPr>
            <a:grpSpLocks/>
          </p:cNvGrpSpPr>
          <p:nvPr/>
        </p:nvGrpSpPr>
        <p:grpSpPr bwMode="auto">
          <a:xfrm>
            <a:off x="1165348" y="303213"/>
            <a:ext cx="6813427" cy="936625"/>
            <a:chOff x="1223108" y="1159566"/>
            <a:chExt cx="6814405" cy="936625"/>
          </a:xfrm>
        </p:grpSpPr>
        <p:graphicFrame>
          <p:nvGraphicFramePr>
            <p:cNvPr id="21513" name="对象 35">
              <a:extLst>
                <a:ext uri="{FF2B5EF4-FFF2-40B4-BE49-F238E27FC236}">
                  <a16:creationId xmlns:a16="http://schemas.microsoft.com/office/drawing/2014/main" id="{B70A397A-F6E2-4A0E-92F1-3660E560C64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90039" y="1159566"/>
            <a:ext cx="3713162" cy="936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1612900" imgH="406400" progId="Equation.DSMT4">
                    <p:embed/>
                  </p:oleObj>
                </mc:Choice>
                <mc:Fallback>
                  <p:oleObj r:id="rId7" imgW="1612900" imgH="406400" progId="Equation.DSMT4">
                    <p:embed/>
                    <p:pic>
                      <p:nvPicPr>
                        <p:cNvPr id="0" name="对象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0039" y="1159566"/>
                          <a:ext cx="3713162" cy="936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1514" name="图片 36">
              <a:extLst>
                <a:ext uri="{FF2B5EF4-FFF2-40B4-BE49-F238E27FC236}">
                  <a16:creationId xmlns:a16="http://schemas.microsoft.com/office/drawing/2014/main" id="{A3B1B350-EF7A-465B-9F42-EA4F68ED39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23108" y="1228820"/>
              <a:ext cx="786254" cy="780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5" name="Rectangle 16">
              <a:extLst>
                <a:ext uri="{FF2B5EF4-FFF2-40B4-BE49-F238E27FC236}">
                  <a16:creationId xmlns:a16="http://schemas.microsoft.com/office/drawing/2014/main" id="{68D3666C-66B7-44B3-9795-DCCA4D870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8085" y="1352574"/>
              <a:ext cx="15160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algn="ctr" eaLnBrk="1" latinLnBrk="1" hangingPunct="1">
                <a:buFont typeface="Arial" panose="020B0604020202020204" pitchFamily="34" charset="0"/>
                <a:buNone/>
              </a:pPr>
              <a:r>
                <a:rPr lang="zh-CN" altLang="en-US" sz="2800" b="1">
                  <a:ea typeface="黑体" panose="02010609060101010101" pitchFamily="49" charset="-122"/>
                </a:rPr>
                <a:t>计算</a:t>
              </a:r>
            </a:p>
          </p:txBody>
        </p:sp>
        <p:sp>
          <p:nvSpPr>
            <p:cNvPr id="21516" name="Rectangle 16">
              <a:extLst>
                <a:ext uri="{FF2B5EF4-FFF2-40B4-BE49-F238E27FC236}">
                  <a16:creationId xmlns:a16="http://schemas.microsoft.com/office/drawing/2014/main" id="{1A397B42-DA00-4B3F-9D83-5B6B48C33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1457" y="1357503"/>
              <a:ext cx="15160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en-US" altLang="zh-CN" sz="2800" b="1" dirty="0">
                  <a:ea typeface="黑体" panose="02010609060101010101" pitchFamily="49" charset="-122"/>
                </a:rPr>
                <a:t>…</a:t>
              </a:r>
              <a:r>
                <a:rPr lang="zh-CN" altLang="en-US" sz="2800" b="1" dirty="0">
                  <a:ea typeface="黑体" panose="02010609060101010101" pitchFamily="49" charset="-122"/>
                </a:rPr>
                <a:t>。</a:t>
              </a:r>
            </a:p>
          </p:txBody>
        </p:sp>
      </p:grpSp>
      <p:grpSp>
        <p:nvGrpSpPr>
          <p:cNvPr id="43" name="Group 73">
            <a:extLst>
              <a:ext uri="{FF2B5EF4-FFF2-40B4-BE49-F238E27FC236}">
                <a16:creationId xmlns:a16="http://schemas.microsoft.com/office/drawing/2014/main" id="{02C909DC-7139-4C08-8312-1C0360E13A4D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2867024"/>
            <a:ext cx="5780088" cy="1765300"/>
            <a:chOff x="-222" y="3989"/>
            <a:chExt cx="3641" cy="1112"/>
          </a:xfrm>
        </p:grpSpPr>
        <p:sp>
          <p:nvSpPr>
            <p:cNvPr id="21511" name="AutoShape 27">
              <a:extLst>
                <a:ext uri="{FF2B5EF4-FFF2-40B4-BE49-F238E27FC236}">
                  <a16:creationId xmlns:a16="http://schemas.microsoft.com/office/drawing/2014/main" id="{35BF8D05-3736-4486-8B47-853FACDDD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" y="4059"/>
              <a:ext cx="2903" cy="590"/>
            </a:xfrm>
            <a:prstGeom prst="wedgeRoundRectCallout">
              <a:avLst>
                <a:gd name="adj1" fmla="val -56111"/>
                <a:gd name="adj2" fmla="val -2009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r>
                <a:rPr lang="zh-CN" altLang="en-US" sz="2400" b="1">
                  <a:solidFill>
                    <a:srgbClr val="0070C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从图上可以看出，这些分数不断加下去，总和就是</a:t>
              </a:r>
              <a:r>
                <a:rPr lang="en-US" altLang="zh-CN" sz="2400" b="1">
                  <a:solidFill>
                    <a:srgbClr val="0070C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1</a:t>
              </a:r>
              <a:r>
                <a:rPr lang="zh-CN" altLang="en-US" sz="2400" b="1">
                  <a:solidFill>
                    <a:srgbClr val="0070C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。</a:t>
              </a:r>
            </a:p>
          </p:txBody>
        </p:sp>
        <p:pic>
          <p:nvPicPr>
            <p:cNvPr id="21512" name="Picture 63">
              <a:extLst>
                <a:ext uri="{FF2B5EF4-FFF2-40B4-BE49-F238E27FC236}">
                  <a16:creationId xmlns:a16="http://schemas.microsoft.com/office/drawing/2014/main" id="{4036A25B-2308-4C9B-9B98-FCB6FF4415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222" y="3989"/>
              <a:ext cx="592" cy="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D69D03B8-57C3-4CE8-B694-AB40768ABF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8550" y="3921125"/>
          <a:ext cx="4821238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1993035" imgH="406224" progId="Equation.DSMT4">
                  <p:embed/>
                </p:oleObj>
              </mc:Choice>
              <mc:Fallback>
                <p:oleObj r:id="rId11" imgW="1993035" imgH="406224" progId="Equation.DSMT4">
                  <p:embed/>
                  <p:pic>
                    <p:nvPicPr>
                      <p:cNvPr id="0" name="对象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0" y="3921125"/>
                        <a:ext cx="4821238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4">
            <a:extLst>
              <a:ext uri="{FF2B5EF4-FFF2-40B4-BE49-F238E27FC236}">
                <a16:creationId xmlns:a16="http://schemas.microsoft.com/office/drawing/2014/main" id="{396FF28F-7314-447E-B358-7F7DDCD8A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31788"/>
            <a:ext cx="3689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三、巩固提高</a:t>
            </a:r>
          </a:p>
        </p:txBody>
      </p:sp>
      <p:sp>
        <p:nvSpPr>
          <p:cNvPr id="23555" name="矩形 1">
            <a:extLst>
              <a:ext uri="{FF2B5EF4-FFF2-40B4-BE49-F238E27FC236}">
                <a16:creationId xmlns:a16="http://schemas.microsoft.com/office/drawing/2014/main" id="{A9FF85AB-0BB5-4977-97FA-99AF0244C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977900"/>
            <a:ext cx="15319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计算。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23556" name="对象 2">
            <a:extLst>
              <a:ext uri="{FF2B5EF4-FFF2-40B4-BE49-F238E27FC236}">
                <a16:creationId xmlns:a16="http://schemas.microsoft.com/office/drawing/2014/main" id="{0CFBF227-3843-4850-9C01-8369EA4FF1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4638" y="1395413"/>
          <a:ext cx="37909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92300" imgH="406400" progId="Equation.DSMT4">
                  <p:embed/>
                </p:oleObj>
              </mc:Choice>
              <mc:Fallback>
                <p:oleObj name="Equation" r:id="rId6" imgW="1892300" imgH="4064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8" y="1395413"/>
                        <a:ext cx="379095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对象 3">
            <a:extLst>
              <a:ext uri="{FF2B5EF4-FFF2-40B4-BE49-F238E27FC236}">
                <a16:creationId xmlns:a16="http://schemas.microsoft.com/office/drawing/2014/main" id="{2A41FB3F-E6D9-4661-AB7A-FC751A864D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52563" y="3155950"/>
          <a:ext cx="4130675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04174" imgH="406224" progId="Equation.DSMT4">
                  <p:embed/>
                </p:oleObj>
              </mc:Choice>
              <mc:Fallback>
                <p:oleObj name="Equation" r:id="rId8" imgW="1904174" imgH="406224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2563" y="3155950"/>
                        <a:ext cx="4130675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E31C5764-DB7C-4AA9-8D67-195E785455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9363" y="2343150"/>
          <a:ext cx="62547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30057" imgH="406224" progId="Equation.DSMT4">
                  <p:embed/>
                </p:oleObj>
              </mc:Choice>
              <mc:Fallback>
                <p:oleObj name="Equation" r:id="rId10" imgW="330057" imgH="406224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9363" y="2343150"/>
                        <a:ext cx="62547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6296D4E-E35C-4115-9FAA-3493D0751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4211638"/>
            <a:ext cx="684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=0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0" name="文本框 7">
            <a:extLst>
              <a:ext uri="{FF2B5EF4-FFF2-40B4-BE49-F238E27FC236}">
                <a16:creationId xmlns:a16="http://schemas.microsoft.com/office/drawing/2014/main" id="{119FAB02-7D2D-41D4-80A8-530C813960E3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23561" name="图片 8">
            <a:extLst>
              <a:ext uri="{FF2B5EF4-FFF2-40B4-BE49-F238E27FC236}">
                <a16:creationId xmlns:a16="http://schemas.microsoft.com/office/drawing/2014/main" id="{3A992FB6-4978-4731-97FE-585820979FA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5D6BE5EC-609E-43F8-81DC-B36F898BF0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4625" y="2235200"/>
          <a:ext cx="3990975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1954951" imgH="444307" progId="Equation.DSMT4">
                  <p:embed/>
                </p:oleObj>
              </mc:Choice>
              <mc:Fallback>
                <p:oleObj r:id="rId13" imgW="1954951" imgH="444307" progId="Equation.DSMT4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25" y="2235200"/>
                        <a:ext cx="3990975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F31E4C6C-C79C-4F7D-84BF-878B48816E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64163" y="2316163"/>
          <a:ext cx="9652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507780" imgH="406224" progId="Equation.DSMT4">
                  <p:embed/>
                </p:oleObj>
              </mc:Choice>
              <mc:Fallback>
                <p:oleObj r:id="rId15" imgW="507780" imgH="406224" progId="Equation.DSMT4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2316163"/>
                        <a:ext cx="9652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B432DA8F-FD1A-448E-BA48-08F5758BFB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4625" y="4022725"/>
          <a:ext cx="451008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2209800" imgH="444500" progId="Equation.DSMT4">
                  <p:embed/>
                </p:oleObj>
              </mc:Choice>
              <mc:Fallback>
                <p:oleObj r:id="rId17" imgW="2209800" imgH="444500" progId="Equation.DSMT4">
                  <p:embed/>
                  <p:pic>
                    <p:nvPicPr>
                      <p:cNvPr id="0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25" y="4022725"/>
                        <a:ext cx="4510088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FBA56911-A2A1-4EBA-B9BF-A4F5AE5228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19788" y="4287838"/>
          <a:ext cx="922337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06048" imgH="164957" progId="Equation.DSMT4">
                  <p:embed/>
                </p:oleObj>
              </mc:Choice>
              <mc:Fallback>
                <p:oleObj name="Equation" r:id="rId19" imgW="406048" imgH="164957" progId="Equation.DSMT4">
                  <p:embed/>
                  <p:pic>
                    <p:nvPicPr>
                      <p:cNvPr id="0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788" y="4287838"/>
                        <a:ext cx="922337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">
            <a:extLst>
              <a:ext uri="{FF2B5EF4-FFF2-40B4-BE49-F238E27FC236}">
                <a16:creationId xmlns:a16="http://schemas.microsoft.com/office/drawing/2014/main" id="{9822DF93-C6A2-4D40-98CB-846D64142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695325"/>
            <a:ext cx="8170862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填空。</a:t>
            </a:r>
            <a:endParaRPr lang="en-US" altLang="zh-CN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zh-CN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观察下图，请根据形与数的规律摆下去，第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10 </a:t>
            </a:r>
            <a:r>
              <a:rPr lang="zh-CN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个数是（ 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     </a:t>
            </a:r>
            <a:r>
              <a:rPr lang="zh-CN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）。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E5C536E-71C3-45D8-8454-D40D30F1F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2078038"/>
            <a:ext cx="703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114</a:t>
            </a:r>
            <a:endParaRPr lang="zh-CN" altLang="en-US" sz="28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5604" name="Picture 2" descr="E:\梅子花开 2016年秋上\理科\上课课件制作\人六数\人六数导学案\人六数导学案(上)\H38.tif">
            <a:extLst>
              <a:ext uri="{FF2B5EF4-FFF2-40B4-BE49-F238E27FC236}">
                <a16:creationId xmlns:a16="http://schemas.microsoft.com/office/drawing/2014/main" id="{B056EF57-4FD1-4B19-AB87-5CFC762A2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1855788" y="3182938"/>
            <a:ext cx="201612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 descr="E:\梅子花开 2016年秋上\理科\上课课件制作\人六数\人六数导学案\人六数导学案(上)\H38.tif">
            <a:extLst>
              <a:ext uri="{FF2B5EF4-FFF2-40B4-BE49-F238E27FC236}">
                <a16:creationId xmlns:a16="http://schemas.microsoft.com/office/drawing/2014/main" id="{F5D8182D-4C21-4E41-B806-59F19C11E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4572000" y="2895600"/>
            <a:ext cx="2016125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文本框 5">
            <a:extLst>
              <a:ext uri="{FF2B5EF4-FFF2-40B4-BE49-F238E27FC236}">
                <a16:creationId xmlns:a16="http://schemas.microsoft.com/office/drawing/2014/main" id="{F939BC5E-5FFD-4EBD-9BD7-D108CCBAE877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25607" name="图片 6">
            <a:extLst>
              <a:ext uri="{FF2B5EF4-FFF2-40B4-BE49-F238E27FC236}">
                <a16:creationId xmlns:a16="http://schemas.microsoft.com/office/drawing/2014/main" id="{30C75049-F770-4514-B08E-E9DE380E29C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9FC7902-7D46-401E-B636-800C62486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238" y="4181475"/>
            <a:ext cx="1042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Malgun Gothic" panose="020B0503020000020004" pitchFamily="34" charset="-127"/>
              </a:rPr>
              <a:t>4+1×2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EEE3534-F060-4A39-8D6E-4960F7DDA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225" y="4181475"/>
            <a:ext cx="104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Malgun Gothic" panose="020B0503020000020004" pitchFamily="34" charset="-127"/>
              </a:rPr>
              <a:t>4+2×3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07131FF-662C-487F-9FA8-6A0A3943E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4513" y="4181475"/>
            <a:ext cx="1042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Malgun Gothic" panose="020B0503020000020004" pitchFamily="34" charset="-127"/>
              </a:rPr>
              <a:t>4+3×4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5D25B91-A3A9-4DEE-ABF0-400F42D88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0" y="4181475"/>
            <a:ext cx="1042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Malgun Gothic" panose="020B0503020000020004" pitchFamily="34" charset="-127"/>
              </a:rPr>
              <a:t>4+4×5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1B3FADA-1207-4B36-98ED-CB356E814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5525" y="2078038"/>
            <a:ext cx="1333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Malgun Gothic" panose="020B0503020000020004" pitchFamily="34" charset="-127"/>
              </a:rPr>
              <a:t>4+10×11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BFF6554-EABB-43C9-BC6F-71D4B3D06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0713" y="4113213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algun Gothic" panose="020B0503020000020004" pitchFamily="34" charset="-127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1">
            <a:extLst>
              <a:ext uri="{FF2B5EF4-FFF2-40B4-BE49-F238E27FC236}">
                <a16:creationId xmlns:a16="http://schemas.microsoft.com/office/drawing/2014/main" id="{4C8DFDBD-1C5E-48A3-883E-65DF233E5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700088"/>
            <a:ext cx="82073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3. 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请将一根绳子沿中间对折，再沿对折的绳子中间再对折，这样连续对折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次，最后用剪刀沿对折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次后的绳子的中间将绳子剪断，此时绳子将被剪成多少段？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zh-CN" altLang="en-US" sz="26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7651" name="文本框 2">
            <a:extLst>
              <a:ext uri="{FF2B5EF4-FFF2-40B4-BE49-F238E27FC236}">
                <a16:creationId xmlns:a16="http://schemas.microsoft.com/office/drawing/2014/main" id="{634C9617-6037-48B3-BF31-F2FE725FE062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27652" name="图片 3">
            <a:extLst>
              <a:ext uri="{FF2B5EF4-FFF2-40B4-BE49-F238E27FC236}">
                <a16:creationId xmlns:a16="http://schemas.microsoft.com/office/drawing/2014/main" id="{2030B6FF-6C88-4A04-87E2-F3ACB4218F0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9564A613-CF0F-440B-81FD-A4F054BEDBAE}"/>
              </a:ext>
            </a:extLst>
          </p:cNvPr>
          <p:cNvGraphicFramePr>
            <a:graphicFrameLocks noGrp="1"/>
          </p:cNvGraphicFramePr>
          <p:nvPr/>
        </p:nvGraphicFramePr>
        <p:xfrm>
          <a:off x="1547813" y="2185988"/>
          <a:ext cx="5832475" cy="26447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656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079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对折的次数</a:t>
                      </a:r>
                    </a:p>
                  </a:txBody>
                  <a:tcPr marL="91434" marR="91434" marT="45692" marB="45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剪成的段数</a:t>
                      </a:r>
                    </a:p>
                  </a:txBody>
                  <a:tcPr marL="91434" marR="91434" marT="45692" marB="45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探索规律</a:t>
                      </a:r>
                    </a:p>
                  </a:txBody>
                  <a:tcPr marL="91434" marR="91434" marT="45692" marB="4569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7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4" marR="91434" marT="45692" marB="45692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4" marR="91434" marT="45692" marB="45692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4" marR="91434" marT="45692" marB="4569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7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4" marR="91434" marT="45692" marB="45692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4" marR="91434" marT="45692" marB="45692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4" marR="91434" marT="45692" marB="4569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7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4" marR="91434" marT="45692" marB="45692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4" marR="91434" marT="45692" marB="45692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4" marR="91434" marT="45692" marB="4569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7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4" marR="91434" marT="45692" marB="45692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4" marR="91434" marT="45692" marB="45692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4" marR="91434" marT="45692" marB="4569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7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4" marR="91434" marT="45692" marB="45692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4" marR="91434" marT="45692" marB="45692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4" marR="91434" marT="45692" marB="45692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7FE36563-2F56-4DFB-9A25-01C14CEBC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0" y="2601913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lang="zh-CN" altLang="en-US" sz="24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DCB6600-62B3-4847-9AE1-F8C9B0073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725" y="3065463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endParaRPr lang="zh-CN" altLang="en-US" sz="24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D786AB8-4D26-47C9-920F-DD5E57F07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725" y="3533775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</a:t>
            </a:r>
            <a:endParaRPr lang="zh-CN" altLang="en-US" sz="24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0A427B7-C842-4EEC-9782-8B98CE445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7938" y="3938588"/>
            <a:ext cx="493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17</a:t>
            </a:r>
            <a:endParaRPr lang="zh-CN" altLang="en-US" sz="24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3CA422A-4EF4-4751-B077-6DA7DB188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7938" y="4381500"/>
            <a:ext cx="4937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33</a:t>
            </a:r>
            <a:endParaRPr lang="zh-CN" altLang="en-US" sz="24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15E2F30-781B-4363-850D-3E4CAD4B1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609850"/>
            <a:ext cx="66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2+1</a:t>
            </a:r>
            <a:endParaRPr lang="zh-CN" altLang="en-US" sz="24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CCCA295-6506-4EE1-A800-916DFBE68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0525" y="3046413"/>
            <a:ext cx="1130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2×2+1</a:t>
            </a:r>
            <a:endParaRPr lang="zh-CN" altLang="en-US" sz="24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7A2CBA1-7C5E-496C-B60F-8D2F9012D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3675" y="3513138"/>
            <a:ext cx="1593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2×2×2+1</a:t>
            </a:r>
            <a:endParaRPr lang="zh-CN" altLang="en-US" sz="24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2612FC4-28D9-4D4E-B2F4-3CAA1BA9F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3949700"/>
            <a:ext cx="2055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2×2×2×2+1</a:t>
            </a:r>
            <a:endParaRPr lang="zh-CN" altLang="en-US" sz="24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5E5B0B4-6A86-420E-B6CF-5A142586A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4387850"/>
            <a:ext cx="2520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2×2×2×2×2+1</a:t>
            </a:r>
            <a:endParaRPr lang="zh-CN" altLang="en-US" sz="24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4">
            <a:extLst>
              <a:ext uri="{FF2B5EF4-FFF2-40B4-BE49-F238E27FC236}">
                <a16:creationId xmlns:a16="http://schemas.microsoft.com/office/drawing/2014/main" id="{A27E7182-E08E-49A0-BD36-6AE6C5373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50838"/>
            <a:ext cx="3602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四、课堂小结</a:t>
            </a:r>
          </a:p>
        </p:txBody>
      </p:sp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604BE29B-07B8-4DDD-8183-38310E35EF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2903538"/>
          <a:ext cx="3744913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954951" imgH="406224" progId="Equation.DSMT4">
                  <p:embed/>
                </p:oleObj>
              </mc:Choice>
              <mc:Fallback>
                <p:oleObj r:id="rId6" imgW="1954951" imgH="406224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903538"/>
                        <a:ext cx="3744913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文本框 4">
            <a:extLst>
              <a:ext uri="{FF2B5EF4-FFF2-40B4-BE49-F238E27FC236}">
                <a16:creationId xmlns:a16="http://schemas.microsoft.com/office/drawing/2014/main" id="{D1D18CED-01A8-4334-B7D8-2240E324949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29701" name="图片 5">
            <a:extLst>
              <a:ext uri="{FF2B5EF4-FFF2-40B4-BE49-F238E27FC236}">
                <a16:creationId xmlns:a16="http://schemas.microsoft.com/office/drawing/2014/main" id="{54D53D96-8923-48C3-BCF3-F3237E41F32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图片 1">
            <a:extLst>
              <a:ext uri="{FF2B5EF4-FFF2-40B4-BE49-F238E27FC236}">
                <a16:creationId xmlns:a16="http://schemas.microsoft.com/office/drawing/2014/main" id="{7F556642-727C-4A9E-80CC-9F045494C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815975"/>
            <a:ext cx="27559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3" name="组合 39">
            <a:extLst>
              <a:ext uri="{FF2B5EF4-FFF2-40B4-BE49-F238E27FC236}">
                <a16:creationId xmlns:a16="http://schemas.microsoft.com/office/drawing/2014/main" id="{42B5B230-ECD0-4FB7-BE33-9D7283EB6F9B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1436688"/>
            <a:ext cx="5121275" cy="1152525"/>
            <a:chOff x="395536" y="2859782"/>
            <a:chExt cx="5122233" cy="1152128"/>
          </a:xfrm>
        </p:grpSpPr>
        <p:pic>
          <p:nvPicPr>
            <p:cNvPr id="29705" name="图片 27">
              <a:extLst>
                <a:ext uri="{FF2B5EF4-FFF2-40B4-BE49-F238E27FC236}">
                  <a16:creationId xmlns:a16="http://schemas.microsoft.com/office/drawing/2014/main" id="{88E75F06-7A32-4EC4-9948-E33FE65C6C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859782"/>
              <a:ext cx="5122233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9706" name="对象 1">
              <a:extLst>
                <a:ext uri="{FF2B5EF4-FFF2-40B4-BE49-F238E27FC236}">
                  <a16:creationId xmlns:a16="http://schemas.microsoft.com/office/drawing/2014/main" id="{DB18F2DD-BBBA-4AC9-A2A1-952931A314F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03649" y="3254578"/>
            <a:ext cx="282077" cy="7517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1" imgW="152268" imgH="406048" progId="Equation.DSMT4">
                    <p:embed/>
                  </p:oleObj>
                </mc:Choice>
                <mc:Fallback>
                  <p:oleObj r:id="rId11" imgW="152268" imgH="406048" progId="Equation.DSMT4">
                    <p:embed/>
                    <p:pic>
                      <p:nvPicPr>
                        <p:cNvPr id="0" name="对象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3649" y="3254578"/>
                          <a:ext cx="282077" cy="7517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42897F79-C134-48F5-8A3D-F5F38A4B6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5650" y="3843338"/>
            <a:ext cx="51212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数缺形时少直观，形少数时难入微；数形结合百般好，割裂分家万事休。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>
            <a:extLst>
              <a:ext uri="{FF2B5EF4-FFF2-40B4-BE49-F238E27FC236}">
                <a16:creationId xmlns:a16="http://schemas.microsoft.com/office/drawing/2014/main" id="{7016870E-09DB-487C-8FA3-96B7A72A7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68288"/>
            <a:ext cx="3889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latinLnBrk="1"/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五、课后作业</a:t>
            </a: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99B349EE-4423-4DF5-BCBC-D300E2CC4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2211388"/>
            <a:ext cx="49688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/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49" charset="-122"/>
              </a:rPr>
              <a:t>完成对应课时的练习。</a:t>
            </a:r>
            <a:endParaRPr lang="en-US" altLang="zh-CN" sz="36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1748" name="文本框 3">
            <a:extLst>
              <a:ext uri="{FF2B5EF4-FFF2-40B4-BE49-F238E27FC236}">
                <a16:creationId xmlns:a16="http://schemas.microsoft.com/office/drawing/2014/main" id="{27E48BD4-1E63-4CEF-BD81-D67E12404427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31749" name="图片 4">
            <a:extLst>
              <a:ext uri="{FF2B5EF4-FFF2-40B4-BE49-F238E27FC236}">
                <a16:creationId xmlns:a16="http://schemas.microsoft.com/office/drawing/2014/main" id="{03292BDA-2484-4A71-B903-10675A7BAE4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184150" cy="5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8E9FE51D-FACB-45DF-B733-72DFFA50B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4">
            <a:extLst>
              <a:ext uri="{FF2B5EF4-FFF2-40B4-BE49-F238E27FC236}">
                <a16:creationId xmlns:a16="http://schemas.microsoft.com/office/drawing/2014/main" id="{74C4FA22-52AD-4E5E-AA0B-7602AE6D6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2">
            <a:extLst>
              <a:ext uri="{FF2B5EF4-FFF2-40B4-BE49-F238E27FC236}">
                <a16:creationId xmlns:a16="http://schemas.microsoft.com/office/drawing/2014/main" id="{AA7C5291-7683-4EC9-9103-EDB4BF271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1863725"/>
            <a:ext cx="5761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zh-CN" altLang="zh-CN" sz="4000" b="1">
                <a:latin typeface="Times New Roman" panose="02020603050405020304" pitchFamily="18" charset="0"/>
                <a:ea typeface="黑体" panose="02010609060101010101" pitchFamily="49" charset="-122"/>
              </a:rPr>
              <a:t>第</a:t>
            </a:r>
            <a:r>
              <a:rPr lang="en-US" altLang="zh-CN" sz="4000" b="1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zh-CN" sz="4000" b="1">
                <a:latin typeface="Times New Roman" panose="02020603050405020304" pitchFamily="18" charset="0"/>
                <a:ea typeface="黑体" panose="02010609060101010101" pitchFamily="49" charset="-122"/>
              </a:rPr>
              <a:t>课时 </a:t>
            </a:r>
            <a:r>
              <a:rPr lang="en-US" altLang="zh-CN" sz="4000" b="1"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zh-CN" altLang="zh-CN" sz="4000" b="1">
                <a:latin typeface="Times New Roman" panose="02020603050405020304" pitchFamily="18" charset="0"/>
                <a:ea typeface="黑体" panose="02010609060101010101" pitchFamily="49" charset="-122"/>
              </a:rPr>
              <a:t>数与形（</a:t>
            </a:r>
            <a:r>
              <a:rPr lang="en-US" altLang="zh-CN" sz="4000" b="1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zh-CN" sz="4000" b="1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7171" name="文本框 2">
            <a:extLst>
              <a:ext uri="{FF2B5EF4-FFF2-40B4-BE49-F238E27FC236}">
                <a16:creationId xmlns:a16="http://schemas.microsoft.com/office/drawing/2014/main" id="{02261834-D63A-41D8-B6BF-E6B24073D39E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7172" name="图片 3">
            <a:extLst>
              <a:ext uri="{FF2B5EF4-FFF2-40B4-BE49-F238E27FC236}">
                <a16:creationId xmlns:a16="http://schemas.microsoft.com/office/drawing/2014/main" id="{F61720DB-4CE8-443F-95A3-C5EE7D4655F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EF240CB-931E-4D4E-BBF2-0DA8D1B9F0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282" y="639076"/>
            <a:ext cx="1120012" cy="13375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2ADFE2DC-E9CD-45E6-80AF-455A4B6C24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92575" y="1165225"/>
          <a:ext cx="379413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52268" imgH="406048" progId="Equation.DSMT4">
                  <p:embed/>
                </p:oleObj>
              </mc:Choice>
              <mc:Fallback>
                <p:oleObj r:id="rId2" imgW="152268" imgH="406048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2575" y="1165225"/>
                        <a:ext cx="379413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951B38C3-86FB-40AB-A3E8-9F92E33E01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8838" y="2068513"/>
          <a:ext cx="379412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52268" imgH="406048" progId="Equation.DSMT4">
                  <p:embed/>
                </p:oleObj>
              </mc:Choice>
              <mc:Fallback>
                <p:oleObj r:id="rId4" imgW="152268" imgH="406048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8838" y="2068513"/>
                        <a:ext cx="379412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Rectangle 16">
            <a:extLst>
              <a:ext uri="{FF2B5EF4-FFF2-40B4-BE49-F238E27FC236}">
                <a16:creationId xmlns:a16="http://schemas.microsoft.com/office/drawing/2014/main" id="{41656F08-945F-442C-8F77-34F9E1404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339725"/>
            <a:ext cx="3024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ea typeface="黑体" panose="02010609060101010101" pitchFamily="49" charset="-122"/>
              </a:rPr>
              <a:t>一、复习导入</a:t>
            </a:r>
          </a:p>
        </p:txBody>
      </p:sp>
      <p:graphicFrame>
        <p:nvGraphicFramePr>
          <p:cNvPr id="8197" name="Object 6">
            <a:extLst>
              <a:ext uri="{FF2B5EF4-FFF2-40B4-BE49-F238E27FC236}">
                <a16:creationId xmlns:a16="http://schemas.microsoft.com/office/drawing/2014/main" id="{A4E7178A-A77F-4AB1-A3C3-B3160713F9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28950" y="1365250"/>
          <a:ext cx="1198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495085" imgH="393529" progId="Equation.DSMT4">
                  <p:embed/>
                </p:oleObj>
              </mc:Choice>
              <mc:Fallback>
                <p:oleObj r:id="rId6" imgW="495085" imgH="39352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0" y="1365250"/>
                        <a:ext cx="1198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1" name="Object 41">
            <a:extLst>
              <a:ext uri="{FF2B5EF4-FFF2-40B4-BE49-F238E27FC236}">
                <a16:creationId xmlns:a16="http://schemas.microsoft.com/office/drawing/2014/main" id="{9B7563A0-693E-4A8A-9626-B194F68317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82925" y="2279650"/>
          <a:ext cx="172085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710891" imgH="393529" progId="Equation.DSMT4">
                  <p:embed/>
                </p:oleObj>
              </mc:Choice>
              <mc:Fallback>
                <p:oleObj r:id="rId8" imgW="710891" imgH="393529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2925" y="2279650"/>
                        <a:ext cx="1720850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7" name="Object 47">
            <a:extLst>
              <a:ext uri="{FF2B5EF4-FFF2-40B4-BE49-F238E27FC236}">
                <a16:creationId xmlns:a16="http://schemas.microsoft.com/office/drawing/2014/main" id="{CC12944C-A0D8-4ECD-AEF7-19DA6FC2E2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82925" y="3330575"/>
          <a:ext cx="2397125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990170" imgH="393529" progId="Equation.DSMT4">
                  <p:embed/>
                </p:oleObj>
              </mc:Choice>
              <mc:Fallback>
                <p:oleObj r:id="rId10" imgW="990170" imgH="393529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2925" y="3330575"/>
                        <a:ext cx="2397125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169D66E2-910E-4654-867A-B8260A2171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32425" y="3228975"/>
          <a:ext cx="482600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215713" imgH="406048" progId="Equation.DSMT4">
                  <p:embed/>
                </p:oleObj>
              </mc:Choice>
              <mc:Fallback>
                <p:oleObj r:id="rId12" imgW="215713" imgH="406048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425" y="3228975"/>
                        <a:ext cx="482600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6">
            <a:extLst>
              <a:ext uri="{FF2B5EF4-FFF2-40B4-BE49-F238E27FC236}">
                <a16:creationId xmlns:a16="http://schemas.microsoft.com/office/drawing/2014/main" id="{73AC6392-4538-4E90-B1DA-5F4A79756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339725"/>
            <a:ext cx="3024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ea typeface="黑体" panose="02010609060101010101" pitchFamily="49" charset="-122"/>
              </a:rPr>
              <a:t>一、复习导入</a:t>
            </a:r>
          </a:p>
        </p:txBody>
      </p:sp>
      <p:sp>
        <p:nvSpPr>
          <p:cNvPr id="9219" name="文本框 35">
            <a:extLst>
              <a:ext uri="{FF2B5EF4-FFF2-40B4-BE49-F238E27FC236}">
                <a16:creationId xmlns:a16="http://schemas.microsoft.com/office/drawing/2014/main" id="{4558393C-5B73-4EFC-AFF3-91977AF868DA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6463" y="142875"/>
            <a:ext cx="7318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9220" name="图片 36">
            <a:extLst>
              <a:ext uri="{FF2B5EF4-FFF2-40B4-BE49-F238E27FC236}">
                <a16:creationId xmlns:a16="http://schemas.microsoft.com/office/drawing/2014/main" id="{B69D4384-7C83-428F-93D0-D44BB17FA82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276225"/>
            <a:ext cx="13811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21" name="Object 6">
            <a:extLst>
              <a:ext uri="{FF2B5EF4-FFF2-40B4-BE49-F238E27FC236}">
                <a16:creationId xmlns:a16="http://schemas.microsoft.com/office/drawing/2014/main" id="{6EA8AB14-E0C8-4A7A-9BDC-30542B360E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622300"/>
          <a:ext cx="1198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495085" imgH="393529" progId="Equation.DSMT4">
                  <p:embed/>
                </p:oleObj>
              </mc:Choice>
              <mc:Fallback>
                <p:oleObj r:id="rId7" imgW="495085" imgH="39352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622300"/>
                        <a:ext cx="1198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13">
            <a:extLst>
              <a:ext uri="{FF2B5EF4-FFF2-40B4-BE49-F238E27FC236}">
                <a16:creationId xmlns:a16="http://schemas.microsoft.com/office/drawing/2014/main" id="{5CB5A9B3-F3B5-4452-A7A3-20D07F0BA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1130300"/>
            <a:ext cx="3600450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494" name="Line 14">
            <a:extLst>
              <a:ext uri="{FF2B5EF4-FFF2-40B4-BE49-F238E27FC236}">
                <a16:creationId xmlns:a16="http://schemas.microsoft.com/office/drawing/2014/main" id="{AAA972B5-9F9F-4F1E-9839-79C3509D43D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725" y="2930525"/>
            <a:ext cx="360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5" name="Rectangle 15">
            <a:extLst>
              <a:ext uri="{FF2B5EF4-FFF2-40B4-BE49-F238E27FC236}">
                <a16:creationId xmlns:a16="http://schemas.microsoft.com/office/drawing/2014/main" id="{7E79574A-4633-4F3C-ACD2-F76366060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1130300"/>
            <a:ext cx="3600450" cy="18002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496" name="Line 16">
            <a:extLst>
              <a:ext uri="{FF2B5EF4-FFF2-40B4-BE49-F238E27FC236}">
                <a16:creationId xmlns:a16="http://schemas.microsoft.com/office/drawing/2014/main" id="{B9A07773-3F66-404D-B37D-E0D015115E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66950" y="2930525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7" name="Rectangle 17">
            <a:extLst>
              <a:ext uri="{FF2B5EF4-FFF2-40B4-BE49-F238E27FC236}">
                <a16:creationId xmlns:a16="http://schemas.microsoft.com/office/drawing/2014/main" id="{6B62DE8A-2037-451A-9A2B-2AD85A046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2930525"/>
            <a:ext cx="1800225" cy="1800225"/>
          </a:xfrm>
          <a:prstGeom prst="rect">
            <a:avLst/>
          </a:prstGeom>
          <a:solidFill>
            <a:srgbClr val="FFCC66"/>
          </a:solidFill>
          <a:ln w="9525">
            <a:solidFill>
              <a:srgbClr val="FFCC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00" name="Line 20">
            <a:extLst>
              <a:ext uri="{FF2B5EF4-FFF2-40B4-BE49-F238E27FC236}">
                <a16:creationId xmlns:a16="http://schemas.microsoft.com/office/drawing/2014/main" id="{7B4D5724-B01F-4673-B960-7AEF04A9747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6950" y="3865563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1" name="Rectangle 21">
            <a:extLst>
              <a:ext uri="{FF2B5EF4-FFF2-40B4-BE49-F238E27FC236}">
                <a16:creationId xmlns:a16="http://schemas.microsoft.com/office/drawing/2014/main" id="{8E409A2B-CF5F-4180-A2FF-F96C7BB5C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2930525"/>
            <a:ext cx="1800225" cy="935038"/>
          </a:xfrm>
          <a:prstGeom prst="rect">
            <a:avLst/>
          </a:prstGeom>
          <a:solidFill>
            <a:srgbClr val="6699FF"/>
          </a:solidFill>
          <a:ln w="9525">
            <a:solidFill>
              <a:srgbClr val="66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08" name="Rectangle 28">
            <a:extLst>
              <a:ext uri="{FF2B5EF4-FFF2-40B4-BE49-F238E27FC236}">
                <a16:creationId xmlns:a16="http://schemas.microsoft.com/office/drawing/2014/main" id="{BBA96073-B54A-4871-99ED-65A545AAA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3865563"/>
            <a:ext cx="936625" cy="865187"/>
          </a:xfrm>
          <a:prstGeom prst="rect">
            <a:avLst/>
          </a:prstGeom>
          <a:solidFill>
            <a:srgbClr val="00CC00"/>
          </a:solidFill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09" name="Line 29">
            <a:extLst>
              <a:ext uri="{FF2B5EF4-FFF2-40B4-BE49-F238E27FC236}">
                <a16:creationId xmlns:a16="http://schemas.microsoft.com/office/drawing/2014/main" id="{8BDEB348-A220-4586-9D40-9366F5931EC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1988" y="429736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10" name="Rectangle 30">
            <a:extLst>
              <a:ext uri="{FF2B5EF4-FFF2-40B4-BE49-F238E27FC236}">
                <a16:creationId xmlns:a16="http://schemas.microsoft.com/office/drawing/2014/main" id="{2F7F8B18-E3A5-4039-9505-636668059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1988" y="3865563"/>
            <a:ext cx="865187" cy="431800"/>
          </a:xfrm>
          <a:prstGeom prst="rect">
            <a:avLst/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12" name="Rectangle 32">
            <a:extLst>
              <a:ext uri="{FF2B5EF4-FFF2-40B4-BE49-F238E27FC236}">
                <a16:creationId xmlns:a16="http://schemas.microsoft.com/office/drawing/2014/main" id="{CC3A98C1-B847-4D39-810A-1B3C5D66E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1988" y="4297363"/>
            <a:ext cx="431800" cy="431800"/>
          </a:xfrm>
          <a:prstGeom prst="rect">
            <a:avLst/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  <p:graphicFrame>
        <p:nvGraphicFramePr>
          <p:cNvPr id="20518" name="Object 38">
            <a:extLst>
              <a:ext uri="{FF2B5EF4-FFF2-40B4-BE49-F238E27FC236}">
                <a16:creationId xmlns:a16="http://schemas.microsoft.com/office/drawing/2014/main" id="{E68B563F-A2BA-4817-B97B-ED2D89F7FE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70563" y="622300"/>
          <a:ext cx="798512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330057" imgH="393529" progId="Equation.DSMT4">
                  <p:embed/>
                </p:oleObj>
              </mc:Choice>
              <mc:Fallback>
                <p:oleObj r:id="rId9" imgW="330057" imgH="393529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0563" y="622300"/>
                        <a:ext cx="798512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1" name="Object 41">
            <a:extLst>
              <a:ext uri="{FF2B5EF4-FFF2-40B4-BE49-F238E27FC236}">
                <a16:creationId xmlns:a16="http://schemas.microsoft.com/office/drawing/2014/main" id="{B8DA6459-8F74-4EA9-A3E6-01AC31B1D7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1414463"/>
          <a:ext cx="1720850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710891" imgH="393529" progId="Equation.DSMT4">
                  <p:embed/>
                </p:oleObj>
              </mc:Choice>
              <mc:Fallback>
                <p:oleObj r:id="rId11" imgW="710891" imgH="393529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14463"/>
                        <a:ext cx="1720850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4" name="Object 44">
            <a:extLst>
              <a:ext uri="{FF2B5EF4-FFF2-40B4-BE49-F238E27FC236}">
                <a16:creationId xmlns:a16="http://schemas.microsoft.com/office/drawing/2014/main" id="{B42012D3-F126-4AFF-A9F6-CCD5CEE920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92850" y="1414463"/>
          <a:ext cx="768350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317225" imgH="393359" progId="Equation.DSMT4">
                  <p:embed/>
                </p:oleObj>
              </mc:Choice>
              <mc:Fallback>
                <p:oleObj r:id="rId13" imgW="317225" imgH="393359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850" y="1414463"/>
                        <a:ext cx="768350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7" name="Object 47">
            <a:extLst>
              <a:ext uri="{FF2B5EF4-FFF2-40B4-BE49-F238E27FC236}">
                <a16:creationId xmlns:a16="http://schemas.microsoft.com/office/drawing/2014/main" id="{FB55C099-60DC-4C1F-A9EA-A414E146F7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16450" y="2279650"/>
          <a:ext cx="2397125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990170" imgH="393529" progId="Equation.DSMT4">
                  <p:embed/>
                </p:oleObj>
              </mc:Choice>
              <mc:Fallback>
                <p:oleObj r:id="rId15" imgW="990170" imgH="393529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6450" y="2279650"/>
                        <a:ext cx="2397125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2" name="Object 52">
            <a:extLst>
              <a:ext uri="{FF2B5EF4-FFF2-40B4-BE49-F238E27FC236}">
                <a16:creationId xmlns:a16="http://schemas.microsoft.com/office/drawing/2014/main" id="{81B19226-248D-4D38-905A-F8DAF5DCC2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3575" y="2279650"/>
          <a:ext cx="954088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393529" imgH="393529" progId="Equation.DSMT4">
                  <p:embed/>
                </p:oleObj>
              </mc:Choice>
              <mc:Fallback>
                <p:oleObj r:id="rId17" imgW="393529" imgH="393529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3575" y="2279650"/>
                        <a:ext cx="954088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5" name="Object 55">
            <a:extLst>
              <a:ext uri="{FF2B5EF4-FFF2-40B4-BE49-F238E27FC236}">
                <a16:creationId xmlns:a16="http://schemas.microsoft.com/office/drawing/2014/main" id="{9DE9890B-FC63-4D9D-B911-968FDE8415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33913" y="3144838"/>
          <a:ext cx="2492375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9" imgW="1307532" imgH="393529" progId="Equation.DSMT4">
                  <p:embed/>
                </p:oleObj>
              </mc:Choice>
              <mc:Fallback>
                <p:oleObj r:id="rId19" imgW="1307532" imgH="393529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3913" y="3144838"/>
                        <a:ext cx="2492375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6" name="Object 56">
            <a:extLst>
              <a:ext uri="{FF2B5EF4-FFF2-40B4-BE49-F238E27FC236}">
                <a16:creationId xmlns:a16="http://schemas.microsoft.com/office/drawing/2014/main" id="{6DF3E555-3A9B-40D6-BF63-D3E3D11CD3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50113" y="3130550"/>
          <a:ext cx="7175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1" imgW="393529" imgH="393529" progId="Equation.DSMT4">
                  <p:embed/>
                </p:oleObj>
              </mc:Choice>
              <mc:Fallback>
                <p:oleObj r:id="rId21" imgW="393529" imgH="393529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0113" y="3130550"/>
                        <a:ext cx="717550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1" name="Object 61">
            <a:extLst>
              <a:ext uri="{FF2B5EF4-FFF2-40B4-BE49-F238E27FC236}">
                <a16:creationId xmlns:a16="http://schemas.microsoft.com/office/drawing/2014/main" id="{841D5651-7D77-4501-B0D4-04E89062C8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3438" y="3937000"/>
          <a:ext cx="2655887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3" imgW="1600200" imgH="393700" progId="Equation.DSMT4">
                  <p:embed/>
                </p:oleObj>
              </mc:Choice>
              <mc:Fallback>
                <p:oleObj r:id="rId23" imgW="1600200" imgH="393700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937000"/>
                        <a:ext cx="2655887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4" name="Object 64">
            <a:extLst>
              <a:ext uri="{FF2B5EF4-FFF2-40B4-BE49-F238E27FC236}">
                <a16:creationId xmlns:a16="http://schemas.microsoft.com/office/drawing/2014/main" id="{37E1404F-2550-4283-9C63-0709B80370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16800" y="4010025"/>
          <a:ext cx="86360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5" imgW="406048" imgH="393359" progId="Equation.DSMT4">
                  <p:embed/>
                </p:oleObj>
              </mc:Choice>
              <mc:Fallback>
                <p:oleObj r:id="rId25" imgW="406048" imgH="393359" progId="Equation.DSMT4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6800" y="4010025"/>
                        <a:ext cx="863600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5" grpId="0" bldLvl="0" animBg="1"/>
      <p:bldP spid="20497" grpId="0" bldLvl="0" animBg="1"/>
      <p:bldP spid="20501" grpId="0" bldLvl="0" animBg="1"/>
      <p:bldP spid="20508" grpId="0" bldLvl="0" animBg="1"/>
      <p:bldP spid="20510" grpId="0" bldLvl="0" animBg="1"/>
      <p:bldP spid="205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6">
            <a:extLst>
              <a:ext uri="{FF2B5EF4-FFF2-40B4-BE49-F238E27FC236}">
                <a16:creationId xmlns:a16="http://schemas.microsoft.com/office/drawing/2014/main" id="{CD96F880-175A-43CB-9B1A-AFF91DE33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975" y="280988"/>
            <a:ext cx="5059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二、探索新知</a:t>
            </a:r>
          </a:p>
        </p:txBody>
      </p:sp>
      <p:sp>
        <p:nvSpPr>
          <p:cNvPr id="7181" name="AutoShape 27">
            <a:extLst>
              <a:ext uri="{FF2B5EF4-FFF2-40B4-BE49-F238E27FC236}">
                <a16:creationId xmlns:a16="http://schemas.microsoft.com/office/drawing/2014/main" id="{67376B5E-0E6C-4895-9B6C-7F103A7C5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6038" y="2751138"/>
            <a:ext cx="2994025" cy="576262"/>
          </a:xfrm>
          <a:prstGeom prst="wedgeRoundRectCallout">
            <a:avLst>
              <a:gd name="adj1" fmla="val -58528"/>
              <a:gd name="adj2" fmla="val 31704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你能发现什么规律？</a:t>
            </a:r>
            <a:endParaRPr lang="zh-CN" altLang="zh-CN" sz="2400" b="1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BDA653F7-87EB-41E5-B7C0-C58AD509BC25}"/>
              </a:ext>
            </a:extLst>
          </p:cNvPr>
          <p:cNvGrpSpPr>
            <a:grpSpLocks/>
          </p:cNvGrpSpPr>
          <p:nvPr/>
        </p:nvGrpSpPr>
        <p:grpSpPr bwMode="auto">
          <a:xfrm>
            <a:off x="847725" y="2897189"/>
            <a:ext cx="7424737" cy="1636713"/>
            <a:chOff x="1127769" y="2651698"/>
            <a:chExt cx="7424739" cy="1636713"/>
          </a:xfrm>
        </p:grpSpPr>
        <p:grpSp>
          <p:nvGrpSpPr>
            <p:cNvPr id="11279" name="Group 185">
              <a:extLst>
                <a:ext uri="{FF2B5EF4-FFF2-40B4-BE49-F238E27FC236}">
                  <a16:creationId xmlns:a16="http://schemas.microsoft.com/office/drawing/2014/main" id="{C62A6B4D-D0CF-4A48-8CB4-6EDABC1F90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769" y="2651698"/>
              <a:ext cx="7424739" cy="1636713"/>
              <a:chOff x="-1421" y="3100"/>
              <a:chExt cx="4677" cy="1031"/>
            </a:xfrm>
          </p:grpSpPr>
          <p:pic>
            <p:nvPicPr>
              <p:cNvPr id="11281" name="Picture 88">
                <a:extLst>
                  <a:ext uri="{FF2B5EF4-FFF2-40B4-BE49-F238E27FC236}">
                    <a16:creationId xmlns:a16="http://schemas.microsoft.com/office/drawing/2014/main" id="{9218C32D-F76C-4262-ACCD-8E0DF44840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348" y="3100"/>
                <a:ext cx="908" cy="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82" name="AutoShape 27">
                <a:extLst>
                  <a:ext uri="{FF2B5EF4-FFF2-40B4-BE49-F238E27FC236}">
                    <a16:creationId xmlns:a16="http://schemas.microsoft.com/office/drawing/2014/main" id="{AF23CE97-722D-4179-BCF3-6ACA9CDBD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421" y="3757"/>
                <a:ext cx="3769" cy="374"/>
              </a:xfrm>
              <a:prstGeom prst="wedgeRoundRectCallout">
                <a:avLst>
                  <a:gd name="adj1" fmla="val 53699"/>
                  <a:gd name="adj2" fmla="val -44329"/>
                  <a:gd name="adj3" fmla="val 16667"/>
                </a:avLst>
              </a:prstGeom>
              <a:solidFill>
                <a:srgbClr val="FFFFFF"/>
              </a:solidFill>
              <a:ln w="190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buFont typeface="Arial" panose="020B0604020202020204" pitchFamily="34" charset="0"/>
                  <a:buNone/>
                </a:pPr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从第二个数开始，每个数是前一个数的  。</a:t>
                </a:r>
              </a:p>
              <a:p>
                <a:pPr eaLnBrk="1" latinLnBrk="1" hangingPunct="1">
                  <a:buFont typeface="Arial" panose="020B0604020202020204" pitchFamily="34" charset="0"/>
                  <a:buNone/>
                </a:pPr>
                <a:endParaRPr lang="zh-CN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aphicFrame>
          <p:nvGraphicFramePr>
            <p:cNvPr id="11280" name="对象 2">
              <a:extLst>
                <a:ext uri="{FF2B5EF4-FFF2-40B4-BE49-F238E27FC236}">
                  <a16:creationId xmlns:a16="http://schemas.microsoft.com/office/drawing/2014/main" id="{033640EC-71BF-4AF1-B75E-A8D0DC663DB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497689" y="3685464"/>
            <a:ext cx="219151" cy="585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152268" imgH="406048" progId="Equation.DSMT4">
                    <p:embed/>
                  </p:oleObj>
                </mc:Choice>
                <mc:Fallback>
                  <p:oleObj r:id="rId7" imgW="152268" imgH="406048" progId="Equation.DSMT4">
                    <p:embed/>
                    <p:pic>
                      <p:nvPicPr>
                        <p:cNvPr id="0" name="对象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97689" y="3685464"/>
                          <a:ext cx="219151" cy="585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269" name="文本框 11">
            <a:extLst>
              <a:ext uri="{FF2B5EF4-FFF2-40B4-BE49-F238E27FC236}">
                <a16:creationId xmlns:a16="http://schemas.microsoft.com/office/drawing/2014/main" id="{21788E84-956A-4087-A83B-8E253C79F865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11270" name="图片 12">
            <a:extLst>
              <a:ext uri="{FF2B5EF4-FFF2-40B4-BE49-F238E27FC236}">
                <a16:creationId xmlns:a16="http://schemas.microsoft.com/office/drawing/2014/main" id="{54595C76-CEA5-49A8-B3D2-21264362CFE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CCF7ECC9-680B-4098-A9CC-27EA610DCE51}"/>
              </a:ext>
            </a:extLst>
          </p:cNvPr>
          <p:cNvGrpSpPr>
            <a:grpSpLocks/>
          </p:cNvGrpSpPr>
          <p:nvPr/>
        </p:nvGrpSpPr>
        <p:grpSpPr bwMode="auto">
          <a:xfrm>
            <a:off x="1222589" y="1525588"/>
            <a:ext cx="6814924" cy="936625"/>
            <a:chOff x="1223199" y="1159566"/>
            <a:chExt cx="6814314" cy="936625"/>
          </a:xfrm>
        </p:grpSpPr>
        <p:graphicFrame>
          <p:nvGraphicFramePr>
            <p:cNvPr id="11275" name="对象 1">
              <a:extLst>
                <a:ext uri="{FF2B5EF4-FFF2-40B4-BE49-F238E27FC236}">
                  <a16:creationId xmlns:a16="http://schemas.microsoft.com/office/drawing/2014/main" id="{6320EE89-DBF4-4598-8D05-EA2AB6F2DCD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90039" y="1159566"/>
            <a:ext cx="3713162" cy="936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1612900" imgH="406400" progId="Equation.DSMT4">
                    <p:embed/>
                  </p:oleObj>
                </mc:Choice>
                <mc:Fallback>
                  <p:oleObj r:id="rId10" imgW="1612900" imgH="406400" progId="Equation.DSMT4">
                    <p:embed/>
                    <p:pic>
                      <p:nvPicPr>
                        <p:cNvPr id="0" name="对象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0039" y="1159566"/>
                          <a:ext cx="3713162" cy="936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276" name="图片 2">
              <a:extLst>
                <a:ext uri="{FF2B5EF4-FFF2-40B4-BE49-F238E27FC236}">
                  <a16:creationId xmlns:a16="http://schemas.microsoft.com/office/drawing/2014/main" id="{740EBF9A-5EEC-4733-9E77-9629985077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23199" y="1228820"/>
              <a:ext cx="786071" cy="780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7" name="Rectangle 16">
              <a:extLst>
                <a:ext uri="{FF2B5EF4-FFF2-40B4-BE49-F238E27FC236}">
                  <a16:creationId xmlns:a16="http://schemas.microsoft.com/office/drawing/2014/main" id="{F57DFD38-514C-4E12-A11B-A7386DD1E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8085" y="1352574"/>
              <a:ext cx="15160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algn="ctr" eaLnBrk="1" latinLnBrk="1" hangingPunct="1">
                <a:buFont typeface="Arial" panose="020B0604020202020204" pitchFamily="34" charset="0"/>
                <a:buNone/>
              </a:pPr>
              <a:r>
                <a:rPr lang="zh-CN" altLang="en-US" sz="2800" b="1">
                  <a:ea typeface="黑体" panose="02010609060101010101" pitchFamily="49" charset="-122"/>
                </a:rPr>
                <a:t>计算</a:t>
              </a:r>
            </a:p>
          </p:txBody>
        </p:sp>
        <p:sp>
          <p:nvSpPr>
            <p:cNvPr id="11278" name="Rectangle 16">
              <a:extLst>
                <a:ext uri="{FF2B5EF4-FFF2-40B4-BE49-F238E27FC236}">
                  <a16:creationId xmlns:a16="http://schemas.microsoft.com/office/drawing/2014/main" id="{5402380B-2787-44CB-B811-543EECBE1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1457" y="1357503"/>
              <a:ext cx="15160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en-US" altLang="zh-CN" sz="2800" b="1" dirty="0">
                  <a:ea typeface="黑体" panose="02010609060101010101" pitchFamily="49" charset="-122"/>
                </a:rPr>
                <a:t>…</a:t>
              </a:r>
              <a:r>
                <a:rPr lang="zh-CN" altLang="en-US" sz="2800" b="1" dirty="0">
                  <a:ea typeface="黑体" panose="02010609060101010101" pitchFamily="49" charset="-122"/>
                </a:rPr>
                <a:t>。</a:t>
              </a: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CE8801DF-706A-4EF3-8B69-E7BD311B8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2608" y="2582664"/>
            <a:ext cx="1009814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Rectangle 26">
            <a:extLst>
              <a:ext uri="{FF2B5EF4-FFF2-40B4-BE49-F238E27FC236}">
                <a16:creationId xmlns:a16="http://schemas.microsoft.com/office/drawing/2014/main" id="{F9D955BD-725A-4B9B-840B-9460BC7AA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6" y="974725"/>
            <a:ext cx="3460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教材例题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教材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P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105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对象 1">
            <a:extLst>
              <a:ext uri="{FF2B5EF4-FFF2-40B4-BE49-F238E27FC236}">
                <a16:creationId xmlns:a16="http://schemas.microsoft.com/office/drawing/2014/main" id="{8C6BEDA5-224B-49AB-B17C-28E6724C7C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65238" y="1531938"/>
          <a:ext cx="10795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482391" imgH="406224" progId="Equation.DSMT4">
                  <p:embed/>
                </p:oleObj>
              </mc:Choice>
              <mc:Fallback>
                <p:oleObj r:id="rId6" imgW="482391" imgH="406224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5238" y="1531938"/>
                        <a:ext cx="107950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对象 2">
            <a:extLst>
              <a:ext uri="{FF2B5EF4-FFF2-40B4-BE49-F238E27FC236}">
                <a16:creationId xmlns:a16="http://schemas.microsoft.com/office/drawing/2014/main" id="{E897F57F-72FB-4DDB-B04F-CCEE7BABB6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3575" y="1550988"/>
          <a:ext cx="1079500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482391" imgH="406224" progId="Equation.DSMT4">
                  <p:embed/>
                </p:oleObj>
              </mc:Choice>
              <mc:Fallback>
                <p:oleObj r:id="rId8" imgW="482391" imgH="406224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1550988"/>
                        <a:ext cx="1079500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对象 3">
            <a:extLst>
              <a:ext uri="{FF2B5EF4-FFF2-40B4-BE49-F238E27FC236}">
                <a16:creationId xmlns:a16="http://schemas.microsoft.com/office/drawing/2014/main" id="{1E291160-A352-4877-A846-19A3695D47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06988" y="1531938"/>
          <a:ext cx="122237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545626" imgH="406048" progId="Equation.DSMT4">
                  <p:embed/>
                </p:oleObj>
              </mc:Choice>
              <mc:Fallback>
                <p:oleObj r:id="rId10" imgW="545626" imgH="406048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6988" y="1531938"/>
                        <a:ext cx="1222375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EA3BEE21-E7DF-4B2F-8CA9-5090668967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44738" y="1503363"/>
          <a:ext cx="379412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152268" imgH="406048" progId="Equation.DSMT4">
                  <p:embed/>
                </p:oleObj>
              </mc:Choice>
              <mc:Fallback>
                <p:oleObj r:id="rId12" imgW="152268" imgH="406048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738" y="1503363"/>
                        <a:ext cx="379412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7A8FE3C7-86FF-4877-9561-CD29317810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25925" y="1503363"/>
          <a:ext cx="379413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152268" imgH="406048" progId="Equation.DSMT4">
                  <p:embed/>
                </p:oleObj>
              </mc:Choice>
              <mc:Fallback>
                <p:oleObj r:id="rId14" imgW="152268" imgH="406048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5925" y="1503363"/>
                        <a:ext cx="379413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D3D4A895-6E5D-4C7E-BF38-67605B651D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97613" y="1514475"/>
          <a:ext cx="482600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215713" imgH="406048" progId="Equation.DSMT4">
                  <p:embed/>
                </p:oleObj>
              </mc:Choice>
              <mc:Fallback>
                <p:oleObj r:id="rId16" imgW="215713" imgH="406048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7613" y="1514475"/>
                        <a:ext cx="482600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TextBox 7">
            <a:extLst>
              <a:ext uri="{FF2B5EF4-FFF2-40B4-BE49-F238E27FC236}">
                <a16:creationId xmlns:a16="http://schemas.microsoft.com/office/drawing/2014/main" id="{86D6FBCF-12DB-45C5-B65D-BF0723600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7075" y="1744663"/>
            <a:ext cx="15128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…</a:t>
            </a:r>
          </a:p>
        </p:txBody>
      </p:sp>
      <p:grpSp>
        <p:nvGrpSpPr>
          <p:cNvPr id="9" name="Group 190">
            <a:extLst>
              <a:ext uri="{FF2B5EF4-FFF2-40B4-BE49-F238E27FC236}">
                <a16:creationId xmlns:a16="http://schemas.microsoft.com/office/drawing/2014/main" id="{48E65935-081A-4C83-9CCB-154B57B54C9E}"/>
              </a:ext>
            </a:extLst>
          </p:cNvPr>
          <p:cNvGrpSpPr>
            <a:grpSpLocks/>
          </p:cNvGrpSpPr>
          <p:nvPr/>
        </p:nvGrpSpPr>
        <p:grpSpPr bwMode="auto">
          <a:xfrm>
            <a:off x="1574800" y="2935289"/>
            <a:ext cx="5665788" cy="1785938"/>
            <a:chOff x="-519" y="1901"/>
            <a:chExt cx="3569" cy="1125"/>
          </a:xfrm>
        </p:grpSpPr>
        <p:pic>
          <p:nvPicPr>
            <p:cNvPr id="13329" name="Picture 95">
              <a:extLst>
                <a:ext uri="{FF2B5EF4-FFF2-40B4-BE49-F238E27FC236}">
                  <a16:creationId xmlns:a16="http://schemas.microsoft.com/office/drawing/2014/main" id="{185858E7-1746-48CD-A9AF-48B28BEBA6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470" y="1901"/>
              <a:ext cx="580" cy="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0" name="AutoShape 27">
              <a:extLst>
                <a:ext uri="{FF2B5EF4-FFF2-40B4-BE49-F238E27FC236}">
                  <a16:creationId xmlns:a16="http://schemas.microsoft.com/office/drawing/2014/main" id="{74D52742-6FC9-4036-A4CD-8C34D7B84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19" y="1939"/>
              <a:ext cx="2595" cy="778"/>
            </a:xfrm>
            <a:prstGeom prst="wedgeRoundRectCallout">
              <a:avLst>
                <a:gd name="adj1" fmla="val 61690"/>
                <a:gd name="adj2" fmla="val -18630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0070C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我发现，等号右边的分数越来越接近于</a:t>
              </a:r>
              <a:r>
                <a:rPr lang="en-US" altLang="zh-CN" sz="2800" b="1">
                  <a:solidFill>
                    <a:srgbClr val="0070C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1</a:t>
              </a:r>
              <a:r>
                <a:rPr lang="zh-CN" altLang="en-US" sz="2800" b="1">
                  <a:solidFill>
                    <a:srgbClr val="0070C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。</a:t>
              </a:r>
            </a:p>
          </p:txBody>
        </p:sp>
      </p:grpSp>
      <p:sp>
        <p:nvSpPr>
          <p:cNvPr id="13322" name="文本框 11">
            <a:extLst>
              <a:ext uri="{FF2B5EF4-FFF2-40B4-BE49-F238E27FC236}">
                <a16:creationId xmlns:a16="http://schemas.microsoft.com/office/drawing/2014/main" id="{25AB3A18-4101-40B2-8AFB-39E354C9ADAC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13323" name="图片 12">
            <a:extLst>
              <a:ext uri="{FF2B5EF4-FFF2-40B4-BE49-F238E27FC236}">
                <a16:creationId xmlns:a16="http://schemas.microsoft.com/office/drawing/2014/main" id="{2CD25BFD-089A-4879-BA1F-70599D1B052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4" name="组合 13">
            <a:extLst>
              <a:ext uri="{FF2B5EF4-FFF2-40B4-BE49-F238E27FC236}">
                <a16:creationId xmlns:a16="http://schemas.microsoft.com/office/drawing/2014/main" id="{116885F6-06BF-4A15-9F14-806D0A596181}"/>
              </a:ext>
            </a:extLst>
          </p:cNvPr>
          <p:cNvGrpSpPr>
            <a:grpSpLocks/>
          </p:cNvGrpSpPr>
          <p:nvPr/>
        </p:nvGrpSpPr>
        <p:grpSpPr bwMode="auto">
          <a:xfrm>
            <a:off x="1165348" y="303213"/>
            <a:ext cx="6813427" cy="936625"/>
            <a:chOff x="1223108" y="1159566"/>
            <a:chExt cx="6814405" cy="936625"/>
          </a:xfrm>
        </p:grpSpPr>
        <p:graphicFrame>
          <p:nvGraphicFramePr>
            <p:cNvPr id="13325" name="对象 14">
              <a:extLst>
                <a:ext uri="{FF2B5EF4-FFF2-40B4-BE49-F238E27FC236}">
                  <a16:creationId xmlns:a16="http://schemas.microsoft.com/office/drawing/2014/main" id="{E0224DA7-A593-4CBE-9723-893F645B7AA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90039" y="1159566"/>
            <a:ext cx="3713162" cy="936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0" imgW="1612900" imgH="406400" progId="Equation.DSMT4">
                    <p:embed/>
                  </p:oleObj>
                </mc:Choice>
                <mc:Fallback>
                  <p:oleObj r:id="rId20" imgW="1612900" imgH="406400" progId="Equation.DSMT4">
                    <p:embed/>
                    <p:pic>
                      <p:nvPicPr>
                        <p:cNvPr id="0" name="对象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0039" y="1159566"/>
                          <a:ext cx="3713162" cy="936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3326" name="图片 15">
              <a:extLst>
                <a:ext uri="{FF2B5EF4-FFF2-40B4-BE49-F238E27FC236}">
                  <a16:creationId xmlns:a16="http://schemas.microsoft.com/office/drawing/2014/main" id="{2DD7B106-8901-44AC-9F5F-05807B80FD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23108" y="1228820"/>
              <a:ext cx="786254" cy="780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7" name="Rectangle 16">
              <a:extLst>
                <a:ext uri="{FF2B5EF4-FFF2-40B4-BE49-F238E27FC236}">
                  <a16:creationId xmlns:a16="http://schemas.microsoft.com/office/drawing/2014/main" id="{54987182-B9D6-4DFE-B2C9-CB9DB6DC3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8085" y="1352574"/>
              <a:ext cx="15160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algn="ctr" eaLnBrk="1" latinLnBrk="1" hangingPunct="1">
                <a:buFont typeface="Arial" panose="020B0604020202020204" pitchFamily="34" charset="0"/>
                <a:buNone/>
              </a:pPr>
              <a:r>
                <a:rPr lang="zh-CN" altLang="en-US" sz="2800" b="1">
                  <a:ea typeface="黑体" panose="02010609060101010101" pitchFamily="49" charset="-122"/>
                </a:rPr>
                <a:t>计算</a:t>
              </a:r>
            </a:p>
          </p:txBody>
        </p:sp>
        <p:sp>
          <p:nvSpPr>
            <p:cNvPr id="13328" name="Rectangle 16">
              <a:extLst>
                <a:ext uri="{FF2B5EF4-FFF2-40B4-BE49-F238E27FC236}">
                  <a16:creationId xmlns:a16="http://schemas.microsoft.com/office/drawing/2014/main" id="{7215AD65-229A-4C56-82EF-8765B79B4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1457" y="1357503"/>
              <a:ext cx="15160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en-US" altLang="zh-CN" sz="2800" b="1" dirty="0">
                  <a:ea typeface="黑体" panose="02010609060101010101" pitchFamily="49" charset="-122"/>
                </a:rPr>
                <a:t>…</a:t>
              </a:r>
              <a:r>
                <a:rPr lang="zh-CN" altLang="en-US" sz="2800" b="1" dirty="0">
                  <a:ea typeface="黑体" panose="02010609060101010101" pitchFamily="49" charset="-122"/>
                </a:rPr>
                <a:t>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5">
            <a:extLst>
              <a:ext uri="{FF2B5EF4-FFF2-40B4-BE49-F238E27FC236}">
                <a16:creationId xmlns:a16="http://schemas.microsoft.com/office/drawing/2014/main" id="{5CA6CBED-7162-4FCF-87FC-B668B350888F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15363" name="图片 6">
            <a:extLst>
              <a:ext uri="{FF2B5EF4-FFF2-40B4-BE49-F238E27FC236}">
                <a16:creationId xmlns:a16="http://schemas.microsoft.com/office/drawing/2014/main" id="{C83825CE-92C5-4348-AB32-F05027659EF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A646D6F-A03E-4453-A5A4-037913329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4853" y="555625"/>
            <a:ext cx="990381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27">
            <a:extLst>
              <a:ext uri="{FF2B5EF4-FFF2-40B4-BE49-F238E27FC236}">
                <a16:creationId xmlns:a16="http://schemas.microsoft.com/office/drawing/2014/main" id="{38626F4F-8A43-4B13-99A8-E5FC5E9DB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555625"/>
            <a:ext cx="4321175" cy="963613"/>
          </a:xfrm>
          <a:prstGeom prst="wedgeRoundRectCallout">
            <a:avLst>
              <a:gd name="adj1" fmla="val -56074"/>
              <a:gd name="adj2" fmla="val 25926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可以画个图来帮助思考。用一个圆或一条线段来表示“</a:t>
            </a:r>
            <a:r>
              <a:rPr lang="en-US" altLang="zh-CN" sz="2400" b="1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zh-CN" altLang="en-US" sz="2400" b="1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”。</a:t>
            </a:r>
            <a:endParaRPr lang="zh-CN" altLang="zh-CN" sz="2400" b="1">
              <a:solidFill>
                <a:srgbClr val="0070C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E295C305-A747-4446-ABD2-B7002490D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1708150"/>
            <a:ext cx="3024187" cy="30241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0D8EA29F-35E4-4718-B620-F370C984FC32}"/>
              </a:ext>
            </a:extLst>
          </p:cNvPr>
          <p:cNvCxnSpPr>
            <a:cxnSpLocks noChangeShapeType="1"/>
            <a:stCxn id="6" idx="2"/>
            <a:endCxn id="6" idx="6"/>
          </p:cNvCxnSpPr>
          <p:nvPr/>
        </p:nvCxnSpPr>
        <p:spPr bwMode="auto">
          <a:xfrm>
            <a:off x="4932363" y="3219450"/>
            <a:ext cx="3024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不完整圆 11">
            <a:extLst>
              <a:ext uri="{FF2B5EF4-FFF2-40B4-BE49-F238E27FC236}">
                <a16:creationId xmlns:a16="http://schemas.microsoft.com/office/drawing/2014/main" id="{CB9FFB3D-FA19-4B24-A482-163DE3CEF3DD}"/>
              </a:ext>
            </a:extLst>
          </p:cNvPr>
          <p:cNvSpPr/>
          <p:nvPr/>
        </p:nvSpPr>
        <p:spPr bwMode="auto">
          <a:xfrm rot="10800000">
            <a:off x="4933950" y="1700213"/>
            <a:ext cx="3022600" cy="3021012"/>
          </a:xfrm>
          <a:prstGeom prst="pie">
            <a:avLst>
              <a:gd name="adj1" fmla="val 0"/>
              <a:gd name="adj2" fmla="val 1083341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/>
          </a:p>
        </p:txBody>
      </p:sp>
      <p:graphicFrame>
        <p:nvGraphicFramePr>
          <p:cNvPr id="15" name="对象 1">
            <a:extLst>
              <a:ext uri="{FF2B5EF4-FFF2-40B4-BE49-F238E27FC236}">
                <a16:creationId xmlns:a16="http://schemas.microsoft.com/office/drawing/2014/main" id="{02D37CDD-9962-4010-84AA-7E6EFE0B37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73800" y="2114550"/>
          <a:ext cx="341313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52268" imgH="406048" progId="Equation.DSMT4">
                  <p:embed/>
                </p:oleObj>
              </mc:Choice>
              <mc:Fallback>
                <p:oleObj r:id="rId8" imgW="152268" imgH="406048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3800" y="2114550"/>
                        <a:ext cx="341313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4D5D0FFC-80BB-4AC3-A221-3F2D52A82819}"/>
              </a:ext>
            </a:extLst>
          </p:cNvPr>
          <p:cNvCxnSpPr>
            <a:cxnSpLocks noChangeShapeType="1"/>
            <a:stCxn id="6" idx="2"/>
            <a:endCxn id="6" idx="4"/>
          </p:cNvCxnSpPr>
          <p:nvPr/>
        </p:nvCxnSpPr>
        <p:spPr bwMode="auto">
          <a:xfrm>
            <a:off x="6443663" y="3219450"/>
            <a:ext cx="0" cy="15128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不完整圆 17">
            <a:extLst>
              <a:ext uri="{FF2B5EF4-FFF2-40B4-BE49-F238E27FC236}">
                <a16:creationId xmlns:a16="http://schemas.microsoft.com/office/drawing/2014/main" id="{21BC57C1-2470-4379-85DB-1AF3CEEACEB4}"/>
              </a:ext>
            </a:extLst>
          </p:cNvPr>
          <p:cNvSpPr/>
          <p:nvPr/>
        </p:nvSpPr>
        <p:spPr bwMode="auto">
          <a:xfrm rot="5400000">
            <a:off x="4931569" y="1701007"/>
            <a:ext cx="3022600" cy="3021012"/>
          </a:xfrm>
          <a:prstGeom prst="pie">
            <a:avLst>
              <a:gd name="adj1" fmla="val 0"/>
              <a:gd name="adj2" fmla="val 5393314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/>
          </a:p>
        </p:txBody>
      </p:sp>
      <p:graphicFrame>
        <p:nvGraphicFramePr>
          <p:cNvPr id="19" name="对象 1">
            <a:extLst>
              <a:ext uri="{FF2B5EF4-FFF2-40B4-BE49-F238E27FC236}">
                <a16:creationId xmlns:a16="http://schemas.microsoft.com/office/drawing/2014/main" id="{3B88F83D-95B8-4F70-9336-B572CDF1F5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7363" y="3349625"/>
          <a:ext cx="312737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139639" imgH="406224" progId="Equation.DSMT4">
                  <p:embed/>
                </p:oleObj>
              </mc:Choice>
              <mc:Fallback>
                <p:oleObj r:id="rId10" imgW="139639" imgH="406224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7363" y="3349625"/>
                        <a:ext cx="312737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">
            <a:extLst>
              <a:ext uri="{FF2B5EF4-FFF2-40B4-BE49-F238E27FC236}">
                <a16:creationId xmlns:a16="http://schemas.microsoft.com/office/drawing/2014/main" id="{6BC6740C-6364-42A7-9866-BC2B2FC7ED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1800" y="2476500"/>
          <a:ext cx="852488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380835" imgH="406224" progId="Equation.DSMT4">
                  <p:embed/>
                </p:oleObj>
              </mc:Choice>
              <mc:Fallback>
                <p:oleObj r:id="rId12" imgW="380835" imgH="406224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2476500"/>
                        <a:ext cx="852488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853781FF-D031-4E91-8F1D-BBCE6F4883B3}"/>
              </a:ext>
            </a:extLst>
          </p:cNvPr>
          <p:cNvCxnSpPr>
            <a:cxnSpLocks noChangeShapeType="1"/>
            <a:stCxn id="6" idx="2"/>
            <a:endCxn id="6" idx="5"/>
          </p:cNvCxnSpPr>
          <p:nvPr/>
        </p:nvCxnSpPr>
        <p:spPr bwMode="auto">
          <a:xfrm>
            <a:off x="6443663" y="3219450"/>
            <a:ext cx="1069975" cy="1069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不完整圆 22">
            <a:extLst>
              <a:ext uri="{FF2B5EF4-FFF2-40B4-BE49-F238E27FC236}">
                <a16:creationId xmlns:a16="http://schemas.microsoft.com/office/drawing/2014/main" id="{8CF9949A-B4AE-44B7-8FE6-B15DFFBCBD93}"/>
              </a:ext>
            </a:extLst>
          </p:cNvPr>
          <p:cNvSpPr/>
          <p:nvPr/>
        </p:nvSpPr>
        <p:spPr bwMode="auto">
          <a:xfrm rot="2709835">
            <a:off x="4932362" y="1701801"/>
            <a:ext cx="3021013" cy="3021012"/>
          </a:xfrm>
          <a:prstGeom prst="pie">
            <a:avLst>
              <a:gd name="adj1" fmla="val 25622"/>
              <a:gd name="adj2" fmla="val 2672501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/>
          </a:p>
        </p:txBody>
      </p:sp>
      <p:graphicFrame>
        <p:nvGraphicFramePr>
          <p:cNvPr id="24" name="对象 1">
            <a:extLst>
              <a:ext uri="{FF2B5EF4-FFF2-40B4-BE49-F238E27FC236}">
                <a16:creationId xmlns:a16="http://schemas.microsoft.com/office/drawing/2014/main" id="{20F9F4ED-1E98-4988-B2BC-FB3D853FC0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67488" y="3689350"/>
          <a:ext cx="274637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139639" imgH="406224" progId="Equation.DSMT4">
                  <p:embed/>
                </p:oleObj>
              </mc:Choice>
              <mc:Fallback>
                <p:oleObj r:id="rId14" imgW="139639" imgH="406224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488" y="3689350"/>
                        <a:ext cx="274637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1">
            <a:extLst>
              <a:ext uri="{FF2B5EF4-FFF2-40B4-BE49-F238E27FC236}">
                <a16:creationId xmlns:a16="http://schemas.microsoft.com/office/drawing/2014/main" id="{4DEF8A25-BADF-491E-945E-434413CE4B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27138" y="2479675"/>
          <a:ext cx="568325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253780" imgH="406048" progId="Equation.DSMT4">
                  <p:embed/>
                </p:oleObj>
              </mc:Choice>
              <mc:Fallback>
                <p:oleObj r:id="rId16" imgW="253780" imgH="406048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2479675"/>
                        <a:ext cx="568325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A10E695C-E382-41CB-BF61-61B4A9597A37}"/>
              </a:ext>
            </a:extLst>
          </p:cNvPr>
          <p:cNvCxnSpPr>
            <a:cxnSpLocks noChangeShapeType="1"/>
            <a:stCxn id="6" idx="2"/>
            <a:endCxn id="6" idx="5"/>
          </p:cNvCxnSpPr>
          <p:nvPr/>
        </p:nvCxnSpPr>
        <p:spPr bwMode="auto">
          <a:xfrm>
            <a:off x="6450013" y="3211513"/>
            <a:ext cx="1377950" cy="600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不完整圆 34">
            <a:extLst>
              <a:ext uri="{FF2B5EF4-FFF2-40B4-BE49-F238E27FC236}">
                <a16:creationId xmlns:a16="http://schemas.microsoft.com/office/drawing/2014/main" id="{0CE9026B-D0AA-4C5D-9923-B2843189215D}"/>
              </a:ext>
            </a:extLst>
          </p:cNvPr>
          <p:cNvSpPr/>
          <p:nvPr/>
        </p:nvSpPr>
        <p:spPr bwMode="auto">
          <a:xfrm rot="1481118">
            <a:off x="4937125" y="1700213"/>
            <a:ext cx="3022600" cy="3021012"/>
          </a:xfrm>
          <a:prstGeom prst="pie">
            <a:avLst>
              <a:gd name="adj1" fmla="val 21552767"/>
              <a:gd name="adj2" fmla="val 1229130"/>
            </a:avLst>
          </a:prstGeom>
          <a:solidFill>
            <a:srgbClr val="33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/>
          </a:p>
        </p:txBody>
      </p:sp>
      <p:graphicFrame>
        <p:nvGraphicFramePr>
          <p:cNvPr id="36" name="对象 1">
            <a:extLst>
              <a:ext uri="{FF2B5EF4-FFF2-40B4-BE49-F238E27FC236}">
                <a16:creationId xmlns:a16="http://schemas.microsoft.com/office/drawing/2014/main" id="{B4A6CF1A-084B-4FA6-A8CA-3C47457C26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40600" y="3621088"/>
          <a:ext cx="306388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8" imgW="215713" imgH="406048" progId="Equation.DSMT4">
                  <p:embed/>
                </p:oleObj>
              </mc:Choice>
              <mc:Fallback>
                <p:oleObj r:id="rId18" imgW="215713" imgH="406048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0600" y="3621088"/>
                        <a:ext cx="306388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对象 1">
            <a:extLst>
              <a:ext uri="{FF2B5EF4-FFF2-40B4-BE49-F238E27FC236}">
                <a16:creationId xmlns:a16="http://schemas.microsoft.com/office/drawing/2014/main" id="{B4BC98E0-4F4D-4446-B446-E2831F2527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38313" y="2482850"/>
          <a:ext cx="739775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0" imgW="330057" imgH="406224" progId="Equation.DSMT4">
                  <p:embed/>
                </p:oleObj>
              </mc:Choice>
              <mc:Fallback>
                <p:oleObj r:id="rId20" imgW="330057" imgH="406224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313" y="2482850"/>
                        <a:ext cx="739775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" name="直接连接符 11265">
            <a:extLst>
              <a:ext uri="{FF2B5EF4-FFF2-40B4-BE49-F238E27FC236}">
                <a16:creationId xmlns:a16="http://schemas.microsoft.com/office/drawing/2014/main" id="{FBB0BD30-9FE2-4BB7-B2A0-B0F88EE25552}"/>
              </a:ext>
            </a:extLst>
          </p:cNvPr>
          <p:cNvCxnSpPr>
            <a:cxnSpLocks noChangeShapeType="1"/>
            <a:stCxn id="6" idx="2"/>
            <a:endCxn id="6" idx="5"/>
          </p:cNvCxnSpPr>
          <p:nvPr/>
        </p:nvCxnSpPr>
        <p:spPr bwMode="auto">
          <a:xfrm flipH="1" flipV="1">
            <a:off x="6426200" y="3211513"/>
            <a:ext cx="1512888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不完整圆 46">
            <a:extLst>
              <a:ext uri="{FF2B5EF4-FFF2-40B4-BE49-F238E27FC236}">
                <a16:creationId xmlns:a16="http://schemas.microsoft.com/office/drawing/2014/main" id="{0BCEF8EA-CAF1-4BD2-8274-EE9C447C1017}"/>
              </a:ext>
            </a:extLst>
          </p:cNvPr>
          <p:cNvSpPr/>
          <p:nvPr/>
        </p:nvSpPr>
        <p:spPr bwMode="auto">
          <a:xfrm rot="880228">
            <a:off x="4930775" y="1708150"/>
            <a:ext cx="3022600" cy="3021013"/>
          </a:xfrm>
          <a:prstGeom prst="pie">
            <a:avLst>
              <a:gd name="adj1" fmla="val 21333710"/>
              <a:gd name="adj2" fmla="val 498145"/>
            </a:avLst>
          </a:prstGeom>
          <a:solidFill>
            <a:srgbClr val="FF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/>
          </a:p>
        </p:txBody>
      </p:sp>
      <p:graphicFrame>
        <p:nvGraphicFramePr>
          <p:cNvPr id="49" name="对象 1">
            <a:extLst>
              <a:ext uri="{FF2B5EF4-FFF2-40B4-BE49-F238E27FC236}">
                <a16:creationId xmlns:a16="http://schemas.microsoft.com/office/drawing/2014/main" id="{EAB7DBA5-5005-4ABD-B1F4-63E45C1776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3000" y="2473325"/>
          <a:ext cx="739775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2" imgW="330057" imgH="406224" progId="Equation.DSMT4">
                  <p:embed/>
                </p:oleObj>
              </mc:Choice>
              <mc:Fallback>
                <p:oleObj r:id="rId22" imgW="330057" imgH="406224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2473325"/>
                        <a:ext cx="739775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277" name="直接连接符 11276">
            <a:extLst>
              <a:ext uri="{FF2B5EF4-FFF2-40B4-BE49-F238E27FC236}">
                <a16:creationId xmlns:a16="http://schemas.microsoft.com/office/drawing/2014/main" id="{B0550499-EF85-4604-956C-BD4CDBA14DBC}"/>
              </a:ext>
            </a:extLst>
          </p:cNvPr>
          <p:cNvCxnSpPr>
            <a:cxnSpLocks noChangeShapeType="1"/>
            <a:stCxn id="6" idx="2"/>
            <a:endCxn id="6" idx="5"/>
          </p:cNvCxnSpPr>
          <p:nvPr/>
        </p:nvCxnSpPr>
        <p:spPr bwMode="auto">
          <a:xfrm>
            <a:off x="6450013" y="3211513"/>
            <a:ext cx="1498600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不完整圆 53">
            <a:extLst>
              <a:ext uri="{FF2B5EF4-FFF2-40B4-BE49-F238E27FC236}">
                <a16:creationId xmlns:a16="http://schemas.microsoft.com/office/drawing/2014/main" id="{2C466344-FA23-4A9C-BEAC-F8C5416FE778}"/>
              </a:ext>
            </a:extLst>
          </p:cNvPr>
          <p:cNvSpPr/>
          <p:nvPr/>
        </p:nvSpPr>
        <p:spPr bwMode="auto">
          <a:xfrm rot="472811">
            <a:off x="4938713" y="1712913"/>
            <a:ext cx="3022600" cy="3021012"/>
          </a:xfrm>
          <a:prstGeom prst="pie">
            <a:avLst>
              <a:gd name="adj1" fmla="val 21402355"/>
              <a:gd name="adj2" fmla="val 119514"/>
            </a:avLst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/>
          </a:p>
        </p:txBody>
      </p:sp>
      <p:graphicFrame>
        <p:nvGraphicFramePr>
          <p:cNvPr id="57" name="对象 1">
            <a:extLst>
              <a:ext uri="{FF2B5EF4-FFF2-40B4-BE49-F238E27FC236}">
                <a16:creationId xmlns:a16="http://schemas.microsoft.com/office/drawing/2014/main" id="{B11ED60A-7A3C-4E48-A7EA-27C64B8698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52775" y="2474913"/>
          <a:ext cx="739775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4" imgW="330057" imgH="406224" progId="Equation.DSMT4">
                  <p:embed/>
                </p:oleObj>
              </mc:Choice>
              <mc:Fallback>
                <p:oleObj r:id="rId24" imgW="330057" imgH="406224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2474913"/>
                        <a:ext cx="739775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84" name="组合 11283">
            <a:extLst>
              <a:ext uri="{FF2B5EF4-FFF2-40B4-BE49-F238E27FC236}">
                <a16:creationId xmlns:a16="http://schemas.microsoft.com/office/drawing/2014/main" id="{C979B314-FF64-4553-BDDE-64D4C2F5C1E2}"/>
              </a:ext>
            </a:extLst>
          </p:cNvPr>
          <p:cNvGrpSpPr>
            <a:grpSpLocks/>
          </p:cNvGrpSpPr>
          <p:nvPr/>
        </p:nvGrpSpPr>
        <p:grpSpPr bwMode="auto">
          <a:xfrm>
            <a:off x="7734300" y="3563938"/>
            <a:ext cx="550863" cy="577850"/>
            <a:chOff x="7734550" y="3563811"/>
            <a:chExt cx="551250" cy="577850"/>
          </a:xfrm>
        </p:grpSpPr>
        <p:graphicFrame>
          <p:nvGraphicFramePr>
            <p:cNvPr id="15397" name="对象 1">
              <a:extLst>
                <a:ext uri="{FF2B5EF4-FFF2-40B4-BE49-F238E27FC236}">
                  <a16:creationId xmlns:a16="http://schemas.microsoft.com/office/drawing/2014/main" id="{9C07E429-A9BA-461A-B5CC-2EDC0819CA7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961950" y="3563811"/>
            <a:ext cx="323850" cy="577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6" imgW="228501" imgH="406224" progId="Equation.DSMT4">
                    <p:embed/>
                  </p:oleObj>
                </mc:Choice>
                <mc:Fallback>
                  <p:oleObj r:id="rId26" imgW="228501" imgH="406224" progId="Equation.DSMT4">
                    <p:embed/>
                    <p:pic>
                      <p:nvPicPr>
                        <p:cNvPr id="0" name="对象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61950" y="3563811"/>
                          <a:ext cx="323850" cy="577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398" name="直接箭头连接符 11281">
              <a:extLst>
                <a:ext uri="{FF2B5EF4-FFF2-40B4-BE49-F238E27FC236}">
                  <a16:creationId xmlns:a16="http://schemas.microsoft.com/office/drawing/2014/main" id="{2828A81C-1A60-4700-99D8-EBB40210024A}"/>
                </a:ext>
              </a:extLst>
            </p:cNvPr>
            <p:cNvCxnSpPr>
              <a:cxnSpLocks noChangeShapeType="1"/>
              <a:stCxn id="6" idx="2"/>
              <a:endCxn id="6" idx="5"/>
            </p:cNvCxnSpPr>
            <p:nvPr/>
          </p:nvCxnSpPr>
          <p:spPr bwMode="auto">
            <a:xfrm flipH="1" flipV="1">
              <a:off x="7734550" y="3673826"/>
              <a:ext cx="227400" cy="174141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F9D2CA0D-37B0-40F2-AC6B-8E3C9C17C912}"/>
              </a:ext>
            </a:extLst>
          </p:cNvPr>
          <p:cNvGrpSpPr>
            <a:grpSpLocks/>
          </p:cNvGrpSpPr>
          <p:nvPr/>
        </p:nvGrpSpPr>
        <p:grpSpPr bwMode="auto">
          <a:xfrm>
            <a:off x="7867650" y="3071813"/>
            <a:ext cx="628650" cy="577850"/>
            <a:chOff x="7796244" y="3364815"/>
            <a:chExt cx="629527" cy="577850"/>
          </a:xfrm>
        </p:grpSpPr>
        <p:graphicFrame>
          <p:nvGraphicFramePr>
            <p:cNvPr id="15395" name="对象 1">
              <a:extLst>
                <a:ext uri="{FF2B5EF4-FFF2-40B4-BE49-F238E27FC236}">
                  <a16:creationId xmlns:a16="http://schemas.microsoft.com/office/drawing/2014/main" id="{366BA361-2051-4047-8259-A4703C0A537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119384" y="3364815"/>
            <a:ext cx="306387" cy="577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8" imgW="215713" imgH="406048" progId="Equation.DSMT4">
                    <p:embed/>
                  </p:oleObj>
                </mc:Choice>
                <mc:Fallback>
                  <p:oleObj r:id="rId28" imgW="215713" imgH="406048" progId="Equation.DSMT4">
                    <p:embed/>
                    <p:pic>
                      <p:nvPicPr>
                        <p:cNvPr id="0" name="对象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19384" y="3364815"/>
                          <a:ext cx="306387" cy="577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396" name="直接箭头连接符 64">
              <a:extLst>
                <a:ext uri="{FF2B5EF4-FFF2-40B4-BE49-F238E27FC236}">
                  <a16:creationId xmlns:a16="http://schemas.microsoft.com/office/drawing/2014/main" id="{3CB45753-09E3-41C8-B82E-069792F00E72}"/>
                </a:ext>
              </a:extLst>
            </p:cNvPr>
            <p:cNvCxnSpPr>
              <a:cxnSpLocks noChangeShapeType="1"/>
              <a:stCxn id="6" idx="2"/>
              <a:endCxn id="54" idx="0"/>
            </p:cNvCxnSpPr>
            <p:nvPr/>
          </p:nvCxnSpPr>
          <p:spPr bwMode="auto">
            <a:xfrm flipH="1">
              <a:off x="7796244" y="3676745"/>
              <a:ext cx="331642" cy="30075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1289" name="直接连接符 11288">
            <a:extLst>
              <a:ext uri="{FF2B5EF4-FFF2-40B4-BE49-F238E27FC236}">
                <a16:creationId xmlns:a16="http://schemas.microsoft.com/office/drawing/2014/main" id="{811946B5-5479-4E15-A60D-3C1BB00ADD77}"/>
              </a:ext>
            </a:extLst>
          </p:cNvPr>
          <p:cNvCxnSpPr>
            <a:cxnSpLocks noChangeShapeType="1"/>
            <a:stCxn id="6" idx="2"/>
            <a:endCxn id="54" idx="0"/>
          </p:cNvCxnSpPr>
          <p:nvPr/>
        </p:nvCxnSpPr>
        <p:spPr bwMode="auto">
          <a:xfrm>
            <a:off x="6510338" y="3219450"/>
            <a:ext cx="1439862" cy="74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C9DFEAAF-94E1-43E4-91F7-7419A3462418}"/>
              </a:ext>
            </a:extLst>
          </p:cNvPr>
          <p:cNvGrpSpPr>
            <a:grpSpLocks/>
          </p:cNvGrpSpPr>
          <p:nvPr/>
        </p:nvGrpSpPr>
        <p:grpSpPr bwMode="auto">
          <a:xfrm>
            <a:off x="7823200" y="2889250"/>
            <a:ext cx="523875" cy="420688"/>
            <a:chOff x="7543083" y="3770622"/>
            <a:chExt cx="525078" cy="421207"/>
          </a:xfrm>
        </p:grpSpPr>
        <p:graphicFrame>
          <p:nvGraphicFramePr>
            <p:cNvPr id="15393" name="对象 1">
              <a:extLst>
                <a:ext uri="{FF2B5EF4-FFF2-40B4-BE49-F238E27FC236}">
                  <a16:creationId xmlns:a16="http://schemas.microsoft.com/office/drawing/2014/main" id="{1414C208-7B9C-4BA6-A993-8C2C0B538FC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15748" y="3770622"/>
            <a:ext cx="252413" cy="144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0" imgW="177569" imgH="101468" progId="Equation.DSMT4">
                    <p:embed/>
                  </p:oleObj>
                </mc:Choice>
                <mc:Fallback>
                  <p:oleObj r:id="rId30" imgW="177569" imgH="101468" progId="Equation.DSMT4">
                    <p:embed/>
                    <p:pic>
                      <p:nvPicPr>
                        <p:cNvPr id="0" name="对象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15748" y="3770622"/>
                          <a:ext cx="252413" cy="144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394" name="直接箭头连接符 76">
              <a:extLst>
                <a:ext uri="{FF2B5EF4-FFF2-40B4-BE49-F238E27FC236}">
                  <a16:creationId xmlns:a16="http://schemas.microsoft.com/office/drawing/2014/main" id="{951A6EA3-9F22-421F-9425-6887871BF626}"/>
                </a:ext>
              </a:extLst>
            </p:cNvPr>
            <p:cNvCxnSpPr>
              <a:cxnSpLocks noChangeShapeType="1"/>
              <a:stCxn id="6" idx="2"/>
              <a:endCxn id="54" idx="0"/>
            </p:cNvCxnSpPr>
            <p:nvPr/>
          </p:nvCxnSpPr>
          <p:spPr bwMode="auto">
            <a:xfrm flipH="1">
              <a:off x="7543083" y="3911605"/>
              <a:ext cx="295178" cy="2802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80" name="对象 1">
            <a:extLst>
              <a:ext uri="{FF2B5EF4-FFF2-40B4-BE49-F238E27FC236}">
                <a16:creationId xmlns:a16="http://schemas.microsoft.com/office/drawing/2014/main" id="{938FF3ED-C13B-4690-A9DA-14131509FA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1588" y="2771775"/>
          <a:ext cx="65405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2" imgW="291973" imgH="139639" progId="Equation.DSMT4">
                  <p:embed/>
                </p:oleObj>
              </mc:Choice>
              <mc:Fallback>
                <p:oleObj r:id="rId32" imgW="291973" imgH="139639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1588" y="2771775"/>
                        <a:ext cx="654050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5">
            <a:extLst>
              <a:ext uri="{FF2B5EF4-FFF2-40B4-BE49-F238E27FC236}">
                <a16:creationId xmlns:a16="http://schemas.microsoft.com/office/drawing/2014/main" id="{47200286-3E36-44B0-94C0-45C8CF12CFCE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17411" name="图片 6">
            <a:extLst>
              <a:ext uri="{FF2B5EF4-FFF2-40B4-BE49-F238E27FC236}">
                <a16:creationId xmlns:a16="http://schemas.microsoft.com/office/drawing/2014/main" id="{ABF91180-F120-491C-AD0D-39046B6F358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图片 7">
            <a:extLst>
              <a:ext uri="{FF2B5EF4-FFF2-40B4-BE49-F238E27FC236}">
                <a16:creationId xmlns:a16="http://schemas.microsoft.com/office/drawing/2014/main" id="{7BBA56F2-0D5A-4745-A194-E1F7FC080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4853" y="555625"/>
            <a:ext cx="990381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AutoShape 27">
            <a:extLst>
              <a:ext uri="{FF2B5EF4-FFF2-40B4-BE49-F238E27FC236}">
                <a16:creationId xmlns:a16="http://schemas.microsoft.com/office/drawing/2014/main" id="{E2D19B06-D64E-45A2-8FE4-B342F2150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555625"/>
            <a:ext cx="4321175" cy="963613"/>
          </a:xfrm>
          <a:prstGeom prst="wedgeRoundRectCallout">
            <a:avLst>
              <a:gd name="adj1" fmla="val -56074"/>
              <a:gd name="adj2" fmla="val 25926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可以画个图来帮助思考。用一个圆或一条线段来表示“</a:t>
            </a:r>
            <a:r>
              <a:rPr lang="en-US" altLang="zh-CN" sz="2400" b="1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zh-CN" altLang="en-US" sz="2400" b="1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”。</a:t>
            </a:r>
            <a:endParaRPr lang="zh-CN" altLang="zh-CN" sz="2400" b="1">
              <a:solidFill>
                <a:srgbClr val="0070C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553DCF76-351E-477E-8AA5-62A4242CA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33625"/>
            <a:ext cx="57912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DFDA93C4-18BA-47A6-BF96-36603A95647A}"/>
              </a:ext>
            </a:extLst>
          </p:cNvPr>
          <p:cNvCxnSpPr>
            <a:cxnSpLocks noChangeShapeType="1"/>
            <a:stCxn id="21" idx="2"/>
            <a:endCxn id="21" idx="0"/>
          </p:cNvCxnSpPr>
          <p:nvPr/>
        </p:nvCxnSpPr>
        <p:spPr bwMode="auto">
          <a:xfrm flipV="1">
            <a:off x="4572000" y="233362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9" name="图片 28">
            <a:extLst>
              <a:ext uri="{FF2B5EF4-FFF2-40B4-BE49-F238E27FC236}">
                <a16:creationId xmlns:a16="http://schemas.microsoft.com/office/drawing/2014/main" id="{352B3509-EE99-49FD-AE3E-D19720982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2325688"/>
            <a:ext cx="29146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9" name="对象 1">
            <a:extLst>
              <a:ext uri="{FF2B5EF4-FFF2-40B4-BE49-F238E27FC236}">
                <a16:creationId xmlns:a16="http://schemas.microsoft.com/office/drawing/2014/main" id="{B87FCFD2-38F8-44A5-977F-AA9E6553C4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11500" y="2597150"/>
          <a:ext cx="341313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52268" imgH="406048" progId="Equation.DSMT4">
                  <p:embed/>
                </p:oleObj>
              </mc:Choice>
              <mc:Fallback>
                <p:oleObj r:id="rId9" imgW="152268" imgH="406048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0" y="2597150"/>
                        <a:ext cx="341313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2F4C8503-CFD5-4592-9816-C93774391254}"/>
              </a:ext>
            </a:extLst>
          </p:cNvPr>
          <p:cNvCxnSpPr>
            <a:cxnSpLocks noChangeShapeType="1"/>
            <a:stCxn id="21" idx="2"/>
            <a:endCxn id="21" idx="0"/>
          </p:cNvCxnSpPr>
          <p:nvPr/>
        </p:nvCxnSpPr>
        <p:spPr bwMode="auto">
          <a:xfrm flipV="1">
            <a:off x="6011863" y="233362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3" name="图片 32">
            <a:extLst>
              <a:ext uri="{FF2B5EF4-FFF2-40B4-BE49-F238E27FC236}">
                <a16:creationId xmlns:a16="http://schemas.microsoft.com/office/drawing/2014/main" id="{F9D2BF08-B77A-4D70-8F19-5C40046CA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2325688"/>
            <a:ext cx="1474787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2" name="对象 1">
            <a:extLst>
              <a:ext uri="{FF2B5EF4-FFF2-40B4-BE49-F238E27FC236}">
                <a16:creationId xmlns:a16="http://schemas.microsoft.com/office/drawing/2014/main" id="{471DF829-628B-4FEF-A9C7-1375AF0617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75225" y="2579688"/>
          <a:ext cx="312738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139639" imgH="406224" progId="Equation.DSMT4">
                  <p:embed/>
                </p:oleObj>
              </mc:Choice>
              <mc:Fallback>
                <p:oleObj r:id="rId12" imgW="139639" imgH="406224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5225" y="2579688"/>
                        <a:ext cx="312738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对象 1">
            <a:extLst>
              <a:ext uri="{FF2B5EF4-FFF2-40B4-BE49-F238E27FC236}">
                <a16:creationId xmlns:a16="http://schemas.microsoft.com/office/drawing/2014/main" id="{8E6A9A0C-7482-4887-9CE1-6B0AE5BD2B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9250" y="3795713"/>
          <a:ext cx="852488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380835" imgH="406224" progId="Equation.DSMT4">
                  <p:embed/>
                </p:oleObj>
              </mc:Choice>
              <mc:Fallback>
                <p:oleObj r:id="rId14" imgW="380835" imgH="406224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795713"/>
                        <a:ext cx="852488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DABBCC11-204F-4560-906D-52950635AE63}"/>
              </a:ext>
            </a:extLst>
          </p:cNvPr>
          <p:cNvCxnSpPr>
            <a:cxnSpLocks noChangeShapeType="1"/>
            <a:stCxn id="21" idx="2"/>
            <a:endCxn id="21" idx="0"/>
          </p:cNvCxnSpPr>
          <p:nvPr/>
        </p:nvCxnSpPr>
        <p:spPr bwMode="auto">
          <a:xfrm flipV="1">
            <a:off x="6732588" y="233362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9" name="图片 38">
            <a:extLst>
              <a:ext uri="{FF2B5EF4-FFF2-40B4-BE49-F238E27FC236}">
                <a16:creationId xmlns:a16="http://schemas.microsoft.com/office/drawing/2014/main" id="{32A748DE-8C24-484A-9EF9-159668747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8" y="2324100"/>
            <a:ext cx="7556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7" name="对象 1">
            <a:extLst>
              <a:ext uri="{FF2B5EF4-FFF2-40B4-BE49-F238E27FC236}">
                <a16:creationId xmlns:a16="http://schemas.microsoft.com/office/drawing/2014/main" id="{A0755853-2F87-45A3-8815-A48DEE2EF8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23000" y="2560638"/>
          <a:ext cx="2222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139639" imgH="406224" progId="Equation.DSMT4">
                  <p:embed/>
                </p:oleObj>
              </mc:Choice>
              <mc:Fallback>
                <p:oleObj r:id="rId17" imgW="139639" imgH="406224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0" y="2560638"/>
                        <a:ext cx="2222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对象 1">
            <a:extLst>
              <a:ext uri="{FF2B5EF4-FFF2-40B4-BE49-F238E27FC236}">
                <a16:creationId xmlns:a16="http://schemas.microsoft.com/office/drawing/2014/main" id="{0B9A71FA-9767-4271-A617-57800877BE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3638" y="3803650"/>
          <a:ext cx="568325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9" imgW="253780" imgH="406048" progId="Equation.DSMT4">
                  <p:embed/>
                </p:oleObj>
              </mc:Choice>
              <mc:Fallback>
                <p:oleObj r:id="rId19" imgW="253780" imgH="406048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638" y="3803650"/>
                        <a:ext cx="568325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23390CCA-D914-48FF-99A7-4C5365CAECFD}"/>
              </a:ext>
            </a:extLst>
          </p:cNvPr>
          <p:cNvCxnSpPr>
            <a:cxnSpLocks noChangeShapeType="1"/>
            <a:stCxn id="21" idx="2"/>
            <a:endCxn id="21" idx="0"/>
          </p:cNvCxnSpPr>
          <p:nvPr/>
        </p:nvCxnSpPr>
        <p:spPr bwMode="auto">
          <a:xfrm flipV="1">
            <a:off x="7092950" y="23256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" name="图片 39">
            <a:extLst>
              <a:ext uri="{FF2B5EF4-FFF2-40B4-BE49-F238E27FC236}">
                <a16:creationId xmlns:a16="http://schemas.microsoft.com/office/drawing/2014/main" id="{BB2B2788-76E2-434D-98F5-6378F8A01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8" y="2322513"/>
            <a:ext cx="39528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2" name="对象 1">
            <a:extLst>
              <a:ext uri="{FF2B5EF4-FFF2-40B4-BE49-F238E27FC236}">
                <a16:creationId xmlns:a16="http://schemas.microsoft.com/office/drawing/2014/main" id="{F05A8387-B5EB-4117-ADAE-DFA070C99F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26238" y="2540000"/>
          <a:ext cx="3143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2" imgW="215713" imgH="406048" progId="Equation.DSMT4">
                  <p:embed/>
                </p:oleObj>
              </mc:Choice>
              <mc:Fallback>
                <p:oleObj r:id="rId22" imgW="215713" imgH="406048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238" y="2540000"/>
                        <a:ext cx="314325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对象 1">
            <a:extLst>
              <a:ext uri="{FF2B5EF4-FFF2-40B4-BE49-F238E27FC236}">
                <a16:creationId xmlns:a16="http://schemas.microsoft.com/office/drawing/2014/main" id="{CC27DDB2-4D09-49EC-BEC0-664EADA7FB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97200" y="3795713"/>
          <a:ext cx="739775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4" imgW="330057" imgH="406224" progId="Equation.DSMT4">
                  <p:embed/>
                </p:oleObj>
              </mc:Choice>
              <mc:Fallback>
                <p:oleObj r:id="rId24" imgW="330057" imgH="406224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3795713"/>
                        <a:ext cx="739775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B308F964-27B4-4B26-9502-98380D47550A}"/>
              </a:ext>
            </a:extLst>
          </p:cNvPr>
          <p:cNvCxnSpPr>
            <a:cxnSpLocks noChangeShapeType="1"/>
            <a:stCxn id="21" idx="2"/>
            <a:endCxn id="21" idx="0"/>
          </p:cNvCxnSpPr>
          <p:nvPr/>
        </p:nvCxnSpPr>
        <p:spPr bwMode="auto">
          <a:xfrm flipV="1">
            <a:off x="7269163" y="23241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1" name="图片 40">
            <a:extLst>
              <a:ext uri="{FF2B5EF4-FFF2-40B4-BE49-F238E27FC236}">
                <a16:creationId xmlns:a16="http://schemas.microsoft.com/office/drawing/2014/main" id="{EFEC1ECC-B1E5-4093-825F-1B825B869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2309813"/>
            <a:ext cx="2000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8" name="对象 1">
            <a:extLst>
              <a:ext uri="{FF2B5EF4-FFF2-40B4-BE49-F238E27FC236}">
                <a16:creationId xmlns:a16="http://schemas.microsoft.com/office/drawing/2014/main" id="{202CC064-7744-435F-B12D-77EECC6867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42150" y="2544763"/>
          <a:ext cx="3333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7" imgW="228501" imgH="406224" progId="Equation.DSMT4">
                  <p:embed/>
                </p:oleObj>
              </mc:Choice>
              <mc:Fallback>
                <p:oleObj r:id="rId27" imgW="228501" imgH="406224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2150" y="2544763"/>
                        <a:ext cx="333375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F5AE3D51-0EB4-450C-AE18-AEFB2B3732A4}"/>
              </a:ext>
            </a:extLst>
          </p:cNvPr>
          <p:cNvCxnSpPr>
            <a:cxnSpLocks noChangeShapeType="1"/>
            <a:stCxn id="21" idx="2"/>
            <a:endCxn id="21" idx="0"/>
          </p:cNvCxnSpPr>
          <p:nvPr/>
        </p:nvCxnSpPr>
        <p:spPr bwMode="auto">
          <a:xfrm flipV="1">
            <a:off x="7364413" y="233362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82" name="对象 1">
            <a:extLst>
              <a:ext uri="{FF2B5EF4-FFF2-40B4-BE49-F238E27FC236}">
                <a16:creationId xmlns:a16="http://schemas.microsoft.com/office/drawing/2014/main" id="{3E1A7572-750D-469B-91C3-C5F5BA8E1C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27450" y="3803650"/>
          <a:ext cx="739775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9" imgW="330057" imgH="406224" progId="Equation.DSMT4">
                  <p:embed/>
                </p:oleObj>
              </mc:Choice>
              <mc:Fallback>
                <p:oleObj r:id="rId29" imgW="330057" imgH="406224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7450" y="3803650"/>
                        <a:ext cx="739775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3" name="图片 82">
            <a:extLst>
              <a:ext uri="{FF2B5EF4-FFF2-40B4-BE49-F238E27FC236}">
                <a16:creationId xmlns:a16="http://schemas.microsoft.com/office/drawing/2014/main" id="{6DB59AF2-A9D8-4C03-9425-994D97513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2317750"/>
            <a:ext cx="1079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组合 45">
            <a:extLst>
              <a:ext uri="{FF2B5EF4-FFF2-40B4-BE49-F238E27FC236}">
                <a16:creationId xmlns:a16="http://schemas.microsoft.com/office/drawing/2014/main" id="{4C42DAE8-88D3-4484-8940-A60553F3917C}"/>
              </a:ext>
            </a:extLst>
          </p:cNvPr>
          <p:cNvGrpSpPr>
            <a:grpSpLocks/>
          </p:cNvGrpSpPr>
          <p:nvPr/>
        </p:nvGrpSpPr>
        <p:grpSpPr bwMode="auto">
          <a:xfrm>
            <a:off x="7323138" y="2524125"/>
            <a:ext cx="554037" cy="593725"/>
            <a:chOff x="7322809" y="2524181"/>
            <a:chExt cx="553706" cy="593971"/>
          </a:xfrm>
        </p:grpSpPr>
        <p:graphicFrame>
          <p:nvGraphicFramePr>
            <p:cNvPr id="17442" name="对象 1">
              <a:extLst>
                <a:ext uri="{FF2B5EF4-FFF2-40B4-BE49-F238E27FC236}">
                  <a16:creationId xmlns:a16="http://schemas.microsoft.com/office/drawing/2014/main" id="{16F7CB3B-631E-4402-BE09-45C269628A7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561639" y="2524181"/>
            <a:ext cx="314876" cy="593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1" imgW="215713" imgH="406048" progId="Equation.DSMT4">
                    <p:embed/>
                  </p:oleObj>
                </mc:Choice>
                <mc:Fallback>
                  <p:oleObj r:id="rId31" imgW="215713" imgH="406048" progId="Equation.DSMT4">
                    <p:embed/>
                    <p:pic>
                      <p:nvPicPr>
                        <p:cNvPr id="0" name="对象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61639" y="2524181"/>
                          <a:ext cx="314876" cy="5939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443" name="直接箭头连接符 43">
              <a:extLst>
                <a:ext uri="{FF2B5EF4-FFF2-40B4-BE49-F238E27FC236}">
                  <a16:creationId xmlns:a16="http://schemas.microsoft.com/office/drawing/2014/main" id="{1770F0F7-4D6E-4A6D-8267-8B18ACE468A4}"/>
                </a:ext>
              </a:extLst>
            </p:cNvPr>
            <p:cNvCxnSpPr>
              <a:cxnSpLocks noChangeShapeType="1"/>
              <a:stCxn id="21" idx="2"/>
              <a:endCxn id="21" idx="0"/>
            </p:cNvCxnSpPr>
            <p:nvPr/>
          </p:nvCxnSpPr>
          <p:spPr bwMode="auto">
            <a:xfrm flipH="1" flipV="1">
              <a:off x="7322809" y="2561038"/>
              <a:ext cx="265485" cy="219852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86" name="对象 1">
            <a:extLst>
              <a:ext uri="{FF2B5EF4-FFF2-40B4-BE49-F238E27FC236}">
                <a16:creationId xmlns:a16="http://schemas.microsoft.com/office/drawing/2014/main" id="{598A86B8-9F9C-4243-AF25-2E72D49E49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62463" y="3822700"/>
          <a:ext cx="739775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3" imgW="330057" imgH="406224" progId="Equation.DSMT4">
                  <p:embed/>
                </p:oleObj>
              </mc:Choice>
              <mc:Fallback>
                <p:oleObj r:id="rId33" imgW="330057" imgH="406224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2463" y="3822700"/>
                        <a:ext cx="739775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7" name="组合 86">
            <a:extLst>
              <a:ext uri="{FF2B5EF4-FFF2-40B4-BE49-F238E27FC236}">
                <a16:creationId xmlns:a16="http://schemas.microsoft.com/office/drawing/2014/main" id="{019C9FD7-9363-4BCE-87BE-2AEF8C8742B3}"/>
              </a:ext>
            </a:extLst>
          </p:cNvPr>
          <p:cNvGrpSpPr>
            <a:grpSpLocks/>
          </p:cNvGrpSpPr>
          <p:nvPr/>
        </p:nvGrpSpPr>
        <p:grpSpPr bwMode="auto">
          <a:xfrm>
            <a:off x="7413625" y="2078038"/>
            <a:ext cx="525463" cy="422275"/>
            <a:chOff x="7543083" y="3770622"/>
            <a:chExt cx="525078" cy="421207"/>
          </a:xfrm>
        </p:grpSpPr>
        <p:graphicFrame>
          <p:nvGraphicFramePr>
            <p:cNvPr id="17440" name="对象 1">
              <a:extLst>
                <a:ext uri="{FF2B5EF4-FFF2-40B4-BE49-F238E27FC236}">
                  <a16:creationId xmlns:a16="http://schemas.microsoft.com/office/drawing/2014/main" id="{EEFA0153-3FA5-47AA-82B9-C56DCCC7910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15748" y="3770622"/>
            <a:ext cx="252413" cy="144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5" imgW="177569" imgH="101468" progId="Equation.DSMT4">
                    <p:embed/>
                  </p:oleObj>
                </mc:Choice>
                <mc:Fallback>
                  <p:oleObj r:id="rId35" imgW="177569" imgH="101468" progId="Equation.DSMT4">
                    <p:embed/>
                    <p:pic>
                      <p:nvPicPr>
                        <p:cNvPr id="0" name="对象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15748" y="3770622"/>
                          <a:ext cx="252413" cy="144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441" name="直接箭头连接符 88">
              <a:extLst>
                <a:ext uri="{FF2B5EF4-FFF2-40B4-BE49-F238E27FC236}">
                  <a16:creationId xmlns:a16="http://schemas.microsoft.com/office/drawing/2014/main" id="{63526FDC-306B-4B7A-A290-31AB9DBF351B}"/>
                </a:ext>
              </a:extLst>
            </p:cNvPr>
            <p:cNvCxnSpPr>
              <a:cxnSpLocks noChangeShapeType="1"/>
              <a:stCxn id="21" idx="2"/>
              <a:endCxn id="21" idx="0"/>
            </p:cNvCxnSpPr>
            <p:nvPr/>
          </p:nvCxnSpPr>
          <p:spPr bwMode="auto">
            <a:xfrm flipH="1">
              <a:off x="7543083" y="3911605"/>
              <a:ext cx="295178" cy="28022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90" name="对象 1">
            <a:extLst>
              <a:ext uri="{FF2B5EF4-FFF2-40B4-BE49-F238E27FC236}">
                <a16:creationId xmlns:a16="http://schemas.microsoft.com/office/drawing/2014/main" id="{0B674B74-8A19-4B2D-B956-C425E1744D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02238" y="4121150"/>
          <a:ext cx="65405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7" imgW="291973" imgH="139639" progId="Equation.DSMT4">
                  <p:embed/>
                </p:oleObj>
              </mc:Choice>
              <mc:Fallback>
                <p:oleObj r:id="rId37" imgW="291973" imgH="139639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238" y="4121150"/>
                        <a:ext cx="654050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17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1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39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1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66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01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93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1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120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1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144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34">
            <a:extLst>
              <a:ext uri="{FF2B5EF4-FFF2-40B4-BE49-F238E27FC236}">
                <a16:creationId xmlns:a16="http://schemas.microsoft.com/office/drawing/2014/main" id="{9B32C302-1D28-412A-A6B1-976EE9F92C16}"/>
              </a:ext>
            </a:extLst>
          </p:cNvPr>
          <p:cNvGrpSpPr>
            <a:grpSpLocks/>
          </p:cNvGrpSpPr>
          <p:nvPr/>
        </p:nvGrpSpPr>
        <p:grpSpPr bwMode="auto">
          <a:xfrm>
            <a:off x="1165348" y="303213"/>
            <a:ext cx="6813427" cy="936625"/>
            <a:chOff x="1223108" y="1159566"/>
            <a:chExt cx="6814405" cy="936625"/>
          </a:xfrm>
        </p:grpSpPr>
        <p:graphicFrame>
          <p:nvGraphicFramePr>
            <p:cNvPr id="19465" name="对象 35">
              <a:extLst>
                <a:ext uri="{FF2B5EF4-FFF2-40B4-BE49-F238E27FC236}">
                  <a16:creationId xmlns:a16="http://schemas.microsoft.com/office/drawing/2014/main" id="{7267E04C-96D3-403F-AC92-B4A815AA900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90039" y="1159566"/>
            <a:ext cx="3713162" cy="936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1612900" imgH="406400" progId="Equation.DSMT4">
                    <p:embed/>
                  </p:oleObj>
                </mc:Choice>
                <mc:Fallback>
                  <p:oleObj r:id="rId3" imgW="1612900" imgH="406400" progId="Equation.DSMT4">
                    <p:embed/>
                    <p:pic>
                      <p:nvPicPr>
                        <p:cNvPr id="0" name="对象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0039" y="1159566"/>
                          <a:ext cx="3713162" cy="936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9466" name="图片 36">
              <a:extLst>
                <a:ext uri="{FF2B5EF4-FFF2-40B4-BE49-F238E27FC236}">
                  <a16:creationId xmlns:a16="http://schemas.microsoft.com/office/drawing/2014/main" id="{173D38E5-617C-4338-B20D-8F2F0C0333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23108" y="1228820"/>
              <a:ext cx="786254" cy="780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7" name="Rectangle 16">
              <a:extLst>
                <a:ext uri="{FF2B5EF4-FFF2-40B4-BE49-F238E27FC236}">
                  <a16:creationId xmlns:a16="http://schemas.microsoft.com/office/drawing/2014/main" id="{454E72E1-73E1-47B8-AE2F-26606A1E8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8085" y="1352574"/>
              <a:ext cx="15160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algn="ctr" eaLnBrk="1" latinLnBrk="1" hangingPunct="1">
                <a:buFont typeface="Arial" panose="020B0604020202020204" pitchFamily="34" charset="0"/>
                <a:buNone/>
              </a:pPr>
              <a:r>
                <a:rPr lang="zh-CN" altLang="en-US" sz="2800" b="1">
                  <a:ea typeface="黑体" panose="02010609060101010101" pitchFamily="49" charset="-122"/>
                </a:rPr>
                <a:t>计算</a:t>
              </a:r>
            </a:p>
          </p:txBody>
        </p:sp>
        <p:sp>
          <p:nvSpPr>
            <p:cNvPr id="19468" name="Rectangle 16">
              <a:extLst>
                <a:ext uri="{FF2B5EF4-FFF2-40B4-BE49-F238E27FC236}">
                  <a16:creationId xmlns:a16="http://schemas.microsoft.com/office/drawing/2014/main" id="{ABA44E58-06B3-4593-8B8A-4909E723A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1457" y="1357503"/>
              <a:ext cx="15160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en-US" altLang="zh-CN" sz="2800" b="1" dirty="0">
                  <a:ea typeface="黑体" panose="02010609060101010101" pitchFamily="49" charset="-122"/>
                </a:rPr>
                <a:t>…</a:t>
              </a:r>
              <a:r>
                <a:rPr lang="zh-CN" altLang="en-US" sz="2800" b="1" dirty="0">
                  <a:ea typeface="黑体" panose="02010609060101010101" pitchFamily="49" charset="-122"/>
                </a:rPr>
                <a:t>。</a:t>
              </a:r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id="{791ECBB1-41A8-4E79-ABB4-CCFA5EAE5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4491" y="3051175"/>
            <a:ext cx="990381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AutoShape 27">
            <a:extLst>
              <a:ext uri="{FF2B5EF4-FFF2-40B4-BE49-F238E27FC236}">
                <a16:creationId xmlns:a16="http://schemas.microsoft.com/office/drawing/2014/main" id="{8683C807-9110-4B33-97E7-6CED46941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688" y="3182938"/>
            <a:ext cx="2447925" cy="495300"/>
          </a:xfrm>
          <a:prstGeom prst="wedgeRoundRectCallout">
            <a:avLst>
              <a:gd name="adj1" fmla="val -56074"/>
              <a:gd name="adj2" fmla="val 25926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你有什么发现？</a:t>
            </a:r>
            <a:endParaRPr lang="zh-CN" altLang="zh-CN" sz="2400" b="1">
              <a:solidFill>
                <a:srgbClr val="0070C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pSp>
        <p:nvGrpSpPr>
          <p:cNvPr id="19461" name="组合 45">
            <a:extLst>
              <a:ext uri="{FF2B5EF4-FFF2-40B4-BE49-F238E27FC236}">
                <a16:creationId xmlns:a16="http://schemas.microsoft.com/office/drawing/2014/main" id="{1E85CA68-F6D8-4805-B8B6-1B5C54CBCE8A}"/>
              </a:ext>
            </a:extLst>
          </p:cNvPr>
          <p:cNvGrpSpPr>
            <a:grpSpLocks/>
          </p:cNvGrpSpPr>
          <p:nvPr/>
        </p:nvGrpSpPr>
        <p:grpSpPr bwMode="auto">
          <a:xfrm>
            <a:off x="565150" y="1736725"/>
            <a:ext cx="5121275" cy="1152525"/>
            <a:chOff x="395536" y="2859782"/>
            <a:chExt cx="5122233" cy="1152128"/>
          </a:xfrm>
        </p:grpSpPr>
        <p:pic>
          <p:nvPicPr>
            <p:cNvPr id="19463" name="图片 46">
              <a:extLst>
                <a:ext uri="{FF2B5EF4-FFF2-40B4-BE49-F238E27FC236}">
                  <a16:creationId xmlns:a16="http://schemas.microsoft.com/office/drawing/2014/main" id="{B0F8B8BC-2757-4800-9162-27ABDCB1DB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859782"/>
              <a:ext cx="5122233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9464" name="对象 1">
              <a:extLst>
                <a:ext uri="{FF2B5EF4-FFF2-40B4-BE49-F238E27FC236}">
                  <a16:creationId xmlns:a16="http://schemas.microsoft.com/office/drawing/2014/main" id="{242C5034-0059-4A42-AEB0-1AB225868EF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03649" y="3254578"/>
            <a:ext cx="282077" cy="7517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152268" imgH="406048" progId="Equation.DSMT4">
                    <p:embed/>
                  </p:oleObj>
                </mc:Choice>
                <mc:Fallback>
                  <p:oleObj r:id="rId8" imgW="152268" imgH="406048" progId="Equation.DSMT4">
                    <p:embed/>
                    <p:pic>
                      <p:nvPicPr>
                        <p:cNvPr id="0" name="对象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3649" y="3254578"/>
                          <a:ext cx="282077" cy="7517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9462" name="图片 49">
            <a:extLst>
              <a:ext uri="{FF2B5EF4-FFF2-40B4-BE49-F238E27FC236}">
                <a16:creationId xmlns:a16="http://schemas.microsoft.com/office/drawing/2014/main" id="{7CF40C41-8125-4AB1-9932-D47DA6376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1116013"/>
            <a:ext cx="27559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1o2Sl8X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OeUWk80Csb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1o2Sl8XeW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OeUWk80Csb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1o2Sl8XeW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OeUWk80Csb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1o2Sl8XeW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OeUWk80Csb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1o2Sl8XeW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OeUWk80Csb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1o2Sl8X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OeUWk80Csb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OeUWk80Csb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ndDjqKPMG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4J2DWMeMGz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1o2Sl8XeW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OeUWk80Csb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1o2Sl8XeW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OeUWk80Csb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1o2Sl8XeW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OeUWk80Cs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1o2Sl8XeWL"/>
</p:tagLst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choco</Template>
  <TotalTime>184</TotalTime>
  <Pages>0</Pages>
  <Words>1053</Words>
  <Characters>0</Characters>
  <Application>Microsoft Office PowerPoint</Application>
  <PresentationFormat>全屏显示(16:9)</PresentationFormat>
  <Lines>0</Lines>
  <Paragraphs>129</Paragraphs>
  <Slides>17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Gulim</vt:lpstr>
      <vt:lpstr>等线</vt:lpstr>
      <vt:lpstr>黑体</vt:lpstr>
      <vt:lpstr>楷体</vt:lpstr>
      <vt:lpstr>Arial</vt:lpstr>
      <vt:lpstr>Calibri</vt:lpstr>
      <vt:lpstr>Times New Roman</vt:lpstr>
      <vt:lpstr>디자인 사용자 지정</vt:lpstr>
      <vt:lpstr>MathType 7.0 Equation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P.P.TEMPLATE KOREA</dc:title>
  <dc:subject/>
  <dc:creator>sookhyun</dc:creator>
  <cp:keywords/>
  <dc:description/>
  <cp:lastModifiedBy>admin</cp:lastModifiedBy>
  <cp:revision>589</cp:revision>
  <dcterms:created xsi:type="dcterms:W3CDTF">2008-03-19T06:41:43Z</dcterms:created>
  <dcterms:modified xsi:type="dcterms:W3CDTF">2023-06-03T02:57:34Z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