
<file path=[Content_Types].xml><?xml version="1.0" encoding="utf-8"?>
<Types xmlns="http://schemas.openxmlformats.org/package/2006/content-types">
  <Default Extension="vml" ContentType="application/vnd.openxmlformats-officedocument.vmlDrawing"/>
  <Default Extension="bin" ContentType="application/vnd.openxmlformats-officedocument.oleObject"/>
  <Default Extension="png" ContentType="image/png"/>
  <Default Extension="wmf" ContentType="image/x-wmf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5"/>
  </p:notesMasterIdLst>
  <p:sldIdLst>
    <p:sldId id="322" r:id="rId3"/>
    <p:sldId id="278" r:id="rId4"/>
    <p:sldId id="348" r:id="rId6"/>
    <p:sldId id="332" r:id="rId7"/>
    <p:sldId id="330" r:id="rId8"/>
    <p:sldId id="331" r:id="rId9"/>
    <p:sldId id="333" r:id="rId10"/>
    <p:sldId id="337" r:id="rId11"/>
    <p:sldId id="338" r:id="rId12"/>
    <p:sldId id="349" r:id="rId13"/>
    <p:sldId id="327" r:id="rId14"/>
    <p:sldId id="355" r:id="rId15"/>
  </p:sldIdLst>
  <p:sldSz cx="9144000" cy="5143500" type="screen16x9"/>
  <p:notesSz cx="6858000" cy="9144000"/>
  <p:custDataLst>
    <p:tags r:id="rId19"/>
  </p:custDataLst>
  <p:defaultTextStyle>
    <a:defPPr>
      <a:defRPr lang="ko-KR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Gulim" panose="020B0600000101010101" pitchFamily="34" charset="-127"/>
        <a:ea typeface="Gulim" panose="020B0600000101010101" pitchFamily="34" charset="-127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Gulim" panose="020B0600000101010101" pitchFamily="34" charset="-127"/>
        <a:ea typeface="Gulim" panose="020B0600000101010101" pitchFamily="34" charset="-127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Gulim" panose="020B0600000101010101" pitchFamily="34" charset="-127"/>
        <a:ea typeface="Gulim" panose="020B0600000101010101" pitchFamily="34" charset="-127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Gulim" panose="020B0600000101010101" pitchFamily="34" charset="-127"/>
        <a:ea typeface="Gulim" panose="020B0600000101010101" pitchFamily="34" charset="-127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Gulim" panose="020B0600000101010101" pitchFamily="34" charset="-127"/>
        <a:ea typeface="Gulim" panose="020B0600000101010101" pitchFamily="34" charset="-127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Gulim" panose="020B0600000101010101" pitchFamily="34" charset="-127"/>
        <a:ea typeface="Gulim" panose="020B0600000101010101" pitchFamily="34" charset="-127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Gulim" panose="020B0600000101010101" pitchFamily="34" charset="-127"/>
        <a:ea typeface="Gulim" panose="020B0600000101010101" pitchFamily="34" charset="-127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Gulim" panose="020B0600000101010101" pitchFamily="34" charset="-127"/>
        <a:ea typeface="Gulim" panose="020B0600000101010101" pitchFamily="34" charset="-127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Gulim" panose="020B0600000101010101" pitchFamily="34" charset="-127"/>
        <a:ea typeface="Gulim" panose="020B0600000101010101" pitchFamily="34" charset="-127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7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0000FF"/>
    <a:srgbClr val="5BCBFF"/>
    <a:srgbClr val="33CCFF"/>
    <a:srgbClr val="CCFF99"/>
    <a:srgbClr val="6600CC"/>
    <a:srgbClr val="009900"/>
    <a:srgbClr val="FF00FF"/>
    <a:srgbClr val="FFCC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无样式，网格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026" autoAdjust="0"/>
    <p:restoredTop sz="89097" autoAdjust="0"/>
  </p:normalViewPr>
  <p:slideViewPr>
    <p:cSldViewPr showGuides="1">
      <p:cViewPr varScale="1">
        <p:scale>
          <a:sx n="151" d="100"/>
          <a:sy n="151" d="100"/>
        </p:scale>
        <p:origin x="336" y="132"/>
      </p:cViewPr>
      <p:guideLst>
        <p:guide orient="horz" pos="1627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9" Type="http://schemas.openxmlformats.org/officeDocument/2006/relationships/tags" Target="tags/tag24.xml"/><Relationship Id="rId18" Type="http://schemas.openxmlformats.org/officeDocument/2006/relationships/tableStyles" Target="tableStyles.xml"/><Relationship Id="rId17" Type="http://schemas.openxmlformats.org/officeDocument/2006/relationships/viewProps" Target="viewProps.xml"/><Relationship Id="rId16" Type="http://schemas.openxmlformats.org/officeDocument/2006/relationships/presProps" Target="presProps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18.wmf"/><Relationship Id="rId2" Type="http://schemas.openxmlformats.org/officeDocument/2006/relationships/image" Target="../media/image17.wmf"/><Relationship Id="rId1" Type="http://schemas.openxmlformats.org/officeDocument/2006/relationships/image" Target="../media/image16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latinLnBrk="1" hangingPunct="1">
              <a:buFontTx/>
              <a:buNone/>
              <a:defRPr sz="1200"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latinLnBrk="1" hangingPunct="1">
              <a:buFontTx/>
              <a:buNone/>
              <a:defRPr sz="1200"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zh-CN" altLang="en-US" noProof="0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noProof="0"/>
              <a:t>单击此处编辑母版文本样式</a:t>
            </a:r>
            <a:endParaRPr lang="zh-CN" altLang="en-US" noProof="0"/>
          </a:p>
          <a:p>
            <a:pPr lvl="1"/>
            <a:r>
              <a:rPr lang="zh-CN" altLang="en-US" noProof="0"/>
              <a:t>第二级</a:t>
            </a:r>
            <a:endParaRPr lang="zh-CN" altLang="en-US" noProof="0"/>
          </a:p>
          <a:p>
            <a:pPr lvl="2"/>
            <a:r>
              <a:rPr lang="zh-CN" altLang="en-US" noProof="0"/>
              <a:t>第三级</a:t>
            </a:r>
            <a:endParaRPr lang="zh-CN" altLang="en-US" noProof="0"/>
          </a:p>
          <a:p>
            <a:pPr lvl="3"/>
            <a:r>
              <a:rPr lang="zh-CN" altLang="en-US" noProof="0"/>
              <a:t>第四级</a:t>
            </a:r>
            <a:endParaRPr lang="zh-CN" altLang="en-US" noProof="0"/>
          </a:p>
          <a:p>
            <a:pPr lvl="4"/>
            <a:r>
              <a:rPr lang="zh-CN" altLang="en-US" noProof="0"/>
              <a:t>第五级</a:t>
            </a:r>
            <a:endParaRPr lang="zh-CN" altLang="en-US" noProof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latinLnBrk="1" hangingPunct="1">
              <a:buFontTx/>
              <a:buNone/>
              <a:defRPr sz="1200"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/>
          <a:lstStyle>
            <a:lvl1pPr algn="r" eaLnBrk="1" hangingPunct="1">
              <a:defRPr sz="1200">
                <a:ea typeface="宋体" panose="02010600030101010101" pitchFamily="2" charset="-122"/>
              </a:defRPr>
            </a:lvl1pPr>
          </a:lstStyle>
          <a:p>
            <a:pPr>
              <a:defRPr/>
            </a:pPr>
            <a:fld id="{8167AF54-30D4-4692-8003-4913C8D498AF}" type="slidenum">
              <a:rPr lang="en-US" altLang="en-US"/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algun Gothic" panose="020B0503020000020004" charset="-127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algun Gothic" panose="020B0503020000020004" charset="-127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algun Gothic" panose="020B0503020000020004" charset="-127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algun Gothic" panose="020B0503020000020004" charset="-127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algun Gothic" panose="020B0503020000020004" charset="-127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6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7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9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0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幻灯片图像占位符 1"/>
          <p:cNvSpPr>
            <a:spLocks noGrp="1" noRot="1" noChangeAspect="1" noChangeArrowheads="1" noTextEdit="1"/>
          </p:cNvSpPr>
          <p:nvPr>
            <p:ph type="sldImg" idx="4294967295"/>
          </p:nvPr>
        </p:nvSpPr>
        <p:spPr bwMode="auto">
          <a:ln>
            <a:solidFill>
              <a:srgbClr val="000000"/>
            </a:solidFill>
            <a:miter lim="800000"/>
          </a:ln>
        </p:spPr>
      </p:sp>
      <p:sp>
        <p:nvSpPr>
          <p:cNvPr id="9219" name="备注占位符 2"/>
          <p:cNvSpPr>
            <a:spLocks noGrp="1" noChangeArrowheads="1"/>
          </p:cNvSpPr>
          <p:nvPr>
            <p:ph type="body" idx="429496729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endParaRPr lang="zh-CN" altLang="en-US"/>
          </a:p>
        </p:txBody>
      </p:sp>
      <p:sp>
        <p:nvSpPr>
          <p:cNvPr id="9220" name="灯片编号占位符 3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1pPr>
            <a:lvl2pPr marL="742950" indent="-28575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2pPr>
            <a:lvl3pPr marL="11430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3pPr>
            <a:lvl4pPr marL="16002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4pPr>
            <a:lvl5pPr marL="20574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9pPr>
          </a:lstStyle>
          <a:p>
            <a:pPr>
              <a:buFont typeface="Arial" panose="020B0604020202020204" pitchFamily="34" charset="0"/>
              <a:buNone/>
            </a:pPr>
            <a:fld id="{889EF35E-9CD7-4B72-B4FC-9B8A073DAC01}" type="slidenum">
              <a:rPr altLang="en-US" noProof="1" smtClean="0">
                <a:ea typeface="宋体" panose="02010600030101010101" pitchFamily="2" charset="-122"/>
              </a:rPr>
            </a:fld>
            <a:endParaRPr lang="zh-CN" altLang="en-US" noProof="1"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幻灯片图像占位符 1"/>
          <p:cNvSpPr>
            <a:spLocks noGrp="1" noRot="1" noChangeAspect="1" noChangeArrowheads="1" noTextEdit="1"/>
          </p:cNvSpPr>
          <p:nvPr>
            <p:ph type="sldImg" idx="4294967295"/>
          </p:nvPr>
        </p:nvSpPr>
        <p:spPr bwMode="auto">
          <a:ln>
            <a:solidFill>
              <a:srgbClr val="000000"/>
            </a:solidFill>
            <a:miter lim="800000"/>
          </a:ln>
        </p:spPr>
      </p:sp>
      <p:sp>
        <p:nvSpPr>
          <p:cNvPr id="11267" name="备注占位符 2"/>
          <p:cNvSpPr>
            <a:spLocks noGrp="1" noChangeArrowheads="1"/>
          </p:cNvSpPr>
          <p:nvPr>
            <p:ph type="body" idx="429496729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endParaRPr lang="zh-CN" altLang="en-US"/>
          </a:p>
        </p:txBody>
      </p:sp>
      <p:sp>
        <p:nvSpPr>
          <p:cNvPr id="11268" name="灯片编号占位符 3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1pPr>
            <a:lvl2pPr marL="742950" indent="-28575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2pPr>
            <a:lvl3pPr marL="11430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3pPr>
            <a:lvl4pPr marL="16002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4pPr>
            <a:lvl5pPr marL="20574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9pPr>
          </a:lstStyle>
          <a:p>
            <a:pPr>
              <a:buFont typeface="Arial" panose="020B0604020202020204" pitchFamily="34" charset="0"/>
              <a:buNone/>
            </a:pPr>
            <a:fld id="{D5BDE919-A0BB-447D-BFA9-B5D568FD95D3}" type="slidenum">
              <a:rPr lang="en-US" altLang="en-US" smtClean="0">
                <a:ea typeface="宋体" panose="02010600030101010101" pitchFamily="2" charset="-122"/>
              </a:rPr>
            </a:fld>
            <a:endParaRPr lang="en-US" altLang="en-US"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幻灯片图像占位符 1"/>
          <p:cNvSpPr>
            <a:spLocks noGrp="1" noRot="1" noChangeAspect="1" noChangeArrowheads="1" noTextEdit="1"/>
          </p:cNvSpPr>
          <p:nvPr>
            <p:ph type="sldImg" idx="4294967295"/>
          </p:nvPr>
        </p:nvSpPr>
        <p:spPr bwMode="auto">
          <a:ln>
            <a:solidFill>
              <a:srgbClr val="000000"/>
            </a:solidFill>
            <a:miter lim="800000"/>
          </a:ln>
        </p:spPr>
      </p:sp>
      <p:sp>
        <p:nvSpPr>
          <p:cNvPr id="13315" name="备注占位符 2"/>
          <p:cNvSpPr>
            <a:spLocks noGrp="1" noChangeArrowheads="1"/>
          </p:cNvSpPr>
          <p:nvPr>
            <p:ph type="body" idx="429496729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endParaRPr lang="zh-CN" altLang="en-US"/>
          </a:p>
        </p:txBody>
      </p:sp>
      <p:sp>
        <p:nvSpPr>
          <p:cNvPr id="13316" name="灯片编号占位符 3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1pPr>
            <a:lvl2pPr marL="742950" indent="-28575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2pPr>
            <a:lvl3pPr marL="11430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3pPr>
            <a:lvl4pPr marL="16002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4pPr>
            <a:lvl5pPr marL="20574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9pPr>
          </a:lstStyle>
          <a:p>
            <a:pPr>
              <a:buFont typeface="Arial" panose="020B0604020202020204" pitchFamily="34" charset="0"/>
              <a:buNone/>
            </a:pPr>
            <a:fld id="{427AC678-3FD6-41A3-B3D8-60467162A6F2}" type="slidenum">
              <a:rPr altLang="en-US" noProof="1" smtClean="0">
                <a:ea typeface="宋体" panose="02010600030101010101" pitchFamily="2" charset="-122"/>
              </a:rPr>
            </a:fld>
            <a:endParaRPr lang="zh-CN" altLang="en-US" noProof="1"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幻灯片图像占位符 1"/>
          <p:cNvSpPr>
            <a:spLocks noGrp="1" noRot="1" noChangeAspect="1" noChangeArrowheads="1" noTextEdit="1"/>
          </p:cNvSpPr>
          <p:nvPr>
            <p:ph type="sldImg" idx="4294967295"/>
          </p:nvPr>
        </p:nvSpPr>
        <p:spPr bwMode="auto">
          <a:ln>
            <a:solidFill>
              <a:srgbClr val="000000"/>
            </a:solidFill>
            <a:miter lim="800000"/>
          </a:ln>
        </p:spPr>
      </p:sp>
      <p:sp>
        <p:nvSpPr>
          <p:cNvPr id="15363" name="备注占位符 2"/>
          <p:cNvSpPr>
            <a:spLocks noGrp="1" noChangeArrowheads="1"/>
          </p:cNvSpPr>
          <p:nvPr>
            <p:ph type="body" idx="429496729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endParaRPr lang="zh-CN" altLang="en-US"/>
          </a:p>
        </p:txBody>
      </p:sp>
      <p:sp>
        <p:nvSpPr>
          <p:cNvPr id="15364" name="灯片编号占位符 3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1pPr>
            <a:lvl2pPr marL="742950" indent="-28575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2pPr>
            <a:lvl3pPr marL="11430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3pPr>
            <a:lvl4pPr marL="16002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4pPr>
            <a:lvl5pPr marL="20574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9pPr>
          </a:lstStyle>
          <a:p>
            <a:pPr>
              <a:buFont typeface="Arial" panose="020B0604020202020204" pitchFamily="34" charset="0"/>
              <a:buNone/>
            </a:pPr>
            <a:fld id="{693AFF33-C211-4858-862F-B8E029E2E83E}" type="slidenum">
              <a:rPr altLang="en-US" noProof="1" smtClean="0">
                <a:ea typeface="宋体" panose="02010600030101010101" pitchFamily="2" charset="-122"/>
              </a:rPr>
            </a:fld>
            <a:endParaRPr lang="zh-CN" altLang="en-US" noProof="1"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幻灯片图像占位符 1"/>
          <p:cNvSpPr>
            <a:spLocks noGrp="1" noRot="1" noChangeAspect="1" noChangeArrowheads="1" noTextEdit="1"/>
          </p:cNvSpPr>
          <p:nvPr>
            <p:ph type="sldImg" idx="4294967295"/>
          </p:nvPr>
        </p:nvSpPr>
        <p:spPr bwMode="auto">
          <a:ln>
            <a:solidFill>
              <a:srgbClr val="000000"/>
            </a:solidFill>
            <a:miter lim="800000"/>
          </a:ln>
        </p:spPr>
      </p:sp>
      <p:sp>
        <p:nvSpPr>
          <p:cNvPr id="17411" name="备注占位符 2"/>
          <p:cNvSpPr>
            <a:spLocks noGrp="1" noChangeArrowheads="1"/>
          </p:cNvSpPr>
          <p:nvPr>
            <p:ph type="body" idx="429496729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endParaRPr lang="zh-CN" altLang="en-US"/>
          </a:p>
        </p:txBody>
      </p:sp>
      <p:sp>
        <p:nvSpPr>
          <p:cNvPr id="17412" name="灯片编号占位符 3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1pPr>
            <a:lvl2pPr marL="742950" indent="-28575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2pPr>
            <a:lvl3pPr marL="11430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3pPr>
            <a:lvl4pPr marL="16002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4pPr>
            <a:lvl5pPr marL="20574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9pPr>
          </a:lstStyle>
          <a:p>
            <a:pPr>
              <a:buFont typeface="Arial" panose="020B0604020202020204" pitchFamily="34" charset="0"/>
              <a:buNone/>
            </a:pPr>
            <a:fld id="{D34CA9D9-EDC5-4E96-834C-A9ED8BD0D71F}" type="slidenum">
              <a:rPr altLang="en-US" noProof="1" smtClean="0">
                <a:ea typeface="宋体" panose="02010600030101010101" pitchFamily="2" charset="-122"/>
              </a:rPr>
            </a:fld>
            <a:endParaRPr lang="zh-CN" altLang="en-US" noProof="1"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幻灯片图像占位符 1"/>
          <p:cNvSpPr>
            <a:spLocks noGrp="1" noRot="1" noChangeAspect="1" noChangeArrowheads="1" noTextEdit="1"/>
          </p:cNvSpPr>
          <p:nvPr>
            <p:ph type="sldImg" idx="4294967295"/>
          </p:nvPr>
        </p:nvSpPr>
        <p:spPr bwMode="auto">
          <a:ln>
            <a:solidFill>
              <a:srgbClr val="000000"/>
            </a:solidFill>
            <a:miter lim="800000"/>
          </a:ln>
        </p:spPr>
      </p:sp>
      <p:sp>
        <p:nvSpPr>
          <p:cNvPr id="19459" name="备注占位符 2"/>
          <p:cNvSpPr>
            <a:spLocks noGrp="1" noChangeArrowheads="1"/>
          </p:cNvSpPr>
          <p:nvPr>
            <p:ph type="body" idx="429496729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endParaRPr lang="zh-CN" altLang="en-US"/>
          </a:p>
        </p:txBody>
      </p:sp>
      <p:sp>
        <p:nvSpPr>
          <p:cNvPr id="19460" name="灯片编号占位符 3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1pPr>
            <a:lvl2pPr marL="742950" indent="-28575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2pPr>
            <a:lvl3pPr marL="11430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3pPr>
            <a:lvl4pPr marL="16002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4pPr>
            <a:lvl5pPr marL="20574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9pPr>
          </a:lstStyle>
          <a:p>
            <a:pPr>
              <a:buFont typeface="Arial" panose="020B0604020202020204" pitchFamily="34" charset="0"/>
              <a:buNone/>
            </a:pPr>
            <a:fld id="{5330B99B-2C7D-41E2-BE5F-FF6D20329906}" type="slidenum">
              <a:rPr altLang="en-US" noProof="1" smtClean="0">
                <a:ea typeface="宋体" panose="02010600030101010101" pitchFamily="2" charset="-122"/>
              </a:rPr>
            </a:fld>
            <a:endParaRPr lang="zh-CN" altLang="en-US" noProof="1"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幻灯片图像占位符 1"/>
          <p:cNvSpPr>
            <a:spLocks noGrp="1" noRot="1" noChangeAspect="1" noChangeArrowheads="1" noTextEdit="1"/>
          </p:cNvSpPr>
          <p:nvPr>
            <p:ph type="sldImg" idx="4294967295"/>
          </p:nvPr>
        </p:nvSpPr>
        <p:spPr bwMode="auto">
          <a:ln>
            <a:solidFill>
              <a:srgbClr val="000000"/>
            </a:solidFill>
            <a:miter lim="800000"/>
          </a:ln>
        </p:spPr>
      </p:sp>
      <p:sp>
        <p:nvSpPr>
          <p:cNvPr id="22531" name="备注占位符 2"/>
          <p:cNvSpPr>
            <a:spLocks noGrp="1" noChangeArrowheads="1"/>
          </p:cNvSpPr>
          <p:nvPr>
            <p:ph type="body" idx="429496729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endParaRPr lang="zh-CN" altLang="en-US"/>
          </a:p>
        </p:txBody>
      </p:sp>
      <p:sp>
        <p:nvSpPr>
          <p:cNvPr id="22532" name="灯片编号占位符 3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1pPr>
            <a:lvl2pPr marL="742950" indent="-28575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2pPr>
            <a:lvl3pPr marL="11430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3pPr>
            <a:lvl4pPr marL="16002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4pPr>
            <a:lvl5pPr marL="20574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9pPr>
          </a:lstStyle>
          <a:p>
            <a:pPr>
              <a:buFont typeface="Arial" panose="020B0604020202020204" pitchFamily="34" charset="0"/>
              <a:buNone/>
            </a:pPr>
            <a:fld id="{E052CE3D-7C8F-40DD-8B7B-38781C235571}" type="slidenum">
              <a:rPr altLang="en-US" noProof="1" smtClean="0">
                <a:ea typeface="宋体" panose="02010600030101010101" pitchFamily="2" charset="-122"/>
              </a:rPr>
            </a:fld>
            <a:endParaRPr lang="zh-CN" altLang="en-US" noProof="1"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幻灯片图像占位符 1"/>
          <p:cNvSpPr>
            <a:spLocks noGrp="1" noRot="1" noChangeAspect="1" noChangeArrowheads="1" noTextEdit="1"/>
          </p:cNvSpPr>
          <p:nvPr>
            <p:ph type="sldImg" idx="4294967295"/>
          </p:nvPr>
        </p:nvSpPr>
        <p:spPr bwMode="auto">
          <a:ln>
            <a:solidFill>
              <a:srgbClr val="000000"/>
            </a:solidFill>
            <a:miter lim="800000"/>
          </a:ln>
        </p:spPr>
      </p:sp>
      <p:sp>
        <p:nvSpPr>
          <p:cNvPr id="24579" name="备注占位符 2"/>
          <p:cNvSpPr>
            <a:spLocks noGrp="1" noChangeArrowheads="1"/>
          </p:cNvSpPr>
          <p:nvPr>
            <p:ph type="body" idx="429496729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endParaRPr lang="zh-CN" altLang="en-US"/>
          </a:p>
        </p:txBody>
      </p:sp>
      <p:sp>
        <p:nvSpPr>
          <p:cNvPr id="24580" name="灯片编号占位符 3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1pPr>
            <a:lvl2pPr marL="742950" indent="-28575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2pPr>
            <a:lvl3pPr marL="11430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3pPr>
            <a:lvl4pPr marL="16002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4pPr>
            <a:lvl5pPr marL="20574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9pPr>
          </a:lstStyle>
          <a:p>
            <a:pPr>
              <a:buFont typeface="Arial" panose="020B0604020202020204" pitchFamily="34" charset="0"/>
              <a:buNone/>
            </a:pPr>
            <a:fld id="{AD7410FD-0BAC-41BA-950E-10B7D45507DC}" type="slidenum">
              <a:rPr lang="en-US" altLang="en-US" smtClean="0">
                <a:ea typeface="宋体" panose="02010600030101010101" pitchFamily="2" charset="-122"/>
              </a:rPr>
            </a:fld>
            <a:endParaRPr lang="en-US" altLang="en-US"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幻灯片图像占位符 1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6627" name="备注占位符 2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endParaRPr lang="zh-CN" altLang="en-US"/>
          </a:p>
        </p:txBody>
      </p:sp>
      <p:sp>
        <p:nvSpPr>
          <p:cNvPr id="26628" name="灯片编号占位符 3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1pPr>
            <a:lvl2pPr marL="742950" indent="-28575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2pPr>
            <a:lvl3pPr marL="11430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3pPr>
            <a:lvl4pPr marL="16002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4pPr>
            <a:lvl5pPr marL="20574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9pPr>
          </a:lstStyle>
          <a:p>
            <a:fld id="{5C028EB6-AA07-4174-95F9-63F6D61AB2DB}" type="slidenum">
              <a:rPr lang="en-US" altLang="en-US" smtClean="0">
                <a:ea typeface="宋体" panose="02010600030101010101" pitchFamily="2" charset="-122"/>
              </a:rPr>
            </a:fld>
            <a:endParaRPr lang="en-US" altLang="en-US"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7" Type="http://schemas.openxmlformats.org/officeDocument/2006/relationships/image" Target="../media/image6.png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5" Type="http://schemas.openxmlformats.org/officeDocument/2006/relationships/image" Target="../media/image10.png"/><Relationship Id="rId4" Type="http://schemas.openxmlformats.org/officeDocument/2006/relationships/image" Target="../media/image9.png"/><Relationship Id="rId3" Type="http://schemas.openxmlformats.org/officeDocument/2006/relationships/image" Target="../media/image8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5" Type="http://schemas.openxmlformats.org/officeDocument/2006/relationships/image" Target="../media/image10.png"/><Relationship Id="rId4" Type="http://schemas.openxmlformats.org/officeDocument/2006/relationships/image" Target="../media/image9.png"/><Relationship Id="rId3" Type="http://schemas.openxmlformats.org/officeDocument/2006/relationships/image" Target="../media/image8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bg bwMode="auto"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 userDrawn="1"/>
        </p:nvGrpSpPr>
        <p:grpSpPr bwMode="auto">
          <a:xfrm>
            <a:off x="-9525" y="0"/>
            <a:ext cx="9153525" cy="5143500"/>
            <a:chOff x="-9899" y="0"/>
            <a:chExt cx="9153899" cy="5143500"/>
          </a:xfrm>
        </p:grpSpPr>
        <p:pic>
          <p:nvPicPr>
            <p:cNvPr id="3" name="图片 2"/>
            <p:cNvPicPr>
              <a:picLocks noChangeAspect="1" noChangeArrowheads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9144000" cy="51435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" name="图片 3"/>
            <p:cNvPicPr>
              <a:picLocks noChangeAspect="1" noChangeArrowheads="1"/>
            </p:cNvPicPr>
            <p:nvPr userDrawn="1"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65009"/>
            <a:stretch>
              <a:fillRect/>
            </a:stretch>
          </p:blipFill>
          <p:spPr bwMode="auto">
            <a:xfrm>
              <a:off x="0" y="4371949"/>
              <a:ext cx="9144000" cy="76473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" name="图片 4"/>
            <p:cNvPicPr>
              <a:picLocks noChangeAspect="1" noChangeArrowheads="1"/>
            </p:cNvPicPr>
            <p:nvPr userDrawn="1"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658" b="88689"/>
            <a:stretch>
              <a:fillRect/>
            </a:stretch>
          </p:blipFill>
          <p:spPr bwMode="auto">
            <a:xfrm>
              <a:off x="-9899" y="0"/>
              <a:ext cx="9153899" cy="4115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6" name="图片 5"/>
          <p:cNvPicPr>
            <a:picLocks noChangeAspect="1" noChangeArrowheads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718" b="25883"/>
          <a:stretch>
            <a:fillRect/>
          </a:stretch>
        </p:blipFill>
        <p:spPr bwMode="auto">
          <a:xfrm>
            <a:off x="395288" y="252413"/>
            <a:ext cx="8135937" cy="4100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图片 7"/>
          <p:cNvPicPr>
            <a:picLocks noChangeAspect="1" noChangeArrowheads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047" t="10567" b="79710"/>
          <a:stretch>
            <a:fillRect/>
          </a:stretch>
        </p:blipFill>
        <p:spPr bwMode="auto">
          <a:xfrm>
            <a:off x="5580063" y="2849563"/>
            <a:ext cx="2613025" cy="2008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图片 8"/>
          <p:cNvPicPr>
            <a:picLocks noChangeAspect="1" noChangeArrowheads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2424" r="66219"/>
          <a:stretch>
            <a:fillRect/>
          </a:stretch>
        </p:blipFill>
        <p:spPr bwMode="auto">
          <a:xfrm>
            <a:off x="-33338" y="2955925"/>
            <a:ext cx="3092451" cy="2170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图片 9"/>
          <p:cNvPicPr>
            <a:picLocks noChangeAspect="1" noChangeArrowheads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1124" b="82214"/>
          <a:stretch>
            <a:fillRect/>
          </a:stretch>
        </p:blipFill>
        <p:spPr bwMode="auto">
          <a:xfrm>
            <a:off x="900113" y="1827213"/>
            <a:ext cx="1995487" cy="3201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 userDrawn="1"/>
        </p:nvGrpSpPr>
        <p:grpSpPr bwMode="auto">
          <a:xfrm>
            <a:off x="0" y="0"/>
            <a:ext cx="9144000" cy="5143500"/>
            <a:chOff x="3956" y="10683"/>
            <a:chExt cx="9144000" cy="5143500"/>
          </a:xfrm>
        </p:grpSpPr>
        <p:pic>
          <p:nvPicPr>
            <p:cNvPr id="3" name="图片 2"/>
            <p:cNvPicPr>
              <a:picLocks noChangeAspect="1" noChangeArrowheads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56" y="10683"/>
              <a:ext cx="9144000" cy="51435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" name="图片 3"/>
            <p:cNvPicPr>
              <a:picLocks noChangeAspect="1" noChangeArrowheads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56" y="10683"/>
              <a:ext cx="9144000" cy="51435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5" name="八边形 4"/>
          <p:cNvSpPr/>
          <p:nvPr/>
        </p:nvSpPr>
        <p:spPr>
          <a:xfrm>
            <a:off x="187325" y="171450"/>
            <a:ext cx="8769350" cy="4800600"/>
          </a:xfrm>
          <a:prstGeom prst="octagon">
            <a:avLst>
              <a:gd name="adj" fmla="val 11060"/>
            </a:avLst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solidFill>
                <a:prstClr val="white"/>
              </a:solidFill>
              <a:latin typeface="等线" panose="02010600030101010101" pitchFamily="2" charset="-122"/>
              <a:ea typeface="等线" panose="02010600030101010101" pitchFamily="2" charset="-122"/>
            </a:endParaRPr>
          </a:p>
        </p:txBody>
      </p:sp>
      <p:pic>
        <p:nvPicPr>
          <p:cNvPr id="7" name="图片 6"/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00" t="5600" r="6203" b="11801"/>
          <a:stretch>
            <a:fillRect/>
          </a:stretch>
        </p:blipFill>
        <p:spPr bwMode="auto">
          <a:xfrm>
            <a:off x="79375" y="63500"/>
            <a:ext cx="1000125" cy="936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图片 7"/>
          <p:cNvPicPr>
            <a:picLocks noChangeAspect="1" noChangeArrowheads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59750" y="3748088"/>
            <a:ext cx="936625" cy="1404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文本框 11"/>
          <p:cNvSpPr txBox="1"/>
          <p:nvPr/>
        </p:nvSpPr>
        <p:spPr>
          <a:xfrm rot="19730992">
            <a:off x="3297000" y="2011226"/>
            <a:ext cx="3024335" cy="646331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zh-CN" altLang="en-US" sz="3600" dirty="0">
                <a:solidFill>
                  <a:schemeClr val="bg2">
                    <a:alpha val="23000"/>
                  </a:schemeClr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状元成才路</a:t>
            </a:r>
            <a:endParaRPr lang="zh-CN" altLang="en-US" sz="3600" dirty="0">
              <a:solidFill>
                <a:schemeClr val="bg2">
                  <a:alpha val="23000"/>
                </a:schemeClr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9"/>
          <p:cNvGrpSpPr/>
          <p:nvPr userDrawn="1"/>
        </p:nvGrpSpPr>
        <p:grpSpPr bwMode="auto">
          <a:xfrm>
            <a:off x="0" y="0"/>
            <a:ext cx="9144000" cy="5143500"/>
            <a:chOff x="3956" y="10683"/>
            <a:chExt cx="9144000" cy="5143500"/>
          </a:xfrm>
        </p:grpSpPr>
        <p:pic>
          <p:nvPicPr>
            <p:cNvPr id="3" name="图片 10"/>
            <p:cNvPicPr>
              <a:picLocks noChangeAspect="1" noChangeArrowheads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56" y="10683"/>
              <a:ext cx="9144000" cy="51435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" name="图片 11"/>
            <p:cNvPicPr>
              <a:picLocks noChangeAspect="1" noChangeArrowheads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56" y="10683"/>
              <a:ext cx="9144000" cy="51435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5" name="八边形 4"/>
          <p:cNvSpPr/>
          <p:nvPr/>
        </p:nvSpPr>
        <p:spPr>
          <a:xfrm>
            <a:off x="187325" y="171450"/>
            <a:ext cx="8769350" cy="4800600"/>
          </a:xfrm>
          <a:prstGeom prst="octagon">
            <a:avLst>
              <a:gd name="adj" fmla="val 11060"/>
            </a:avLst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solidFill>
                <a:prstClr val="white"/>
              </a:solidFill>
              <a:latin typeface="等线" panose="02010600030101010101" pitchFamily="2" charset="-122"/>
              <a:ea typeface="等线" panose="02010600030101010101" pitchFamily="2" charset="-122"/>
            </a:endParaRPr>
          </a:p>
        </p:txBody>
      </p:sp>
      <p:pic>
        <p:nvPicPr>
          <p:cNvPr id="7" name="图片 14"/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00" t="5600" r="6203" b="11801"/>
          <a:stretch>
            <a:fillRect/>
          </a:stretch>
        </p:blipFill>
        <p:spPr bwMode="auto">
          <a:xfrm>
            <a:off x="79375" y="63500"/>
            <a:ext cx="1000125" cy="936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图片 15"/>
          <p:cNvPicPr>
            <a:picLocks noChangeAspect="1" noChangeArrowheads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59750" y="3748088"/>
            <a:ext cx="936625" cy="1404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文本框 11"/>
          <p:cNvSpPr txBox="1"/>
          <p:nvPr/>
        </p:nvSpPr>
        <p:spPr>
          <a:xfrm rot="19730992">
            <a:off x="3296999" y="2011227"/>
            <a:ext cx="3024337" cy="646331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zh-CN" altLang="en-US" sz="3600" dirty="0">
                <a:solidFill>
                  <a:schemeClr val="bg2">
                    <a:alpha val="19000"/>
                  </a:schemeClr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状元成才路</a:t>
            </a:r>
            <a:endParaRPr lang="zh-CN" altLang="en-US" sz="3600" dirty="0">
              <a:solidFill>
                <a:schemeClr val="bg2">
                  <a:alpha val="19000"/>
                </a:schemeClr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6"/>
          <p:cNvSpPr txBox="1">
            <a:spLocks noChangeArrowheads="1"/>
          </p:cNvSpPr>
          <p:nvPr userDrawn="1"/>
        </p:nvSpPr>
        <p:spPr bwMode="auto">
          <a:xfrm>
            <a:off x="0" y="0"/>
            <a:ext cx="9144000" cy="5143500"/>
          </a:xfrm>
          <a:prstGeom prst="rect">
            <a:avLst/>
          </a:prstGeom>
          <a:solidFill>
            <a:srgbClr val="0000FF"/>
          </a:solidFill>
          <a:ln>
            <a:noFill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1pPr>
            <a:lvl2pPr marL="742950" indent="-28575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2pPr>
            <a:lvl3pPr marL="11430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3pPr>
            <a:lvl4pPr marL="16002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4pPr>
            <a:lvl5pPr marL="20574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9pPr>
          </a:lstStyle>
          <a:p>
            <a:pPr>
              <a:defRPr/>
            </a:pPr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6" Type="http://schemas.openxmlformats.org/officeDocument/2006/relationships/theme" Target="../theme/theme1.xml"/><Relationship Id="rId5" Type="http://schemas.openxmlformats.org/officeDocument/2006/relationships/image" Target="../media/image11.png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auto">
      <p:bgPr>
        <a:blipFill dpi="0" rotWithShape="0">
          <a:blip r:embed="rId5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</p:sldLayoutIdLst>
  <p:txStyles>
    <p:titleStyle>
      <a:lvl1pPr algn="ctr" rtl="0" eaLnBrk="0" fontAlgn="base" latinLnBrk="1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Malgun Gothic" panose="020B0503020000020004" charset="-127"/>
          <a:cs typeface="+mj-cs"/>
        </a:defRPr>
      </a:lvl1pPr>
      <a:lvl2pPr algn="ctr" rtl="0" eaLnBrk="0" fontAlgn="base" latinLnBrk="1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libri" panose="020F0502020204030204" pitchFamily="34" charset="0"/>
          <a:ea typeface="Malgun Gothic" panose="020B0503020000020004" charset="-127"/>
        </a:defRPr>
      </a:lvl2pPr>
      <a:lvl3pPr algn="ctr" rtl="0" eaLnBrk="0" fontAlgn="base" latinLnBrk="1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libri" panose="020F0502020204030204" pitchFamily="34" charset="0"/>
          <a:ea typeface="Malgun Gothic" panose="020B0503020000020004" charset="-127"/>
        </a:defRPr>
      </a:lvl3pPr>
      <a:lvl4pPr algn="ctr" rtl="0" eaLnBrk="0" fontAlgn="base" latinLnBrk="1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libri" panose="020F0502020204030204" pitchFamily="34" charset="0"/>
          <a:ea typeface="Malgun Gothic" panose="020B0503020000020004" charset="-127"/>
        </a:defRPr>
      </a:lvl4pPr>
      <a:lvl5pPr algn="ctr" rtl="0" eaLnBrk="0" fontAlgn="base" latinLnBrk="1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libri" panose="020F0502020204030204" pitchFamily="34" charset="0"/>
          <a:ea typeface="Malgun Gothic" panose="020B0503020000020004" charset="-127"/>
        </a:defRPr>
      </a:lvl5pPr>
      <a:lvl6pPr marL="457200" algn="ctr" rtl="0" eaLnBrk="0" fontAlgn="base" latinLnBrk="1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Gulim" panose="020B0600000101010101" pitchFamily="34" charset="-127"/>
          <a:ea typeface="Gulim" panose="020B0600000101010101" pitchFamily="34" charset="-127"/>
        </a:defRPr>
      </a:lvl6pPr>
      <a:lvl7pPr marL="914400" algn="ctr" rtl="0" eaLnBrk="0" fontAlgn="base" latinLnBrk="1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Gulim" panose="020B0600000101010101" pitchFamily="34" charset="-127"/>
          <a:ea typeface="Gulim" panose="020B0600000101010101" pitchFamily="34" charset="-127"/>
        </a:defRPr>
      </a:lvl7pPr>
      <a:lvl8pPr marL="1371600" algn="ctr" rtl="0" eaLnBrk="0" fontAlgn="base" latinLnBrk="1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Gulim" panose="020B0600000101010101" pitchFamily="34" charset="-127"/>
          <a:ea typeface="Gulim" panose="020B0600000101010101" pitchFamily="34" charset="-127"/>
        </a:defRPr>
      </a:lvl8pPr>
      <a:lvl9pPr marL="1828800" algn="ctr" rtl="0" eaLnBrk="0" fontAlgn="base" latinLnBrk="1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Gulim" panose="020B0600000101010101" pitchFamily="34" charset="-127"/>
          <a:ea typeface="Gulim" panose="020B0600000101010101" pitchFamily="34" charset="-127"/>
        </a:defRPr>
      </a:lvl9pPr>
    </p:titleStyle>
    <p:bodyStyle>
      <a:lvl1pPr marL="342900" indent="-342900" algn="l" rtl="0" eaLnBrk="0" fontAlgn="base" latinLnBrk="1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Malgun Gothic" panose="020B0503020000020004" charset="-127"/>
          <a:cs typeface="+mn-cs"/>
        </a:defRPr>
      </a:lvl1pPr>
      <a:lvl2pPr marL="742950" indent="-285750" algn="l" rtl="0" eaLnBrk="0" fontAlgn="base" latinLnBrk="1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Malgun Gothic" panose="020B0503020000020004" charset="-127"/>
        </a:defRPr>
      </a:lvl2pPr>
      <a:lvl3pPr marL="1143000" indent="-228600" algn="l" rtl="0" eaLnBrk="0" fontAlgn="base" latinLnBrk="1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Malgun Gothic" panose="020B0503020000020004" charset="-127"/>
        </a:defRPr>
      </a:lvl3pPr>
      <a:lvl4pPr marL="1600200" indent="-228600" algn="l" rtl="0" eaLnBrk="0" fontAlgn="base" latinLnBrk="1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Malgun Gothic" panose="020B0503020000020004" charset="-127"/>
        </a:defRPr>
      </a:lvl4pPr>
      <a:lvl5pPr marL="2057400" indent="-228600" algn="l" rtl="0" eaLnBrk="0" fontAlgn="base" latinLnBrk="1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Malgun Gothic" panose="020B0503020000020004" charset="-127"/>
        </a:defRPr>
      </a:lvl5pPr>
      <a:lvl6pPr marL="2514600" indent="-228600" algn="l" rtl="0" eaLnBrk="0" fontAlgn="base" latinLnBrk="1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eaLnBrk="0" fontAlgn="base" latinLnBrk="1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eaLnBrk="0" fontAlgn="base" latinLnBrk="1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eaLnBrk="0" fontAlgn="base" latinLnBrk="1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1.xml"/><Relationship Id="rId4" Type="http://schemas.openxmlformats.org/officeDocument/2006/relationships/image" Target="../media/image12.png"/><Relationship Id="rId3" Type="http://schemas.openxmlformats.org/officeDocument/2006/relationships/tags" Target="../tags/tag2.xml"/><Relationship Id="rId2" Type="http://schemas.openxmlformats.org/officeDocument/2006/relationships/tags" Target="../tags/tag1.xml"/><Relationship Id="rId1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8.xml"/><Relationship Id="rId5" Type="http://schemas.openxmlformats.org/officeDocument/2006/relationships/slideLayout" Target="../slideLayouts/slideLayout2.xml"/><Relationship Id="rId4" Type="http://schemas.openxmlformats.org/officeDocument/2006/relationships/image" Target="../media/image12.png"/><Relationship Id="rId3" Type="http://schemas.openxmlformats.org/officeDocument/2006/relationships/tags" Target="../tags/tag19.xml"/><Relationship Id="rId2" Type="http://schemas.openxmlformats.org/officeDocument/2006/relationships/tags" Target="../tags/tag18.xml"/><Relationship Id="rId1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7" Type="http://schemas.openxmlformats.org/officeDocument/2006/relationships/notesSlide" Target="../notesSlides/notesSlide9.xml"/><Relationship Id="rId6" Type="http://schemas.openxmlformats.org/officeDocument/2006/relationships/slideLayout" Target="../slideLayouts/slideLayout2.xml"/><Relationship Id="rId5" Type="http://schemas.openxmlformats.org/officeDocument/2006/relationships/image" Target="../media/image22.png"/><Relationship Id="rId4" Type="http://schemas.openxmlformats.org/officeDocument/2006/relationships/image" Target="../media/image12.png"/><Relationship Id="rId3" Type="http://schemas.openxmlformats.org/officeDocument/2006/relationships/tags" Target="../tags/tag21.xml"/><Relationship Id="rId2" Type="http://schemas.openxmlformats.org/officeDocument/2006/relationships/tags" Target="../tags/tag20.xml"/><Relationship Id="rId1" Type="http://schemas.openxmlformats.org/officeDocument/2006/relationships/image" Target="../media/image11.png"/></Relationships>
</file>

<file path=ppt/slides/_rels/slide12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3.xml"/><Relationship Id="rId3" Type="http://schemas.openxmlformats.org/officeDocument/2006/relationships/image" Target="../media/image12.png"/><Relationship Id="rId2" Type="http://schemas.openxmlformats.org/officeDocument/2006/relationships/tags" Target="../tags/tag23.xml"/><Relationship Id="rId1" Type="http://schemas.openxmlformats.org/officeDocument/2006/relationships/tags" Target="../tags/tag2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1.xml"/><Relationship Id="rId7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Relationship Id="rId3" Type="http://schemas.openxmlformats.org/officeDocument/2006/relationships/tags" Target="../tags/tag4.xml"/><Relationship Id="rId2" Type="http://schemas.openxmlformats.org/officeDocument/2006/relationships/tags" Target="../tags/tag3.xml"/><Relationship Id="rId1" Type="http://schemas.openxmlformats.org/officeDocument/2006/relationships/image" Target="../media/image11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2.xml"/><Relationship Id="rId7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Relationship Id="rId3" Type="http://schemas.openxmlformats.org/officeDocument/2006/relationships/tags" Target="../tags/tag6.xml"/><Relationship Id="rId2" Type="http://schemas.openxmlformats.org/officeDocument/2006/relationships/tags" Target="../tags/tag5.xml"/><Relationship Id="rId1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9" Type="http://schemas.openxmlformats.org/officeDocument/2006/relationships/tags" Target="../tags/tag8.xml"/><Relationship Id="rId8" Type="http://schemas.openxmlformats.org/officeDocument/2006/relationships/tags" Target="../tags/tag7.xml"/><Relationship Id="rId7" Type="http://schemas.openxmlformats.org/officeDocument/2006/relationships/image" Target="../media/image18.wmf"/><Relationship Id="rId6" Type="http://schemas.openxmlformats.org/officeDocument/2006/relationships/oleObject" Target="../embeddings/oleObject3.bin"/><Relationship Id="rId5" Type="http://schemas.openxmlformats.org/officeDocument/2006/relationships/image" Target="../media/image17.wmf"/><Relationship Id="rId4" Type="http://schemas.openxmlformats.org/officeDocument/2006/relationships/oleObject" Target="../embeddings/oleObject2.bin"/><Relationship Id="rId3" Type="http://schemas.openxmlformats.org/officeDocument/2006/relationships/image" Target="../media/image16.wmf"/><Relationship Id="rId2" Type="http://schemas.openxmlformats.org/officeDocument/2006/relationships/oleObject" Target="../embeddings/oleObject1.bin"/><Relationship Id="rId15" Type="http://schemas.openxmlformats.org/officeDocument/2006/relationships/notesSlide" Target="../notesSlides/notesSlide3.xml"/><Relationship Id="rId14" Type="http://schemas.openxmlformats.org/officeDocument/2006/relationships/vmlDrawing" Target="../drawings/vmlDrawing1.vml"/><Relationship Id="rId13" Type="http://schemas.openxmlformats.org/officeDocument/2006/relationships/slideLayout" Target="../slideLayouts/slideLayout2.xml"/><Relationship Id="rId12" Type="http://schemas.openxmlformats.org/officeDocument/2006/relationships/image" Target="../media/image20.png"/><Relationship Id="rId11" Type="http://schemas.openxmlformats.org/officeDocument/2006/relationships/image" Target="../media/image19.png"/><Relationship Id="rId10" Type="http://schemas.openxmlformats.org/officeDocument/2006/relationships/image" Target="../media/image12.png"/><Relationship Id="rId1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4.xml"/><Relationship Id="rId3" Type="http://schemas.openxmlformats.org/officeDocument/2006/relationships/slideLayout" Target="../slideLayouts/slideLayout2.xml"/><Relationship Id="rId2" Type="http://schemas.openxmlformats.org/officeDocument/2006/relationships/tags" Target="../tags/tag9.xml"/><Relationship Id="rId1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7" Type="http://schemas.openxmlformats.org/officeDocument/2006/relationships/notesSlide" Target="../notesSlides/notesSlide5.xml"/><Relationship Id="rId6" Type="http://schemas.openxmlformats.org/officeDocument/2006/relationships/slideLayout" Target="../slideLayouts/slideLayout2.xml"/><Relationship Id="rId5" Type="http://schemas.openxmlformats.org/officeDocument/2006/relationships/image" Target="../media/image20.png"/><Relationship Id="rId4" Type="http://schemas.openxmlformats.org/officeDocument/2006/relationships/image" Target="../media/image12.png"/><Relationship Id="rId3" Type="http://schemas.openxmlformats.org/officeDocument/2006/relationships/tags" Target="../tags/tag11.xml"/><Relationship Id="rId2" Type="http://schemas.openxmlformats.org/officeDocument/2006/relationships/tags" Target="../tags/tag10.xml"/><Relationship Id="rId1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6.xml"/><Relationship Id="rId7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2.png"/><Relationship Id="rId3" Type="http://schemas.openxmlformats.org/officeDocument/2006/relationships/tags" Target="../tags/tag13.xml"/><Relationship Id="rId2" Type="http://schemas.openxmlformats.org/officeDocument/2006/relationships/tags" Target="../tags/tag12.xml"/><Relationship Id="rId1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image" Target="../media/image12.png"/><Relationship Id="rId3" Type="http://schemas.openxmlformats.org/officeDocument/2006/relationships/tags" Target="../tags/tag15.xml"/><Relationship Id="rId2" Type="http://schemas.openxmlformats.org/officeDocument/2006/relationships/tags" Target="../tags/tag14.xml"/><Relationship Id="rId1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7.xml"/><Relationship Id="rId5" Type="http://schemas.openxmlformats.org/officeDocument/2006/relationships/slideLayout" Target="../slideLayouts/slideLayout2.xml"/><Relationship Id="rId4" Type="http://schemas.openxmlformats.org/officeDocument/2006/relationships/image" Target="../media/image12.png"/><Relationship Id="rId3" Type="http://schemas.openxmlformats.org/officeDocument/2006/relationships/tags" Target="../tags/tag17.xml"/><Relationship Id="rId2" Type="http://schemas.openxmlformats.org/officeDocument/2006/relationships/tags" Target="../tags/tag16.xml"/><Relationship Id="rId1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 bwMode="auto">
      <p:bgPr>
        <a:blipFill dpi="0" rotWithShape="0">
          <a:blip r:embed="rId1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矩形 2"/>
          <p:cNvSpPr>
            <a:spLocks noChangeArrowheads="1"/>
          </p:cNvSpPr>
          <p:nvPr/>
        </p:nvSpPr>
        <p:spPr bwMode="auto">
          <a:xfrm>
            <a:off x="1690688" y="1779588"/>
            <a:ext cx="5762625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1pPr>
            <a:lvl2pPr marL="742950" indent="-28575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2pPr>
            <a:lvl3pPr marL="11430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3pPr>
            <a:lvl4pPr marL="16002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4pPr>
            <a:lvl5pPr marL="20574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9pPr>
          </a:lstStyle>
          <a:p>
            <a:pPr algn="ctr" eaLnBrk="1" latinLnBrk="1" hangingPunct="1">
              <a:buFont typeface="Arial" panose="020B0604020202020204" pitchFamily="34" charset="0"/>
              <a:buNone/>
            </a:pPr>
            <a:r>
              <a:rPr lang="zh-CN" altLang="zh-CN" sz="4000" b="1">
                <a:latin typeface="黑体" panose="02010609060101010101" pitchFamily="49" charset="-122"/>
                <a:ea typeface="黑体" panose="02010609060101010101" pitchFamily="49" charset="-122"/>
              </a:rPr>
              <a:t>整理和复习</a:t>
            </a:r>
            <a:endParaRPr lang="zh-CN" altLang="zh-CN" sz="4000" b="1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7171" name="文本框 2"/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4716463" y="-1588"/>
            <a:ext cx="1008062" cy="1841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1pPr>
            <a:lvl2pPr marL="742950" indent="-28575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2pPr>
            <a:lvl3pPr marL="11430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3pPr>
            <a:lvl4pPr marL="16002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4pPr>
            <a:lvl5pPr marL="20574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9pPr>
          </a:lstStyle>
          <a:p>
            <a:r>
              <a:rPr lang="zh-CN" altLang="en-US" sz="600">
                <a:solidFill>
                  <a:srgbClr val="81C6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状元成才路</a:t>
            </a:r>
            <a:endParaRPr lang="zh-CN" altLang="en-US" sz="600">
              <a:solidFill>
                <a:srgbClr val="81C6FF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pic>
        <p:nvPicPr>
          <p:cNvPr id="7172" name="图片 3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18475" y="131763"/>
            <a:ext cx="184150" cy="5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3" name="文本框 8"/>
          <p:cNvSpPr txBox="1">
            <a:spLocks noChangeArrowheads="1"/>
          </p:cNvSpPr>
          <p:nvPr/>
        </p:nvSpPr>
        <p:spPr bwMode="auto">
          <a:xfrm>
            <a:off x="1517650" y="836613"/>
            <a:ext cx="485775" cy="700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>
            <a:lvl1pPr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1pPr>
            <a:lvl2pPr marL="742950" indent="-28575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2pPr>
            <a:lvl3pPr marL="11430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3pPr>
            <a:lvl4pPr marL="16002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4pPr>
            <a:lvl5pPr marL="20574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9pPr>
          </a:lstStyle>
          <a:p>
            <a:r>
              <a:rPr lang="en-US" altLang="zh-CN" sz="4100" b="1">
                <a:solidFill>
                  <a:srgbClr val="0070C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6</a:t>
            </a:r>
            <a:endParaRPr lang="zh-CN" altLang="en-US" sz="4100" b="1">
              <a:solidFill>
                <a:srgbClr val="0070C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 bwMode="auto">
      <p:bgPr>
        <a:blipFill dpi="0" rotWithShape="0">
          <a:blip r:embed="rId1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矩形 1"/>
          <p:cNvSpPr>
            <a:spLocks noChangeArrowheads="1"/>
          </p:cNvSpPr>
          <p:nvPr/>
        </p:nvSpPr>
        <p:spPr bwMode="auto">
          <a:xfrm>
            <a:off x="769367" y="843558"/>
            <a:ext cx="7547049" cy="1530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57505" indent="-357505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1pPr>
            <a:lvl2pPr marL="742950" indent="-28575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2pPr>
            <a:lvl3pPr marL="11430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3pPr>
            <a:lvl4pPr marL="16002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4pPr>
            <a:lvl5pPr marL="20574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9pPr>
          </a:lstStyle>
          <a:p>
            <a:pPr marL="0" indent="0" eaLnBrk="1" latinLnBrk="1" hangingPunct="1">
              <a:lnSpc>
                <a:spcPct val="130000"/>
              </a:lnSpc>
              <a:buFont typeface="Arial" panose="020B0604020202020204" pitchFamily="34" charset="0"/>
              <a:buNone/>
            </a:pPr>
            <a:r>
              <a:rPr lang="en-US" altLang="zh-CN" sz="2400" b="1" dirty="0">
                <a:latin typeface="Times New Roman" panose="02020603050405020304" pitchFamily="18" charset="0"/>
                <a:ea typeface="黑体" panose="02010609060101010101" pitchFamily="49" charset="-122"/>
              </a:rPr>
              <a:t>3.</a:t>
            </a:r>
            <a:r>
              <a:rPr lang="zh-CN" altLang="en-US" sz="2400" b="1" dirty="0">
                <a:latin typeface="Times New Roman" panose="02020603050405020304" pitchFamily="18" charset="0"/>
                <a:ea typeface="黑体" panose="02010609060101010101" pitchFamily="49" charset="-122"/>
              </a:rPr>
              <a:t> </a:t>
            </a:r>
            <a:r>
              <a:rPr lang="en-US" altLang="zh-CN" sz="2400" b="1" dirty="0">
                <a:latin typeface="Times New Roman" panose="02020603050405020304" pitchFamily="18" charset="0"/>
                <a:ea typeface="黑体" panose="02010609060101010101" pitchFamily="49" charset="-122"/>
              </a:rPr>
              <a:t>2021 </a:t>
            </a:r>
            <a:r>
              <a:rPr lang="zh-CN" altLang="en-US" sz="2400" b="1" dirty="0">
                <a:latin typeface="Times New Roman" panose="02020603050405020304" pitchFamily="18" charset="0"/>
                <a:ea typeface="黑体" panose="02010609060101010101" pitchFamily="49" charset="-122"/>
              </a:rPr>
              <a:t>年年末全国私人汽车保有量约为 </a:t>
            </a:r>
            <a:r>
              <a:rPr lang="en-US" altLang="zh-CN" sz="2400" b="1" dirty="0">
                <a:latin typeface="Times New Roman" panose="02020603050405020304" pitchFamily="18" charset="0"/>
                <a:ea typeface="黑体" panose="02010609060101010101" pitchFamily="49" charset="-122"/>
              </a:rPr>
              <a:t>2.62 </a:t>
            </a:r>
            <a:r>
              <a:rPr lang="zh-CN" altLang="en-US" sz="2400" b="1" dirty="0">
                <a:latin typeface="Times New Roman" panose="02020603050405020304" pitchFamily="18" charset="0"/>
                <a:ea typeface="黑体" panose="02010609060101010101" pitchFamily="49" charset="-122"/>
              </a:rPr>
              <a:t>亿辆，比  </a:t>
            </a:r>
            <a:endParaRPr lang="en-US" altLang="zh-CN" sz="2400" b="1" dirty="0">
              <a:latin typeface="Times New Roman" panose="02020603050405020304" pitchFamily="18" charset="0"/>
              <a:ea typeface="黑体" panose="02010609060101010101" pitchFamily="49" charset="-122"/>
            </a:endParaRPr>
          </a:p>
          <a:p>
            <a:pPr marL="0" indent="0" eaLnBrk="1" latinLnBrk="1" hangingPunct="1">
              <a:lnSpc>
                <a:spcPct val="130000"/>
              </a:lnSpc>
              <a:buFont typeface="Arial" panose="020B0604020202020204" pitchFamily="34" charset="0"/>
              <a:buNone/>
            </a:pPr>
            <a:r>
              <a:rPr lang="en-US" altLang="zh-CN" sz="2400" b="1" dirty="0">
                <a:latin typeface="Times New Roman" panose="02020603050405020304" pitchFamily="18" charset="0"/>
                <a:ea typeface="黑体" panose="02010609060101010101" pitchFamily="49" charset="-122"/>
              </a:rPr>
              <a:t>    2020 </a:t>
            </a:r>
            <a:r>
              <a:rPr lang="zh-CN" altLang="en-US" sz="2400" b="1" dirty="0">
                <a:latin typeface="Times New Roman" panose="02020603050405020304" pitchFamily="18" charset="0"/>
                <a:ea typeface="黑体" panose="02010609060101010101" pitchFamily="49" charset="-122"/>
              </a:rPr>
              <a:t>年年末增长 </a:t>
            </a:r>
            <a:r>
              <a:rPr lang="en-US" altLang="zh-CN" sz="2400" b="1" dirty="0">
                <a:latin typeface="Times New Roman" panose="02020603050405020304" pitchFamily="18" charset="0"/>
                <a:ea typeface="黑体" panose="02010609060101010101" pitchFamily="49" charset="-122"/>
              </a:rPr>
              <a:t>7.3 %</a:t>
            </a:r>
            <a:r>
              <a:rPr lang="zh-CN" altLang="en-US" sz="2400" b="1" dirty="0">
                <a:latin typeface="Times New Roman" panose="02020603050405020304" pitchFamily="18" charset="0"/>
                <a:ea typeface="黑体" panose="02010609060101010101" pitchFamily="49" charset="-122"/>
              </a:rPr>
              <a:t>。</a:t>
            </a:r>
            <a:r>
              <a:rPr lang="en-US" altLang="zh-CN" sz="2400" b="1" dirty="0">
                <a:latin typeface="Times New Roman" panose="02020603050405020304" pitchFamily="18" charset="0"/>
                <a:ea typeface="黑体" panose="02010609060101010101" pitchFamily="49" charset="-122"/>
              </a:rPr>
              <a:t>2020 </a:t>
            </a:r>
            <a:r>
              <a:rPr lang="zh-CN" altLang="en-US" sz="2400" b="1" dirty="0">
                <a:latin typeface="Times New Roman" panose="02020603050405020304" pitchFamily="18" charset="0"/>
                <a:ea typeface="黑体" panose="02010609060101010101" pitchFamily="49" charset="-122"/>
              </a:rPr>
              <a:t>年年末全国私人汽车  </a:t>
            </a:r>
            <a:endParaRPr lang="en-US" altLang="zh-CN" sz="2400" b="1" dirty="0">
              <a:latin typeface="Times New Roman" panose="02020603050405020304" pitchFamily="18" charset="0"/>
              <a:ea typeface="黑体" panose="02010609060101010101" pitchFamily="49" charset="-122"/>
            </a:endParaRPr>
          </a:p>
          <a:p>
            <a:pPr marL="0" indent="0" eaLnBrk="1" latinLnBrk="1" hangingPunct="1">
              <a:lnSpc>
                <a:spcPct val="130000"/>
              </a:lnSpc>
              <a:buFont typeface="Arial" panose="020B0604020202020204" pitchFamily="34" charset="0"/>
              <a:buNone/>
            </a:pPr>
            <a:r>
              <a:rPr lang="en-US" altLang="zh-CN" sz="2400" b="1" dirty="0">
                <a:latin typeface="Times New Roman" panose="02020603050405020304" pitchFamily="18" charset="0"/>
                <a:ea typeface="黑体" panose="02010609060101010101" pitchFamily="49" charset="-122"/>
              </a:rPr>
              <a:t>    </a:t>
            </a:r>
            <a:r>
              <a:rPr lang="zh-CN" altLang="en-US" sz="2400" b="1" dirty="0">
                <a:latin typeface="Times New Roman" panose="02020603050405020304" pitchFamily="18" charset="0"/>
                <a:ea typeface="黑体" panose="02010609060101010101" pitchFamily="49" charset="-122"/>
              </a:rPr>
              <a:t>保有量大约为多少亿辆？（得数保留两位小数。）</a:t>
            </a:r>
            <a:endParaRPr lang="zh-CN" altLang="en-US" sz="2400" b="1" dirty="0">
              <a:latin typeface="Times New Roman" panose="02020603050405020304" pitchFamily="18" charset="0"/>
              <a:ea typeface="黑体" panose="02010609060101010101" pitchFamily="49" charset="-122"/>
            </a:endParaRPr>
          </a:p>
        </p:txBody>
      </p:sp>
      <p:sp>
        <p:nvSpPr>
          <p:cNvPr id="23555" name="文本框 3"/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4716463" y="-1588"/>
            <a:ext cx="1008062" cy="1841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1pPr>
            <a:lvl2pPr marL="742950" indent="-28575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2pPr>
            <a:lvl3pPr marL="11430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3pPr>
            <a:lvl4pPr marL="16002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4pPr>
            <a:lvl5pPr marL="20574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9pPr>
          </a:lstStyle>
          <a:p>
            <a:r>
              <a:rPr lang="zh-CN" altLang="en-US" sz="600">
                <a:solidFill>
                  <a:srgbClr val="81C6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状元成才路</a:t>
            </a:r>
            <a:endParaRPr lang="zh-CN" altLang="en-US" sz="600">
              <a:solidFill>
                <a:srgbClr val="81C6FF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pic>
        <p:nvPicPr>
          <p:cNvPr id="23556" name="图片 4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18475" y="131763"/>
            <a:ext cx="184150" cy="5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0" name="组合 9"/>
          <p:cNvGrpSpPr/>
          <p:nvPr/>
        </p:nvGrpSpPr>
        <p:grpSpPr bwMode="auto">
          <a:xfrm>
            <a:off x="2907680" y="2708374"/>
            <a:ext cx="5192712" cy="460375"/>
            <a:chOff x="2171640" y="4177006"/>
            <a:chExt cx="5191183" cy="606084"/>
          </a:xfrm>
        </p:grpSpPr>
        <p:sp>
          <p:nvSpPr>
            <p:cNvPr id="23562" name="矩形 9"/>
            <p:cNvSpPr>
              <a:spLocks noChangeArrowheads="1"/>
            </p:cNvSpPr>
            <p:nvPr/>
          </p:nvSpPr>
          <p:spPr bwMode="auto">
            <a:xfrm>
              <a:off x="2171640" y="4177009"/>
              <a:ext cx="4272568" cy="45978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9pPr>
            </a:lstStyle>
            <a:p>
              <a:endParaRPr lang="en-US" altLang="zh-CN" sz="2400" b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endParaRPr>
            </a:p>
          </p:txBody>
        </p:sp>
        <p:sp>
          <p:nvSpPr>
            <p:cNvPr id="23563" name="矩形 10"/>
            <p:cNvSpPr>
              <a:spLocks noChangeArrowheads="1"/>
            </p:cNvSpPr>
            <p:nvPr/>
          </p:nvSpPr>
          <p:spPr bwMode="auto">
            <a:xfrm>
              <a:off x="2383071" y="4177006"/>
              <a:ext cx="4979752" cy="6060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9pPr>
            </a:lstStyle>
            <a:p>
              <a:r>
                <a:rPr lang="en-US" altLang="zh-CN" sz="2400" b="1" dirty="0">
                  <a:solidFill>
                    <a:srgbClr val="FF0000"/>
                  </a:solidFill>
                  <a:latin typeface="Times New Roman" panose="02020603050405020304" pitchFamily="18" charset="0"/>
                  <a:ea typeface="黑体" panose="02010609060101010101" pitchFamily="49" charset="-122"/>
                </a:rPr>
                <a:t>2.62 </a:t>
              </a:r>
              <a:r>
                <a:rPr lang="zh-CN" altLang="en-US" sz="2400" b="1" dirty="0">
                  <a:solidFill>
                    <a:srgbClr val="FF0000"/>
                  </a:solidFill>
                  <a:latin typeface="Times New Roman" panose="02020603050405020304" pitchFamily="18" charset="0"/>
                  <a:ea typeface="黑体" panose="02010609060101010101" pitchFamily="49" charset="-122"/>
                </a:rPr>
                <a:t>÷（</a:t>
              </a:r>
              <a:r>
                <a:rPr lang="en-US" altLang="zh-CN" sz="2400" b="1" dirty="0">
                  <a:solidFill>
                    <a:srgbClr val="FF0000"/>
                  </a:solidFill>
                  <a:latin typeface="Times New Roman" panose="02020603050405020304" pitchFamily="18" charset="0"/>
                  <a:ea typeface="黑体" panose="02010609060101010101" pitchFamily="49" charset="-122"/>
                </a:rPr>
                <a:t>1+7.3%</a:t>
              </a:r>
              <a:r>
                <a:rPr lang="zh-CN" altLang="en-US" sz="2400" b="1" dirty="0">
                  <a:solidFill>
                    <a:srgbClr val="FF0000"/>
                  </a:solidFill>
                  <a:latin typeface="Times New Roman" panose="02020603050405020304" pitchFamily="18" charset="0"/>
                  <a:ea typeface="黑体" panose="02010609060101010101" pitchFamily="49" charset="-122"/>
                </a:rPr>
                <a:t>）</a:t>
              </a:r>
              <a:endParaRPr lang="zh-CN" altLang="en-US" sz="2400" b="1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endParaRPr>
            </a:p>
          </p:txBody>
        </p:sp>
      </p:grpSp>
      <p:sp>
        <p:nvSpPr>
          <p:cNvPr id="13" name="TextBox 5"/>
          <p:cNvSpPr txBox="1">
            <a:spLocks noChangeArrowheads="1"/>
          </p:cNvSpPr>
          <p:nvPr/>
        </p:nvSpPr>
        <p:spPr bwMode="auto">
          <a:xfrm>
            <a:off x="774700" y="4126011"/>
            <a:ext cx="75946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1pPr>
            <a:lvl2pPr marL="742950" indent="-28575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2pPr>
            <a:lvl3pPr marL="11430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3pPr>
            <a:lvl4pPr marL="16002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4pPr>
            <a:lvl5pPr marL="20574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9pPr>
          </a:lstStyle>
          <a:p>
            <a:r>
              <a:rPr lang="zh-CN" altLang="en-US" sz="2400" b="1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答：</a:t>
            </a:r>
            <a:r>
              <a:rPr lang="en-US" altLang="zh-CN" sz="2400" b="1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2020</a:t>
            </a:r>
            <a:r>
              <a:rPr lang="zh-CN" altLang="en-US" sz="2400" b="1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年年末全国私人汽车保有量大约是</a:t>
            </a:r>
            <a:r>
              <a:rPr lang="en-US" altLang="zh-CN" sz="2400" b="1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2.44</a:t>
            </a:r>
            <a:r>
              <a:rPr lang="zh-CN" altLang="en-US" sz="2400" b="1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亿辆。</a:t>
            </a:r>
            <a:endParaRPr lang="zh-CN" altLang="en-US" sz="2400" b="1" dirty="0">
              <a:solidFill>
                <a:srgbClr val="FF0000"/>
              </a:solidFill>
              <a:latin typeface="Times New Roman" panose="02020603050405020304" pitchFamily="18" charset="0"/>
              <a:ea typeface="黑体" panose="02010609060101010101" pitchFamily="49" charset="-122"/>
            </a:endParaRPr>
          </a:p>
        </p:txBody>
      </p:sp>
      <p:sp>
        <p:nvSpPr>
          <p:cNvPr id="2" name="矩形 10"/>
          <p:cNvSpPr>
            <a:spLocks noChangeArrowheads="1"/>
          </p:cNvSpPr>
          <p:nvPr/>
        </p:nvSpPr>
        <p:spPr bwMode="auto">
          <a:xfrm>
            <a:off x="2873722" y="3146524"/>
            <a:ext cx="4979988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1pPr>
            <a:lvl2pPr marL="742950" indent="-28575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2pPr>
            <a:lvl3pPr marL="11430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3pPr>
            <a:lvl4pPr marL="16002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4pPr>
            <a:lvl5pPr marL="20574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9pPr>
          </a:lstStyle>
          <a:p>
            <a:r>
              <a:rPr lang="en-US" altLang="zh-CN" sz="2400" b="1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= 2.62</a:t>
            </a:r>
            <a:r>
              <a:rPr lang="zh-CN" altLang="en-US" sz="2400" b="1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÷</a:t>
            </a:r>
            <a:r>
              <a:rPr lang="en-US" altLang="zh-CN" sz="2400" b="1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1.073</a:t>
            </a:r>
            <a:endParaRPr lang="en-US" altLang="zh-CN" sz="2400" b="1" dirty="0">
              <a:solidFill>
                <a:srgbClr val="FF0000"/>
              </a:solidFill>
              <a:latin typeface="Times New Roman" panose="02020603050405020304" pitchFamily="18" charset="0"/>
              <a:ea typeface="黑体" panose="02010609060101010101" pitchFamily="49" charset="-122"/>
            </a:endParaRPr>
          </a:p>
        </p:txBody>
      </p:sp>
      <p:sp>
        <p:nvSpPr>
          <p:cNvPr id="3" name="矩形 10"/>
          <p:cNvSpPr>
            <a:spLocks noChangeArrowheads="1"/>
          </p:cNvSpPr>
          <p:nvPr/>
        </p:nvSpPr>
        <p:spPr bwMode="auto">
          <a:xfrm>
            <a:off x="2873722" y="3623543"/>
            <a:ext cx="4979988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1pPr>
            <a:lvl2pPr marL="742950" indent="-28575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2pPr>
            <a:lvl3pPr marL="11430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3pPr>
            <a:lvl4pPr marL="16002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4pPr>
            <a:lvl5pPr marL="20574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9pPr>
          </a:lstStyle>
          <a:p>
            <a:r>
              <a:rPr lang="en-US" altLang="zh-CN" sz="2400" b="1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≈ 2.44</a:t>
            </a:r>
            <a:r>
              <a:rPr lang="zh-CN" altLang="en-US" sz="2400" b="1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（亿辆）</a:t>
            </a:r>
            <a:endParaRPr lang="zh-CN" altLang="en-US" sz="2400" b="1" dirty="0">
              <a:solidFill>
                <a:srgbClr val="FF0000"/>
              </a:solidFill>
              <a:latin typeface="Times New Roman" panose="02020603050405020304" pitchFamily="18" charset="0"/>
              <a:ea typeface="黑体" panose="02010609060101010101" pitchFamily="49" charset="-122"/>
            </a:endParaRPr>
          </a:p>
        </p:txBody>
      </p:sp>
      <p:sp>
        <p:nvSpPr>
          <p:cNvPr id="23561" name="矩形 5"/>
          <p:cNvSpPr>
            <a:spLocks noChangeArrowheads="1"/>
          </p:cNvSpPr>
          <p:nvPr/>
        </p:nvSpPr>
        <p:spPr bwMode="auto">
          <a:xfrm>
            <a:off x="1096566" y="2240063"/>
            <a:ext cx="3300412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1pPr>
            <a:lvl2pPr marL="742950" indent="-28575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2pPr>
            <a:lvl3pPr marL="11430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3pPr>
            <a:lvl4pPr marL="16002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4pPr>
            <a:lvl5pPr marL="20574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9pPr>
          </a:lstStyle>
          <a:p>
            <a:pPr eaLnBrk="1" hangingPunct="1"/>
            <a:r>
              <a:rPr lang="en-US" altLang="zh-CN" dirty="0">
                <a:solidFill>
                  <a:srgbClr val="FF66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[</a:t>
            </a:r>
            <a:r>
              <a:rPr lang="zh-CN" altLang="en-US" dirty="0">
                <a:solidFill>
                  <a:srgbClr val="FF66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教科书</a:t>
            </a:r>
            <a:r>
              <a:rPr lang="en-US" altLang="zh-CN" dirty="0">
                <a:solidFill>
                  <a:srgbClr val="FF66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P93 </a:t>
            </a:r>
            <a:r>
              <a:rPr lang="zh-CN" altLang="en-US" dirty="0">
                <a:solidFill>
                  <a:srgbClr val="FF66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练习二十 第</a:t>
            </a:r>
            <a:r>
              <a:rPr lang="en-US" altLang="zh-CN" dirty="0">
                <a:solidFill>
                  <a:srgbClr val="FF66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4</a:t>
            </a:r>
            <a:r>
              <a:rPr lang="zh-CN" altLang="en-US" dirty="0">
                <a:solidFill>
                  <a:srgbClr val="FF66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题</a:t>
            </a:r>
            <a:r>
              <a:rPr lang="en-US" altLang="zh-CN" dirty="0">
                <a:solidFill>
                  <a:srgbClr val="FF66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]</a:t>
            </a:r>
            <a:endParaRPr lang="zh-CN" altLang="en-US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build="p"/>
      <p:bldP spid="2" grpId="0"/>
      <p:bldP spid="2" grpId="1"/>
      <p:bldP spid="3" grpId="0"/>
      <p:bldP spid="3" grpId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 bwMode="auto">
      <p:bgPr>
        <a:blipFill dpi="0" rotWithShape="0">
          <a:blip r:embed="rId1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文本框 3"/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4716463" y="-1588"/>
            <a:ext cx="1008062" cy="1841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1pPr>
            <a:lvl2pPr marL="742950" indent="-28575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2pPr>
            <a:lvl3pPr marL="11430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3pPr>
            <a:lvl4pPr marL="16002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4pPr>
            <a:lvl5pPr marL="20574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9pPr>
          </a:lstStyle>
          <a:p>
            <a:r>
              <a:rPr lang="zh-CN" altLang="en-US" sz="600">
                <a:solidFill>
                  <a:srgbClr val="81C6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状元成才路</a:t>
            </a:r>
            <a:endParaRPr lang="zh-CN" altLang="en-US" sz="600">
              <a:solidFill>
                <a:srgbClr val="81C6FF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pic>
        <p:nvPicPr>
          <p:cNvPr id="25603" name="图片 4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18475" y="131763"/>
            <a:ext cx="184150" cy="5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604" name="Rectangle 24"/>
          <p:cNvSpPr>
            <a:spLocks noChangeArrowheads="1"/>
          </p:cNvSpPr>
          <p:nvPr/>
        </p:nvSpPr>
        <p:spPr bwMode="auto">
          <a:xfrm>
            <a:off x="841375" y="427038"/>
            <a:ext cx="3602038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1pPr>
            <a:lvl2pPr marL="742950" indent="-28575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2pPr>
            <a:lvl3pPr marL="11430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3pPr>
            <a:lvl4pPr marL="16002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4pPr>
            <a:lvl5pPr marL="20574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9pPr>
          </a:lstStyle>
          <a:p>
            <a:pPr algn="ctr" eaLnBrk="1" latinLnBrk="1" hangingPunct="1">
              <a:buFont typeface="Arial" panose="020B0604020202020204" pitchFamily="34" charset="0"/>
              <a:buNone/>
            </a:pPr>
            <a:r>
              <a:rPr lang="zh-CN" altLang="en-US" sz="3200" b="1">
                <a:latin typeface="黑体" panose="02010609060101010101" pitchFamily="49" charset="-122"/>
                <a:ea typeface="黑体" panose="02010609060101010101" pitchFamily="49" charset="-122"/>
              </a:rPr>
              <a:t>三、课堂小结</a:t>
            </a:r>
            <a:endParaRPr lang="zh-CN" altLang="en-US" sz="3200" b="1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pic>
        <p:nvPicPr>
          <p:cNvPr id="20" name="图片 19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5304" y="2063844"/>
            <a:ext cx="1328738" cy="10839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" name="AutoShape 3"/>
          <p:cNvSpPr>
            <a:spLocks noChangeArrowheads="1"/>
          </p:cNvSpPr>
          <p:nvPr/>
        </p:nvSpPr>
        <p:spPr bwMode="auto">
          <a:xfrm>
            <a:off x="2176090" y="2135852"/>
            <a:ext cx="6356350" cy="849635"/>
          </a:xfrm>
          <a:prstGeom prst="wedgeRoundRectCallout">
            <a:avLst>
              <a:gd name="adj1" fmla="val -55394"/>
              <a:gd name="adj2" fmla="val 17813"/>
              <a:gd name="adj3" fmla="val 16667"/>
            </a:avLst>
          </a:prstGeom>
          <a:solidFill>
            <a:schemeClr val="bg1"/>
          </a:solidFill>
          <a:ln w="28575">
            <a:solidFill>
              <a:schemeClr val="accent5">
                <a:lumMod val="75000"/>
              </a:schemeClr>
            </a:solidFill>
            <a:miter lim="800000"/>
          </a:ln>
        </p:spPr>
        <p:txBody>
          <a:bodyPr lIns="90000" tIns="46800" rIns="90000" bIns="46800"/>
          <a:lstStyle>
            <a:lvl1pPr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1pPr>
            <a:lvl2pPr marL="742950" indent="-28575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2pPr>
            <a:lvl3pPr marL="11430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3pPr>
            <a:lvl4pPr marL="16002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4pPr>
            <a:lvl5pPr marL="20574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9pPr>
          </a:lstStyle>
          <a:p>
            <a:pPr eaLnBrk="1" latinLnBrk="1" hangingPunct="1">
              <a:lnSpc>
                <a:spcPct val="150000"/>
              </a:lnSpc>
              <a:spcBef>
                <a:spcPct val="50000"/>
              </a:spcBef>
              <a:defRPr/>
            </a:pPr>
            <a:r>
              <a:rPr lang="zh-CN" altLang="en-US" sz="3200" b="1" dirty="0">
                <a:solidFill>
                  <a:srgbClr val="0070C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通过今天的学习，你有什么收获？</a:t>
            </a:r>
            <a:endParaRPr lang="zh-CN" altLang="en-US" sz="3200" b="1" dirty="0">
              <a:solidFill>
                <a:srgbClr val="0070C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bldLvl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9"/>
          <p:cNvSpPr>
            <a:spLocks noChangeArrowheads="1"/>
          </p:cNvSpPr>
          <p:nvPr/>
        </p:nvSpPr>
        <p:spPr bwMode="auto">
          <a:xfrm>
            <a:off x="755650" y="268288"/>
            <a:ext cx="3889375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1pPr>
            <a:lvl2pPr marL="742950" indent="-28575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2pPr>
            <a:lvl3pPr marL="11430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3pPr>
            <a:lvl4pPr marL="16002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4pPr>
            <a:lvl5pPr marL="20574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9pPr>
          </a:lstStyle>
          <a:p>
            <a:pPr algn="ctr" latinLnBrk="1"/>
            <a:r>
              <a:rPr lang="zh-CN" altLang="en-US" sz="3600" b="1">
                <a:latin typeface="黑体" panose="02010609060101010101" pitchFamily="49" charset="-122"/>
                <a:ea typeface="黑体" panose="02010609060101010101" pitchFamily="49" charset="-122"/>
              </a:rPr>
              <a:t>四、课后作业</a:t>
            </a:r>
            <a:endParaRPr lang="zh-CN" altLang="en-US" sz="3600" b="1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27651" name="Rectangle 2"/>
          <p:cNvSpPr>
            <a:spLocks noChangeArrowheads="1"/>
          </p:cNvSpPr>
          <p:nvPr/>
        </p:nvSpPr>
        <p:spPr bwMode="auto">
          <a:xfrm>
            <a:off x="2266950" y="2211388"/>
            <a:ext cx="4968875" cy="72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1pPr>
            <a:lvl2pPr marL="742950" indent="-28575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2pPr>
            <a:lvl3pPr marL="11430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3pPr>
            <a:lvl4pPr marL="16002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4pPr>
            <a:lvl5pPr marL="20574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9pPr>
          </a:lstStyle>
          <a:p>
            <a:pPr latinLnBrk="1"/>
            <a:r>
              <a:rPr lang="zh-CN" altLang="en-US" sz="3600" b="1">
                <a:latin typeface="Times New Roman" panose="02020603050405020304" pitchFamily="18" charset="0"/>
                <a:ea typeface="黑体" panose="02010609060101010101" pitchFamily="49" charset="-122"/>
              </a:rPr>
              <a:t>完成对应课时的练习。</a:t>
            </a:r>
            <a:endParaRPr lang="en-US" altLang="zh-CN" sz="3600" b="1">
              <a:latin typeface="Times New Roman" panose="02020603050405020304" pitchFamily="18" charset="0"/>
              <a:ea typeface="黑体" panose="02010609060101010101" pitchFamily="49" charset="-122"/>
            </a:endParaRPr>
          </a:p>
        </p:txBody>
      </p:sp>
      <p:sp>
        <p:nvSpPr>
          <p:cNvPr id="27652" name="文本框 3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5003800" y="-20638"/>
            <a:ext cx="1008063" cy="1841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1pPr>
            <a:lvl2pPr marL="742950" indent="-28575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2pPr>
            <a:lvl3pPr marL="11430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3pPr>
            <a:lvl4pPr marL="16002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4pPr>
            <a:lvl5pPr marL="20574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9pPr>
          </a:lstStyle>
          <a:p>
            <a:r>
              <a:rPr lang="zh-CN" altLang="en-US" sz="600">
                <a:solidFill>
                  <a:srgbClr val="81C6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状元成才路</a:t>
            </a:r>
            <a:endParaRPr lang="zh-CN" altLang="en-US" sz="600">
              <a:solidFill>
                <a:srgbClr val="81C6FF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pic>
        <p:nvPicPr>
          <p:cNvPr id="27653" name="图片 4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66075" y="-20638"/>
            <a:ext cx="184150" cy="50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 bwMode="auto">
      <p:bgPr>
        <a:blipFill dpi="0" rotWithShape="0">
          <a:blip r:embed="rId1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16"/>
          <p:cNvSpPr>
            <a:spLocks noChangeArrowheads="1"/>
          </p:cNvSpPr>
          <p:nvPr/>
        </p:nvSpPr>
        <p:spPr bwMode="auto">
          <a:xfrm>
            <a:off x="900113" y="268288"/>
            <a:ext cx="4335462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1pPr>
            <a:lvl2pPr marL="742950" indent="-28575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2pPr>
            <a:lvl3pPr marL="11430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3pPr>
            <a:lvl4pPr marL="16002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4pPr>
            <a:lvl5pPr marL="20574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9pPr>
          </a:lstStyle>
          <a:p>
            <a:pPr algn="ctr" eaLnBrk="1" latinLnBrk="1" hangingPunct="1">
              <a:buFont typeface="Arial" panose="020B0604020202020204" pitchFamily="34" charset="0"/>
              <a:buNone/>
            </a:pPr>
            <a:r>
              <a:rPr lang="zh-CN" altLang="en-US" sz="3200" b="1">
                <a:ea typeface="黑体" panose="02010609060101010101" pitchFamily="49" charset="-122"/>
              </a:rPr>
              <a:t>一、温故而知新</a:t>
            </a:r>
            <a:endParaRPr lang="zh-CN" altLang="en-US" sz="3200" b="1">
              <a:ea typeface="黑体" panose="02010609060101010101" pitchFamily="49" charset="-122"/>
            </a:endParaRPr>
          </a:p>
        </p:txBody>
      </p:sp>
      <p:sp>
        <p:nvSpPr>
          <p:cNvPr id="8195" name="文本框 6"/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4716463" y="-1588"/>
            <a:ext cx="1008062" cy="1841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1pPr>
            <a:lvl2pPr marL="742950" indent="-28575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2pPr>
            <a:lvl3pPr marL="11430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3pPr>
            <a:lvl4pPr marL="16002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4pPr>
            <a:lvl5pPr marL="20574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9pPr>
          </a:lstStyle>
          <a:p>
            <a:r>
              <a:rPr lang="zh-CN" altLang="en-US" sz="600">
                <a:solidFill>
                  <a:srgbClr val="81C6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状元成才路</a:t>
            </a:r>
            <a:endParaRPr lang="zh-CN" altLang="en-US" sz="600">
              <a:solidFill>
                <a:srgbClr val="81C6FF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pic>
        <p:nvPicPr>
          <p:cNvPr id="8196" name="图片 7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18475" y="131763"/>
            <a:ext cx="184150" cy="5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7" name="图片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8637" y="1320800"/>
            <a:ext cx="871514" cy="1250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圆角矩形标注 2"/>
          <p:cNvSpPr>
            <a:spLocks noChangeArrowheads="1"/>
          </p:cNvSpPr>
          <p:nvPr/>
        </p:nvSpPr>
        <p:spPr bwMode="auto">
          <a:xfrm>
            <a:off x="1908175" y="930275"/>
            <a:ext cx="6707188" cy="904875"/>
          </a:xfrm>
          <a:prstGeom prst="wedgeRoundRectCallout">
            <a:avLst>
              <a:gd name="adj1" fmla="val -56801"/>
              <a:gd name="adj2" fmla="val -9185"/>
              <a:gd name="adj3" fmla="val 16667"/>
            </a:avLst>
          </a:prstGeom>
          <a:solidFill>
            <a:schemeClr val="bg1"/>
          </a:solidFill>
          <a:ln w="28575">
            <a:solidFill>
              <a:srgbClr val="33CCFF"/>
            </a:solidFill>
            <a:round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1pPr>
            <a:lvl2pPr marL="742950" indent="-28575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2pPr>
            <a:lvl3pPr marL="11430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3pPr>
            <a:lvl4pPr marL="16002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4pPr>
            <a:lvl5pPr marL="20574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9pPr>
          </a:lstStyle>
          <a:p>
            <a:pPr eaLnBrk="1" latinLnBrk="1" hangingPunct="1">
              <a:lnSpc>
                <a:spcPct val="130000"/>
              </a:lnSpc>
            </a:pPr>
            <a:r>
              <a:rPr lang="zh-CN" altLang="en-US" sz="2800" b="1">
                <a:latin typeface="楷体" panose="02010609060101010101" pitchFamily="49" charset="-122"/>
                <a:ea typeface="楷体" panose="02010609060101010101" pitchFamily="49" charset="-122"/>
              </a:rPr>
              <a:t>本单元你学习了哪些</a:t>
            </a:r>
            <a:r>
              <a:rPr lang="zh-CN" altLang="en-US" sz="2800" b="1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百分数</a:t>
            </a:r>
            <a:r>
              <a:rPr lang="zh-CN" altLang="en-US" sz="2800" b="1">
                <a:latin typeface="楷体" panose="02010609060101010101" pitchFamily="49" charset="-122"/>
                <a:ea typeface="楷体" panose="02010609060101010101" pitchFamily="49" charset="-122"/>
              </a:rPr>
              <a:t>的知识？</a:t>
            </a:r>
            <a:endParaRPr lang="zh-CN" altLang="en-US" sz="2800" b="1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882282" y="2034524"/>
            <a:ext cx="5924285" cy="2625458"/>
          </a:xfrm>
          <a:prstGeom prst="rect">
            <a:avLst/>
          </a:prstGeom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bldLvl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 bwMode="auto">
      <p:bgPr>
        <a:blipFill dpi="0" rotWithShape="0">
          <a:blip r:embed="rId1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16"/>
          <p:cNvSpPr>
            <a:spLocks noChangeArrowheads="1"/>
          </p:cNvSpPr>
          <p:nvPr/>
        </p:nvSpPr>
        <p:spPr bwMode="auto">
          <a:xfrm>
            <a:off x="900113" y="268288"/>
            <a:ext cx="4335462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1pPr>
            <a:lvl2pPr marL="742950" indent="-28575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2pPr>
            <a:lvl3pPr marL="11430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3pPr>
            <a:lvl4pPr marL="16002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4pPr>
            <a:lvl5pPr marL="20574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9pPr>
          </a:lstStyle>
          <a:p>
            <a:pPr algn="ctr" eaLnBrk="1" latinLnBrk="1" hangingPunct="1">
              <a:buFont typeface="Arial" panose="020B0604020202020204" pitchFamily="34" charset="0"/>
              <a:buNone/>
            </a:pPr>
            <a:r>
              <a:rPr lang="zh-CN" altLang="en-US" sz="3200" b="1">
                <a:ea typeface="黑体" panose="02010609060101010101" pitchFamily="49" charset="-122"/>
              </a:rPr>
              <a:t>一、温故而知新</a:t>
            </a:r>
            <a:endParaRPr lang="zh-CN" altLang="en-US" sz="3200" b="1">
              <a:ea typeface="黑体" panose="02010609060101010101" pitchFamily="49" charset="-122"/>
            </a:endParaRPr>
          </a:p>
        </p:txBody>
      </p:sp>
      <p:sp>
        <p:nvSpPr>
          <p:cNvPr id="10243" name="文本框 6"/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4716463" y="-1588"/>
            <a:ext cx="1008062" cy="1841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1pPr>
            <a:lvl2pPr marL="742950" indent="-28575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2pPr>
            <a:lvl3pPr marL="11430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3pPr>
            <a:lvl4pPr marL="16002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4pPr>
            <a:lvl5pPr marL="20574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9pPr>
          </a:lstStyle>
          <a:p>
            <a:r>
              <a:rPr lang="zh-CN" altLang="en-US" sz="600">
                <a:solidFill>
                  <a:srgbClr val="81C6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状元成才路</a:t>
            </a:r>
            <a:endParaRPr lang="zh-CN" altLang="en-US" sz="600">
              <a:solidFill>
                <a:srgbClr val="81C6FF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pic>
        <p:nvPicPr>
          <p:cNvPr id="10244" name="图片 7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18475" y="131763"/>
            <a:ext cx="184150" cy="5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5" name="图片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8637" y="1320800"/>
            <a:ext cx="871514" cy="1250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圆角矩形标注 2"/>
          <p:cNvSpPr>
            <a:spLocks noChangeArrowheads="1"/>
          </p:cNvSpPr>
          <p:nvPr/>
        </p:nvSpPr>
        <p:spPr bwMode="auto">
          <a:xfrm>
            <a:off x="1908175" y="930275"/>
            <a:ext cx="6707188" cy="904875"/>
          </a:xfrm>
          <a:prstGeom prst="wedgeRoundRectCallout">
            <a:avLst>
              <a:gd name="adj1" fmla="val -56801"/>
              <a:gd name="adj2" fmla="val -9185"/>
              <a:gd name="adj3" fmla="val 16667"/>
            </a:avLst>
          </a:prstGeom>
          <a:solidFill>
            <a:schemeClr val="bg1"/>
          </a:solidFill>
          <a:ln w="28575">
            <a:solidFill>
              <a:srgbClr val="33CCFF"/>
            </a:solidFill>
            <a:round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1pPr>
            <a:lvl2pPr marL="742950" indent="-28575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2pPr>
            <a:lvl3pPr marL="11430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3pPr>
            <a:lvl4pPr marL="16002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4pPr>
            <a:lvl5pPr marL="20574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9pPr>
          </a:lstStyle>
          <a:p>
            <a:pPr eaLnBrk="1" latinLnBrk="1" hangingPunct="1">
              <a:lnSpc>
                <a:spcPct val="130000"/>
              </a:lnSpc>
            </a:pPr>
            <a:r>
              <a:rPr lang="zh-CN" altLang="en-US" sz="2800" b="1">
                <a:latin typeface="楷体" panose="02010609060101010101" pitchFamily="49" charset="-122"/>
                <a:ea typeface="楷体" panose="02010609060101010101" pitchFamily="49" charset="-122"/>
              </a:rPr>
              <a:t>本单元你学习了哪些</a:t>
            </a:r>
            <a:r>
              <a:rPr lang="zh-CN" altLang="en-US" sz="2800" b="1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百分数</a:t>
            </a:r>
            <a:r>
              <a:rPr lang="zh-CN" altLang="en-US" sz="2800" b="1">
                <a:latin typeface="楷体" panose="02010609060101010101" pitchFamily="49" charset="-122"/>
                <a:ea typeface="楷体" panose="02010609060101010101" pitchFamily="49" charset="-122"/>
              </a:rPr>
              <a:t>的知识？</a:t>
            </a:r>
            <a:endParaRPr lang="zh-CN" altLang="en-US" sz="2800" b="1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844883" y="2010230"/>
            <a:ext cx="6015756" cy="2671485"/>
          </a:xfrm>
          <a:prstGeom prst="rect">
            <a:avLst/>
          </a:prstGeom>
        </p:spPr>
      </p:pic>
    </p:spTree>
  </p:cSld>
  <p:clrMapOvr>
    <a:masterClrMapping/>
  </p:clrMapOvr>
  <p:transition spd="slow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 bwMode="auto">
      <p:bgPr>
        <a:blipFill dpi="0" rotWithShape="0">
          <a:blip r:embed="rId1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表格 2"/>
          <p:cNvGraphicFramePr>
            <a:graphicFrameLocks noGrp="1"/>
          </p:cNvGraphicFramePr>
          <p:nvPr/>
        </p:nvGraphicFramePr>
        <p:xfrm>
          <a:off x="1446213" y="987425"/>
          <a:ext cx="6540501" cy="2843212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180167"/>
                <a:gridCol w="2180167"/>
                <a:gridCol w="2180167"/>
              </a:tblGrid>
              <a:tr h="710803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2800" b="1" dirty="0"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小数</a:t>
                      </a:r>
                      <a:endParaRPr lang="zh-CN" altLang="en-US" sz="2800" b="1" dirty="0">
                        <a:latin typeface="黑体" panose="02010609060101010101" pitchFamily="49" charset="-122"/>
                        <a:ea typeface="黑体" panose="02010609060101010101" pitchFamily="49" charset="-122"/>
                      </a:endParaRPr>
                    </a:p>
                  </a:txBody>
                  <a:tcPr marL="91432" marR="91432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2800" b="1" dirty="0"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分数</a:t>
                      </a:r>
                      <a:endParaRPr lang="zh-CN" altLang="en-US" sz="2800" b="1" dirty="0">
                        <a:latin typeface="黑体" panose="02010609060101010101" pitchFamily="49" charset="-122"/>
                        <a:ea typeface="黑体" panose="02010609060101010101" pitchFamily="49" charset="-122"/>
                      </a:endParaRPr>
                    </a:p>
                  </a:txBody>
                  <a:tcPr marL="91432" marR="91432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2800" b="1" dirty="0"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百分数</a:t>
                      </a:r>
                      <a:endParaRPr lang="zh-CN" altLang="en-US" sz="2800" b="1" dirty="0">
                        <a:latin typeface="黑体" panose="02010609060101010101" pitchFamily="49" charset="-122"/>
                        <a:ea typeface="黑体" panose="02010609060101010101" pitchFamily="49" charset="-122"/>
                      </a:endParaRPr>
                    </a:p>
                  </a:txBody>
                  <a:tcPr marL="91432" marR="91432">
                    <a:solidFill>
                      <a:schemeClr val="bg1"/>
                    </a:solidFill>
                  </a:tcPr>
                </a:tc>
              </a:tr>
              <a:tr h="710803">
                <a:tc>
                  <a:txBody>
                    <a:bodyPr/>
                    <a:lstStyle/>
                    <a:p>
                      <a:endParaRPr lang="zh-CN" altLang="en-US" sz="1800"/>
                    </a:p>
                  </a:txBody>
                  <a:tcPr marL="91432" marR="91432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 sz="1800"/>
                    </a:p>
                  </a:txBody>
                  <a:tcPr marL="91432" marR="91432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 sz="1800"/>
                    </a:p>
                  </a:txBody>
                  <a:tcPr marL="91432" marR="91432">
                    <a:solidFill>
                      <a:schemeClr val="bg1"/>
                    </a:solidFill>
                  </a:tcPr>
                </a:tc>
              </a:tr>
              <a:tr h="710803">
                <a:tc>
                  <a:txBody>
                    <a:bodyPr/>
                    <a:lstStyle/>
                    <a:p>
                      <a:endParaRPr lang="zh-CN" altLang="en-US" sz="1800"/>
                    </a:p>
                  </a:txBody>
                  <a:tcPr marL="91432" marR="91432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 sz="1800"/>
                    </a:p>
                  </a:txBody>
                  <a:tcPr marL="91432" marR="91432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 sz="1800"/>
                    </a:p>
                  </a:txBody>
                  <a:tcPr marL="91432" marR="91432">
                    <a:solidFill>
                      <a:schemeClr val="bg1"/>
                    </a:solidFill>
                  </a:tcPr>
                </a:tc>
              </a:tr>
              <a:tr h="710803">
                <a:tc>
                  <a:txBody>
                    <a:bodyPr/>
                    <a:lstStyle/>
                    <a:p>
                      <a:endParaRPr lang="zh-CN" altLang="en-US" sz="1800"/>
                    </a:p>
                  </a:txBody>
                  <a:tcPr marL="91432" marR="91432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 sz="1800"/>
                    </a:p>
                  </a:txBody>
                  <a:tcPr marL="91432" marR="91432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 sz="1800" dirty="0"/>
                    </a:p>
                  </a:txBody>
                  <a:tcPr marL="91432" marR="91432"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2141538" y="1762125"/>
            <a:ext cx="93662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1pPr>
            <a:lvl2pPr marL="742950" indent="-28575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2pPr>
            <a:lvl3pPr marL="11430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3pPr>
            <a:lvl4pPr marL="16002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4pPr>
            <a:lvl5pPr marL="20574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9pPr>
          </a:lstStyle>
          <a:p>
            <a:pPr eaLnBrk="1" latinLnBrk="1" hangingPunct="1">
              <a:buFont typeface="Arial" panose="020B0604020202020204" pitchFamily="34" charset="0"/>
              <a:buNone/>
            </a:pPr>
            <a:r>
              <a:rPr lang="en-US" altLang="zh-CN" sz="2800" b="1">
                <a:latin typeface="Times New Roman" panose="02020603050405020304" pitchFamily="18" charset="0"/>
              </a:rPr>
              <a:t>0.45</a:t>
            </a:r>
            <a:endParaRPr lang="zh-CN" altLang="en-US" sz="28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6413500" y="3205163"/>
            <a:ext cx="1439863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1pPr>
            <a:lvl2pPr marL="742950" indent="-28575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2pPr>
            <a:lvl3pPr marL="11430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3pPr>
            <a:lvl4pPr marL="16002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4pPr>
            <a:lvl5pPr marL="20574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9pPr>
          </a:lstStyle>
          <a:p>
            <a:pPr eaLnBrk="1" latinLnBrk="1" hangingPunct="1">
              <a:buFont typeface="Arial" panose="020B0604020202020204" pitchFamily="34" charset="0"/>
              <a:buNone/>
            </a:pPr>
            <a:r>
              <a:rPr lang="en-US" altLang="zh-CN" sz="2800" b="1">
                <a:latin typeface="Times New Roman" panose="02020603050405020304" pitchFamily="18" charset="0"/>
              </a:rPr>
              <a:t>125%</a:t>
            </a:r>
            <a:endParaRPr lang="zh-CN" altLang="en-US" sz="28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6" name="对象 5"/>
          <p:cNvGraphicFramePr>
            <a:graphicFrameLocks noChangeAspect="1"/>
          </p:cNvGraphicFramePr>
          <p:nvPr/>
        </p:nvGraphicFramePr>
        <p:xfrm>
          <a:off x="4518025" y="2363788"/>
          <a:ext cx="431800" cy="7667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" name="" r:id="rId2" imgW="228600" imgH="406400" progId="Equation.DSMT4">
                  <p:embed/>
                </p:oleObj>
              </mc:Choice>
              <mc:Fallback>
                <p:oleObj name="" r:id="rId2" imgW="228600" imgH="406400" progId="Equation.DSMT4">
                  <p:embed/>
                  <p:pic>
                    <p:nvPicPr>
                      <p:cNvPr id="0" name="对象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18025" y="2363788"/>
                        <a:ext cx="431800" cy="7667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2141538" y="2486025"/>
            <a:ext cx="936625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1pPr>
            <a:lvl2pPr marL="742950" indent="-28575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2pPr>
            <a:lvl3pPr marL="11430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3pPr>
            <a:lvl4pPr marL="16002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4pPr>
            <a:lvl5pPr marL="20574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9pPr>
          </a:lstStyle>
          <a:p>
            <a:pPr eaLnBrk="1" latinLnBrk="1" hangingPunct="1">
              <a:buFont typeface="Arial" panose="020B0604020202020204" pitchFamily="34" charset="0"/>
              <a:buNone/>
            </a:pPr>
            <a:r>
              <a:rPr lang="en-US" altLang="zh-CN" sz="2800" b="1">
                <a:solidFill>
                  <a:srgbClr val="FF0000"/>
                </a:solidFill>
                <a:latin typeface="Times New Roman" panose="02020603050405020304" pitchFamily="18" charset="0"/>
              </a:rPr>
              <a:t>0.85</a:t>
            </a:r>
            <a:endParaRPr lang="zh-CN" altLang="en-US" sz="28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2141538" y="3192463"/>
            <a:ext cx="93662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1pPr>
            <a:lvl2pPr marL="742950" indent="-28575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2pPr>
            <a:lvl3pPr marL="11430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3pPr>
            <a:lvl4pPr marL="16002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4pPr>
            <a:lvl5pPr marL="20574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9pPr>
          </a:lstStyle>
          <a:p>
            <a:pPr eaLnBrk="1" latinLnBrk="1" hangingPunct="1">
              <a:buFont typeface="Arial" panose="020B0604020202020204" pitchFamily="34" charset="0"/>
              <a:buNone/>
            </a:pPr>
            <a:r>
              <a:rPr lang="en-US" altLang="zh-CN" sz="2800" b="1">
                <a:solidFill>
                  <a:srgbClr val="FF0000"/>
                </a:solidFill>
                <a:latin typeface="Times New Roman" panose="02020603050405020304" pitchFamily="18" charset="0"/>
              </a:rPr>
              <a:t>1.25</a:t>
            </a:r>
            <a:endParaRPr lang="zh-CN" altLang="en-US" sz="28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6480175" y="2486025"/>
            <a:ext cx="1057275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1pPr>
            <a:lvl2pPr marL="742950" indent="-28575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2pPr>
            <a:lvl3pPr marL="11430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3pPr>
            <a:lvl4pPr marL="16002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4pPr>
            <a:lvl5pPr marL="20574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9pPr>
          </a:lstStyle>
          <a:p>
            <a:pPr eaLnBrk="1" latinLnBrk="1" hangingPunct="1">
              <a:buFont typeface="Arial" panose="020B0604020202020204" pitchFamily="34" charset="0"/>
              <a:buNone/>
            </a:pPr>
            <a:r>
              <a:rPr lang="en-US" altLang="zh-CN" sz="2800" b="1">
                <a:solidFill>
                  <a:srgbClr val="FF0000"/>
                </a:solidFill>
                <a:latin typeface="Times New Roman" panose="02020603050405020304" pitchFamily="18" charset="0"/>
              </a:rPr>
              <a:t>85%</a:t>
            </a:r>
            <a:endParaRPr lang="zh-CN" altLang="en-US" sz="28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/>
          <p:cNvSpPr txBox="1">
            <a:spLocks noChangeArrowheads="1"/>
          </p:cNvSpPr>
          <p:nvPr/>
        </p:nvSpPr>
        <p:spPr bwMode="auto">
          <a:xfrm>
            <a:off x="6480175" y="1762125"/>
            <a:ext cx="105727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1pPr>
            <a:lvl2pPr marL="742950" indent="-28575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2pPr>
            <a:lvl3pPr marL="11430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3pPr>
            <a:lvl4pPr marL="16002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4pPr>
            <a:lvl5pPr marL="20574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9pPr>
          </a:lstStyle>
          <a:p>
            <a:pPr eaLnBrk="1" latinLnBrk="1" hangingPunct="1">
              <a:buFont typeface="Arial" panose="020B0604020202020204" pitchFamily="34" charset="0"/>
              <a:buNone/>
            </a:pPr>
            <a:r>
              <a:rPr lang="en-US" altLang="zh-CN" sz="2800" b="1">
                <a:solidFill>
                  <a:srgbClr val="FF0000"/>
                </a:solidFill>
                <a:latin typeface="Times New Roman" panose="02020603050405020304" pitchFamily="18" charset="0"/>
              </a:rPr>
              <a:t>45%</a:t>
            </a:r>
            <a:endParaRPr lang="zh-CN" altLang="en-US" sz="28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11" name="对象 10"/>
          <p:cNvGraphicFramePr>
            <a:graphicFrameLocks noChangeAspect="1"/>
          </p:cNvGraphicFramePr>
          <p:nvPr/>
        </p:nvGraphicFramePr>
        <p:xfrm>
          <a:off x="4511675" y="1639888"/>
          <a:ext cx="431800" cy="768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" name="" r:id="rId4" imgW="228600" imgH="406400" progId="Equation.DSMT4">
                  <p:embed/>
                </p:oleObj>
              </mc:Choice>
              <mc:Fallback>
                <p:oleObj name="" r:id="rId4" imgW="228600" imgH="406400" progId="Equation.DSMT4">
                  <p:embed/>
                  <p:pic>
                    <p:nvPicPr>
                      <p:cNvPr id="0" name="对象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11675" y="1639888"/>
                        <a:ext cx="431800" cy="7683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对象 12"/>
          <p:cNvGraphicFramePr>
            <a:graphicFrameLocks noChangeAspect="1"/>
          </p:cNvGraphicFramePr>
          <p:nvPr/>
        </p:nvGraphicFramePr>
        <p:xfrm>
          <a:off x="4584700" y="3092450"/>
          <a:ext cx="265113" cy="768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" name="" r:id="rId6" imgW="139700" imgH="406400" progId="Equation.DSMT4">
                  <p:embed/>
                </p:oleObj>
              </mc:Choice>
              <mc:Fallback>
                <p:oleObj name="" r:id="rId6" imgW="139700" imgH="406400" progId="Equation.DSMT4">
                  <p:embed/>
                  <p:pic>
                    <p:nvPicPr>
                      <p:cNvPr id="0" name="对象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84700" y="3092450"/>
                        <a:ext cx="265113" cy="7683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321" name="文本框 12"/>
          <p:cNvSpPr txBox="1">
            <a:spLocks noChangeArrowheads="1"/>
          </p:cNvSpPr>
          <p:nvPr>
            <p:custDataLst>
              <p:tags r:id="rId8"/>
            </p:custDataLst>
          </p:nvPr>
        </p:nvSpPr>
        <p:spPr bwMode="auto">
          <a:xfrm>
            <a:off x="4716463" y="-1588"/>
            <a:ext cx="1008062" cy="1841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1pPr>
            <a:lvl2pPr marL="742950" indent="-28575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2pPr>
            <a:lvl3pPr marL="11430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3pPr>
            <a:lvl4pPr marL="16002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4pPr>
            <a:lvl5pPr marL="20574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9pPr>
          </a:lstStyle>
          <a:p>
            <a:r>
              <a:rPr lang="zh-CN" altLang="en-US" sz="600">
                <a:solidFill>
                  <a:srgbClr val="81C6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状元成才路</a:t>
            </a:r>
            <a:endParaRPr lang="zh-CN" altLang="en-US" sz="600">
              <a:solidFill>
                <a:srgbClr val="81C6FF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pic>
        <p:nvPicPr>
          <p:cNvPr id="12322" name="图片 13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18475" y="131763"/>
            <a:ext cx="184150" cy="5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323" name="矩形 14"/>
          <p:cNvSpPr>
            <a:spLocks noChangeArrowheads="1"/>
          </p:cNvSpPr>
          <p:nvPr/>
        </p:nvSpPr>
        <p:spPr bwMode="auto">
          <a:xfrm>
            <a:off x="1042988" y="258763"/>
            <a:ext cx="3430587" cy="55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1pPr>
            <a:lvl2pPr marL="742950" indent="-28575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2pPr>
            <a:lvl3pPr marL="11430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3pPr>
            <a:lvl4pPr marL="16002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4pPr>
            <a:lvl5pPr marL="20574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9pPr>
          </a:lstStyle>
          <a:p>
            <a:pPr eaLnBrk="1" latinLnBrk="1" hangingPunct="1">
              <a:lnSpc>
                <a:spcPct val="120000"/>
              </a:lnSpc>
            </a:pPr>
            <a:r>
              <a:rPr lang="en-US" altLang="zh-CN" sz="2800" b="1" dirty="0">
                <a:latin typeface="Times New Roman" panose="02020603050405020304" pitchFamily="18" charset="0"/>
                <a:ea typeface="黑体" panose="02010609060101010101" pitchFamily="49" charset="-122"/>
              </a:rPr>
              <a:t>1. </a:t>
            </a:r>
            <a:r>
              <a:rPr lang="zh-CN" altLang="en-US" sz="2800" b="1" dirty="0">
                <a:latin typeface="Times New Roman" panose="02020603050405020304" pitchFamily="18" charset="0"/>
                <a:ea typeface="黑体" panose="02010609060101010101" pitchFamily="49" charset="-122"/>
              </a:rPr>
              <a:t>把表格补充完整。</a:t>
            </a:r>
            <a:endParaRPr lang="en-US" altLang="zh-CN" sz="2800" b="1" dirty="0">
              <a:latin typeface="Times New Roman" panose="02020603050405020304" pitchFamily="18" charset="0"/>
              <a:ea typeface="黑体" panose="02010609060101010101" pitchFamily="49" charset="-122"/>
            </a:endParaRPr>
          </a:p>
        </p:txBody>
      </p:sp>
      <p:grpSp>
        <p:nvGrpSpPr>
          <p:cNvPr id="16" name="Group 34"/>
          <p:cNvGrpSpPr/>
          <p:nvPr/>
        </p:nvGrpSpPr>
        <p:grpSpPr bwMode="auto">
          <a:xfrm>
            <a:off x="1195388" y="3906839"/>
            <a:ext cx="6753225" cy="1154113"/>
            <a:chOff x="4520" y="1922"/>
            <a:chExt cx="4254" cy="727"/>
          </a:xfrm>
        </p:grpSpPr>
        <p:sp>
          <p:nvSpPr>
            <p:cNvPr id="12327" name="AutoShape 27"/>
            <p:cNvSpPr>
              <a:spLocks noChangeArrowheads="1"/>
            </p:cNvSpPr>
            <p:nvPr/>
          </p:nvSpPr>
          <p:spPr bwMode="auto">
            <a:xfrm>
              <a:off x="4520" y="2043"/>
              <a:ext cx="3669" cy="353"/>
            </a:xfrm>
            <a:prstGeom prst="wedgeRoundRectCallout">
              <a:avLst>
                <a:gd name="adj1" fmla="val 54075"/>
                <a:gd name="adj2" fmla="val 16731"/>
                <a:gd name="adj3" fmla="val 16667"/>
              </a:avLst>
            </a:prstGeom>
            <a:solidFill>
              <a:srgbClr val="FFFFFF"/>
            </a:solidFill>
            <a:ln w="28575">
              <a:solidFill>
                <a:srgbClr val="33CCFF"/>
              </a:solidFill>
              <a:miter lim="800000"/>
            </a:ln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9pPr>
            </a:lstStyle>
            <a:p>
              <a:pPr eaLnBrk="1" latinLnBrk="1" hangingPunct="1">
                <a:lnSpc>
                  <a:spcPct val="130000"/>
                </a:lnSpc>
              </a:pPr>
              <a:r>
                <a:rPr lang="zh-CN" altLang="en-US" sz="2400" b="1">
                  <a:solidFill>
                    <a:srgbClr val="0070C0"/>
                  </a:solidFill>
                  <a:latin typeface="Times New Roman" panose="02020603050405020304" pitchFamily="18" charset="0"/>
                  <a:ea typeface="楷体" panose="02010609060101010101" pitchFamily="49" charset="-122"/>
                </a:rPr>
                <a:t>说一说，小数、分数和百分数怎样互化？</a:t>
              </a:r>
              <a:endParaRPr lang="zh-CN" altLang="en-US" sz="2400" b="1">
                <a:solidFill>
                  <a:srgbClr val="0070C0"/>
                </a:solidFill>
                <a:latin typeface="Times New Roman" panose="02020603050405020304" pitchFamily="18" charset="0"/>
                <a:ea typeface="楷体" panose="02010609060101010101" pitchFamily="49" charset="-122"/>
              </a:endParaRPr>
            </a:p>
          </p:txBody>
        </p:sp>
        <p:pic>
          <p:nvPicPr>
            <p:cNvPr id="12328" name="Picture 33"/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8416" y="1922"/>
              <a:ext cx="358" cy="7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15" name="出羽良彰 - Cry for the Moon">
            <a:hlinkClick r:id="" action="ppaction://media"/>
          </p:cNvPr>
          <p:cNvPicPr>
            <a:picLocks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18475" y="896938"/>
            <a:ext cx="619125" cy="619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326" name="矩形 5"/>
          <p:cNvSpPr>
            <a:spLocks noChangeArrowheads="1"/>
          </p:cNvSpPr>
          <p:nvPr/>
        </p:nvSpPr>
        <p:spPr bwMode="auto">
          <a:xfrm>
            <a:off x="4067944" y="371252"/>
            <a:ext cx="21463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1pPr>
            <a:lvl2pPr marL="742950" indent="-28575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2pPr>
            <a:lvl3pPr marL="11430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3pPr>
            <a:lvl4pPr marL="16002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4pPr>
            <a:lvl5pPr marL="20574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9pPr>
          </a:lstStyle>
          <a:p>
            <a:pPr eaLnBrk="1" hangingPunct="1"/>
            <a:r>
              <a:rPr lang="en-US" altLang="zh-CN" dirty="0">
                <a:solidFill>
                  <a:srgbClr val="FF66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[</a:t>
            </a:r>
            <a:r>
              <a:rPr lang="zh-CN" altLang="en-US" dirty="0">
                <a:solidFill>
                  <a:srgbClr val="FF66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教科书</a:t>
            </a:r>
            <a:r>
              <a:rPr lang="en-US" altLang="zh-CN" dirty="0">
                <a:solidFill>
                  <a:srgbClr val="FF66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P92 </a:t>
            </a:r>
            <a:r>
              <a:rPr lang="zh-CN" altLang="en-US" dirty="0">
                <a:solidFill>
                  <a:srgbClr val="FF66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第</a:t>
            </a:r>
            <a:r>
              <a:rPr lang="en-US" altLang="zh-CN" dirty="0">
                <a:solidFill>
                  <a:srgbClr val="FF66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1</a:t>
            </a:r>
            <a:r>
              <a:rPr lang="zh-CN" altLang="en-US" dirty="0">
                <a:solidFill>
                  <a:srgbClr val="FF66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题</a:t>
            </a:r>
            <a:r>
              <a:rPr lang="en-US" altLang="zh-CN" dirty="0">
                <a:solidFill>
                  <a:srgbClr val="FF66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]</a:t>
            </a:r>
            <a:endParaRPr lang="zh-CN" altLang="en-US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7" grpId="0"/>
      <p:bldP spid="8" grpId="0"/>
      <p:bldP spid="9" grpId="0"/>
      <p:bldP spid="1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 bwMode="auto">
      <p:bgPr>
        <a:blipFill dpi="0" rotWithShape="0">
          <a:blip r:embed="rId1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文本框 17"/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4716463" y="-1588"/>
            <a:ext cx="1008062" cy="1841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1pPr>
            <a:lvl2pPr marL="742950" indent="-28575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2pPr>
            <a:lvl3pPr marL="11430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3pPr>
            <a:lvl4pPr marL="16002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4pPr>
            <a:lvl5pPr marL="20574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9pPr>
          </a:lstStyle>
          <a:p>
            <a:r>
              <a:rPr lang="zh-CN" altLang="en-US" sz="600">
                <a:solidFill>
                  <a:srgbClr val="81C6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状元成才路</a:t>
            </a:r>
            <a:endParaRPr lang="zh-CN" altLang="en-US" sz="600">
              <a:solidFill>
                <a:srgbClr val="81C6FF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19" name="矩形 18"/>
          <p:cNvSpPr>
            <a:spLocks noChangeArrowheads="1"/>
          </p:cNvSpPr>
          <p:nvPr/>
        </p:nvSpPr>
        <p:spPr bwMode="auto">
          <a:xfrm>
            <a:off x="784225" y="1179513"/>
            <a:ext cx="896938" cy="528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1pPr>
            <a:lvl2pPr marL="742950" indent="-28575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2pPr>
            <a:lvl3pPr marL="11430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3pPr>
            <a:lvl4pPr marL="16002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4pPr>
            <a:lvl5pPr marL="20574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9pPr>
          </a:lstStyle>
          <a:p>
            <a:pPr eaLnBrk="1" latinLnBrk="1" hangingPunct="1">
              <a:lnSpc>
                <a:spcPct val="120000"/>
              </a:lnSpc>
            </a:pPr>
            <a:r>
              <a:rPr lang="zh-CN" altLang="en-US" sz="2600" b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小数</a:t>
            </a:r>
            <a:endParaRPr lang="en-US" altLang="zh-CN" sz="2600" b="1">
              <a:latin typeface="Times New Roman" panose="02020603050405020304" pitchFamily="18" charset="0"/>
              <a:ea typeface="黑体" panose="02010609060101010101" pitchFamily="49" charset="-122"/>
            </a:endParaRPr>
          </a:p>
        </p:txBody>
      </p:sp>
      <p:cxnSp>
        <p:nvCxnSpPr>
          <p:cNvPr id="20" name="直接箭头连接符 19"/>
          <p:cNvCxnSpPr>
            <a:cxnSpLocks noChangeShapeType="1"/>
          </p:cNvCxnSpPr>
          <p:nvPr/>
        </p:nvCxnSpPr>
        <p:spPr bwMode="auto">
          <a:xfrm>
            <a:off x="1589088" y="1482725"/>
            <a:ext cx="5832475" cy="0"/>
          </a:xfrm>
          <a:prstGeom prst="straightConnector1">
            <a:avLst/>
          </a:prstGeom>
          <a:noFill/>
          <a:ln w="12700">
            <a:solidFill>
              <a:srgbClr val="00B0F0"/>
            </a:solidFill>
            <a:rou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1" name="矩形 20"/>
          <p:cNvSpPr>
            <a:spLocks noChangeArrowheads="1"/>
          </p:cNvSpPr>
          <p:nvPr/>
        </p:nvSpPr>
        <p:spPr bwMode="auto">
          <a:xfrm>
            <a:off x="1692275" y="987425"/>
            <a:ext cx="6119813" cy="49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1pPr>
            <a:lvl2pPr marL="742950" indent="-28575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2pPr>
            <a:lvl3pPr marL="11430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3pPr>
            <a:lvl4pPr marL="16002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4pPr>
            <a:lvl5pPr marL="20574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9pPr>
          </a:lstStyle>
          <a:p>
            <a:pPr eaLnBrk="1" latinLnBrk="1" hangingPunct="1">
              <a:lnSpc>
                <a:spcPct val="120000"/>
              </a:lnSpc>
            </a:pPr>
            <a:r>
              <a:rPr lang="zh-CN" altLang="en-US" sz="2400" b="1">
                <a:latin typeface="Times New Roman" panose="02020603050405020304" pitchFamily="18" charset="0"/>
                <a:ea typeface="楷体" panose="02010609060101010101" pitchFamily="49" charset="-122"/>
              </a:rPr>
              <a:t>先把小数点向右移动两位，再添上“</a:t>
            </a:r>
            <a:r>
              <a:rPr lang="en-US" altLang="zh-CN" sz="2400" b="1">
                <a:latin typeface="Times New Roman" panose="02020603050405020304" pitchFamily="18" charset="0"/>
                <a:ea typeface="楷体" panose="02010609060101010101" pitchFamily="49" charset="-122"/>
              </a:rPr>
              <a:t>%</a:t>
            </a:r>
            <a:r>
              <a:rPr lang="zh-CN" altLang="en-US" sz="2400" b="1">
                <a:latin typeface="Times New Roman" panose="02020603050405020304" pitchFamily="18" charset="0"/>
                <a:ea typeface="楷体" panose="02010609060101010101" pitchFamily="49" charset="-122"/>
              </a:rPr>
              <a:t>”。</a:t>
            </a:r>
            <a:endParaRPr lang="en-US" altLang="zh-CN" sz="2400" b="1">
              <a:latin typeface="Times New Roman" panose="02020603050405020304" pitchFamily="18" charset="0"/>
              <a:ea typeface="楷体" panose="02010609060101010101" pitchFamily="49" charset="-122"/>
            </a:endParaRPr>
          </a:p>
        </p:txBody>
      </p:sp>
      <p:sp>
        <p:nvSpPr>
          <p:cNvPr id="22" name="矩形 21"/>
          <p:cNvSpPr>
            <a:spLocks noChangeArrowheads="1"/>
          </p:cNvSpPr>
          <p:nvPr/>
        </p:nvSpPr>
        <p:spPr bwMode="auto">
          <a:xfrm>
            <a:off x="7397750" y="1179513"/>
            <a:ext cx="1184275" cy="528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1pPr>
            <a:lvl2pPr marL="742950" indent="-28575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2pPr>
            <a:lvl3pPr marL="11430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3pPr>
            <a:lvl4pPr marL="16002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4pPr>
            <a:lvl5pPr marL="20574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9pPr>
          </a:lstStyle>
          <a:p>
            <a:pPr eaLnBrk="1" latinLnBrk="1" hangingPunct="1">
              <a:lnSpc>
                <a:spcPct val="120000"/>
              </a:lnSpc>
            </a:pPr>
            <a:r>
              <a:rPr lang="zh-CN" altLang="en-US" sz="2600" b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百分数</a:t>
            </a:r>
            <a:endParaRPr lang="en-US" altLang="zh-CN" sz="2600" b="1">
              <a:latin typeface="Times New Roman" panose="02020603050405020304" pitchFamily="18" charset="0"/>
              <a:ea typeface="黑体" panose="02010609060101010101" pitchFamily="49" charset="-122"/>
            </a:endParaRPr>
          </a:p>
        </p:txBody>
      </p:sp>
      <p:sp>
        <p:nvSpPr>
          <p:cNvPr id="23" name="矩形 22"/>
          <p:cNvSpPr>
            <a:spLocks noChangeArrowheads="1"/>
          </p:cNvSpPr>
          <p:nvPr/>
        </p:nvSpPr>
        <p:spPr bwMode="auto">
          <a:xfrm>
            <a:off x="473075" y="1762125"/>
            <a:ext cx="1239838" cy="528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1pPr>
            <a:lvl2pPr marL="742950" indent="-28575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2pPr>
            <a:lvl3pPr marL="11430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3pPr>
            <a:lvl4pPr marL="16002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4pPr>
            <a:lvl5pPr marL="20574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9pPr>
          </a:lstStyle>
          <a:p>
            <a:pPr eaLnBrk="1" latinLnBrk="1" hangingPunct="1">
              <a:lnSpc>
                <a:spcPct val="120000"/>
              </a:lnSpc>
            </a:pPr>
            <a:r>
              <a:rPr lang="zh-CN" altLang="en-US" sz="2600" b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百分数</a:t>
            </a:r>
            <a:endParaRPr lang="en-US" altLang="zh-CN" sz="2600" b="1">
              <a:latin typeface="Times New Roman" panose="02020603050405020304" pitchFamily="18" charset="0"/>
              <a:ea typeface="黑体" panose="02010609060101010101" pitchFamily="49" charset="-122"/>
            </a:endParaRPr>
          </a:p>
        </p:txBody>
      </p:sp>
      <p:cxnSp>
        <p:nvCxnSpPr>
          <p:cNvPr id="24" name="直接箭头连接符 23"/>
          <p:cNvCxnSpPr>
            <a:cxnSpLocks noChangeShapeType="1"/>
          </p:cNvCxnSpPr>
          <p:nvPr/>
        </p:nvCxnSpPr>
        <p:spPr bwMode="auto">
          <a:xfrm>
            <a:off x="1598613" y="2108200"/>
            <a:ext cx="5799137" cy="0"/>
          </a:xfrm>
          <a:prstGeom prst="straightConnector1">
            <a:avLst/>
          </a:prstGeom>
          <a:noFill/>
          <a:ln w="12700">
            <a:solidFill>
              <a:srgbClr val="00B0F0"/>
            </a:solidFill>
            <a:rou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5" name="矩形 24"/>
          <p:cNvSpPr>
            <a:spLocks noChangeArrowheads="1"/>
          </p:cNvSpPr>
          <p:nvPr/>
        </p:nvSpPr>
        <p:spPr bwMode="auto">
          <a:xfrm>
            <a:off x="7421563" y="1765300"/>
            <a:ext cx="1184275" cy="528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1pPr>
            <a:lvl2pPr marL="742950" indent="-28575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2pPr>
            <a:lvl3pPr marL="11430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3pPr>
            <a:lvl4pPr marL="16002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4pPr>
            <a:lvl5pPr marL="20574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9pPr>
          </a:lstStyle>
          <a:p>
            <a:pPr eaLnBrk="1" latinLnBrk="1" hangingPunct="1">
              <a:lnSpc>
                <a:spcPct val="120000"/>
              </a:lnSpc>
            </a:pPr>
            <a:r>
              <a:rPr lang="zh-CN" altLang="en-US" sz="2600" b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小数</a:t>
            </a:r>
            <a:endParaRPr lang="en-US" altLang="zh-CN" sz="2600" b="1">
              <a:latin typeface="Times New Roman" panose="02020603050405020304" pitchFamily="18" charset="0"/>
              <a:ea typeface="黑体" panose="02010609060101010101" pitchFamily="49" charset="-122"/>
            </a:endParaRPr>
          </a:p>
        </p:txBody>
      </p:sp>
      <p:sp>
        <p:nvSpPr>
          <p:cNvPr id="26" name="矩形 25"/>
          <p:cNvSpPr>
            <a:spLocks noChangeArrowheads="1"/>
          </p:cNvSpPr>
          <p:nvPr/>
        </p:nvSpPr>
        <p:spPr bwMode="auto">
          <a:xfrm>
            <a:off x="1692275" y="1662113"/>
            <a:ext cx="5508625" cy="49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1pPr>
            <a:lvl2pPr marL="742950" indent="-28575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2pPr>
            <a:lvl3pPr marL="11430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3pPr>
            <a:lvl4pPr marL="16002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4pPr>
            <a:lvl5pPr marL="20574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9pPr>
          </a:lstStyle>
          <a:p>
            <a:pPr eaLnBrk="1" latinLnBrk="1" hangingPunct="1">
              <a:lnSpc>
                <a:spcPct val="120000"/>
              </a:lnSpc>
            </a:pPr>
            <a:r>
              <a:rPr lang="zh-CN" altLang="en-US" sz="2400" b="1">
                <a:latin typeface="Times New Roman" panose="02020603050405020304" pitchFamily="18" charset="0"/>
                <a:ea typeface="楷体" panose="02010609060101010101" pitchFamily="49" charset="-122"/>
              </a:rPr>
              <a:t>先去掉</a:t>
            </a:r>
            <a:r>
              <a:rPr lang="en-US" altLang="zh-CN" sz="2400" b="1">
                <a:latin typeface="Times New Roman" panose="02020603050405020304" pitchFamily="18" charset="0"/>
                <a:ea typeface="楷体" panose="02010609060101010101" pitchFamily="49" charset="-122"/>
              </a:rPr>
              <a:t>%</a:t>
            </a:r>
            <a:r>
              <a:rPr lang="zh-CN" altLang="en-US" sz="2400" b="1">
                <a:latin typeface="Times New Roman" panose="02020603050405020304" pitchFamily="18" charset="0"/>
                <a:ea typeface="楷体" panose="02010609060101010101" pitchFamily="49" charset="-122"/>
              </a:rPr>
              <a:t>，再把小数点向左移动两位。</a:t>
            </a:r>
            <a:endParaRPr lang="en-US" altLang="zh-CN" sz="2400" b="1">
              <a:latin typeface="Times New Roman" panose="02020603050405020304" pitchFamily="18" charset="0"/>
              <a:ea typeface="楷体" panose="02010609060101010101" pitchFamily="49" charset="-122"/>
            </a:endParaRPr>
          </a:p>
        </p:txBody>
      </p:sp>
      <p:sp>
        <p:nvSpPr>
          <p:cNvPr id="27" name="矩形 26"/>
          <p:cNvSpPr>
            <a:spLocks noChangeArrowheads="1"/>
          </p:cNvSpPr>
          <p:nvPr/>
        </p:nvSpPr>
        <p:spPr bwMode="auto">
          <a:xfrm>
            <a:off x="493713" y="2938463"/>
            <a:ext cx="1241425" cy="528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1pPr>
            <a:lvl2pPr marL="742950" indent="-28575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2pPr>
            <a:lvl3pPr marL="11430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3pPr>
            <a:lvl4pPr marL="16002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4pPr>
            <a:lvl5pPr marL="20574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9pPr>
          </a:lstStyle>
          <a:p>
            <a:pPr eaLnBrk="1" latinLnBrk="1" hangingPunct="1">
              <a:lnSpc>
                <a:spcPct val="120000"/>
              </a:lnSpc>
            </a:pPr>
            <a:r>
              <a:rPr lang="zh-CN" altLang="en-US" sz="2600" b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百分数</a:t>
            </a:r>
            <a:endParaRPr lang="en-US" altLang="zh-CN" sz="2600" b="1">
              <a:latin typeface="Times New Roman" panose="02020603050405020304" pitchFamily="18" charset="0"/>
              <a:ea typeface="黑体" panose="02010609060101010101" pitchFamily="49" charset="-122"/>
            </a:endParaRPr>
          </a:p>
        </p:txBody>
      </p:sp>
      <p:cxnSp>
        <p:nvCxnSpPr>
          <p:cNvPr id="28" name="直接箭头连接符 27"/>
          <p:cNvCxnSpPr>
            <a:cxnSpLocks noChangeShapeType="1"/>
          </p:cNvCxnSpPr>
          <p:nvPr/>
        </p:nvCxnSpPr>
        <p:spPr bwMode="auto">
          <a:xfrm>
            <a:off x="1620838" y="3282950"/>
            <a:ext cx="5797550" cy="0"/>
          </a:xfrm>
          <a:prstGeom prst="straightConnector1">
            <a:avLst/>
          </a:prstGeom>
          <a:noFill/>
          <a:ln w="12700">
            <a:solidFill>
              <a:srgbClr val="00B0F0"/>
            </a:solidFill>
            <a:rou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9" name="矩形 28"/>
          <p:cNvSpPr>
            <a:spLocks noChangeArrowheads="1"/>
          </p:cNvSpPr>
          <p:nvPr/>
        </p:nvSpPr>
        <p:spPr bwMode="auto">
          <a:xfrm>
            <a:off x="7442200" y="2940050"/>
            <a:ext cx="1185863" cy="528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1pPr>
            <a:lvl2pPr marL="742950" indent="-28575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2pPr>
            <a:lvl3pPr marL="11430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3pPr>
            <a:lvl4pPr marL="16002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4pPr>
            <a:lvl5pPr marL="20574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9pPr>
          </a:lstStyle>
          <a:p>
            <a:pPr eaLnBrk="1" latinLnBrk="1" hangingPunct="1">
              <a:lnSpc>
                <a:spcPct val="120000"/>
              </a:lnSpc>
            </a:pPr>
            <a:r>
              <a:rPr lang="zh-CN" altLang="en-US" sz="2600" b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分数</a:t>
            </a:r>
            <a:endParaRPr lang="en-US" altLang="zh-CN" sz="2600" b="1">
              <a:latin typeface="Times New Roman" panose="02020603050405020304" pitchFamily="18" charset="0"/>
              <a:ea typeface="黑体" panose="02010609060101010101" pitchFamily="49" charset="-122"/>
            </a:endParaRPr>
          </a:p>
        </p:txBody>
      </p:sp>
      <p:sp>
        <p:nvSpPr>
          <p:cNvPr id="30" name="矩形 29"/>
          <p:cNvSpPr>
            <a:spLocks noChangeArrowheads="1"/>
          </p:cNvSpPr>
          <p:nvPr/>
        </p:nvSpPr>
        <p:spPr bwMode="auto">
          <a:xfrm>
            <a:off x="1601788" y="2811463"/>
            <a:ext cx="5999162" cy="49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1pPr>
            <a:lvl2pPr marL="742950" indent="-28575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2pPr>
            <a:lvl3pPr marL="11430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3pPr>
            <a:lvl4pPr marL="16002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4pPr>
            <a:lvl5pPr marL="20574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9pPr>
          </a:lstStyle>
          <a:p>
            <a:pPr eaLnBrk="1" latinLnBrk="1" hangingPunct="1">
              <a:lnSpc>
                <a:spcPct val="120000"/>
              </a:lnSpc>
            </a:pPr>
            <a:r>
              <a:rPr lang="zh-CN" altLang="en-US" sz="2400" b="1">
                <a:latin typeface="Times New Roman" panose="02020603050405020304" pitchFamily="18" charset="0"/>
                <a:ea typeface="楷体" panose="02010609060101010101" pitchFamily="49" charset="-122"/>
              </a:rPr>
              <a:t>先把百分数写成分母是</a:t>
            </a:r>
            <a:r>
              <a:rPr lang="en-US" altLang="zh-CN" sz="2400" b="1">
                <a:latin typeface="Times New Roman" panose="02020603050405020304" pitchFamily="18" charset="0"/>
                <a:ea typeface="楷体" panose="02010609060101010101" pitchFamily="49" charset="-122"/>
              </a:rPr>
              <a:t>100</a:t>
            </a:r>
            <a:r>
              <a:rPr lang="zh-CN" altLang="en-US" sz="2400" b="1">
                <a:latin typeface="Times New Roman" panose="02020603050405020304" pitchFamily="18" charset="0"/>
                <a:ea typeface="楷体" panose="02010609060101010101" pitchFamily="49" charset="-122"/>
              </a:rPr>
              <a:t>的分数，再约分。</a:t>
            </a:r>
            <a:endParaRPr lang="en-US" altLang="zh-CN" sz="2400" b="1">
              <a:latin typeface="Times New Roman" panose="02020603050405020304" pitchFamily="18" charset="0"/>
              <a:ea typeface="楷体" panose="02010609060101010101" pitchFamily="49" charset="-122"/>
            </a:endParaRPr>
          </a:p>
        </p:txBody>
      </p:sp>
      <p:sp>
        <p:nvSpPr>
          <p:cNvPr id="31" name="矩形 30"/>
          <p:cNvSpPr>
            <a:spLocks noChangeArrowheads="1"/>
          </p:cNvSpPr>
          <p:nvPr/>
        </p:nvSpPr>
        <p:spPr bwMode="auto">
          <a:xfrm>
            <a:off x="825500" y="3521075"/>
            <a:ext cx="1239838" cy="528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1pPr>
            <a:lvl2pPr marL="742950" indent="-28575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2pPr>
            <a:lvl3pPr marL="11430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3pPr>
            <a:lvl4pPr marL="16002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4pPr>
            <a:lvl5pPr marL="20574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9pPr>
          </a:lstStyle>
          <a:p>
            <a:pPr eaLnBrk="1" latinLnBrk="1" hangingPunct="1">
              <a:lnSpc>
                <a:spcPct val="120000"/>
              </a:lnSpc>
            </a:pPr>
            <a:r>
              <a:rPr lang="zh-CN" altLang="en-US" sz="2600" b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分数</a:t>
            </a:r>
            <a:endParaRPr lang="en-US" altLang="zh-CN" sz="2600" b="1">
              <a:latin typeface="Times New Roman" panose="02020603050405020304" pitchFamily="18" charset="0"/>
              <a:ea typeface="黑体" panose="02010609060101010101" pitchFamily="49" charset="-122"/>
            </a:endParaRPr>
          </a:p>
        </p:txBody>
      </p:sp>
      <p:cxnSp>
        <p:nvCxnSpPr>
          <p:cNvPr id="32" name="直接箭头连接符 31"/>
          <p:cNvCxnSpPr>
            <a:cxnSpLocks noChangeShapeType="1"/>
          </p:cNvCxnSpPr>
          <p:nvPr/>
        </p:nvCxnSpPr>
        <p:spPr bwMode="auto">
          <a:xfrm>
            <a:off x="1620838" y="3863975"/>
            <a:ext cx="5797550" cy="0"/>
          </a:xfrm>
          <a:prstGeom prst="straightConnector1">
            <a:avLst/>
          </a:prstGeom>
          <a:noFill/>
          <a:ln w="12700">
            <a:solidFill>
              <a:srgbClr val="00B0F0"/>
            </a:solidFill>
            <a:rou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3" name="矩形 32"/>
          <p:cNvSpPr>
            <a:spLocks noChangeArrowheads="1"/>
          </p:cNvSpPr>
          <p:nvPr/>
        </p:nvSpPr>
        <p:spPr bwMode="auto">
          <a:xfrm>
            <a:off x="7442200" y="3521075"/>
            <a:ext cx="1185863" cy="528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1pPr>
            <a:lvl2pPr marL="742950" indent="-28575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2pPr>
            <a:lvl3pPr marL="11430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3pPr>
            <a:lvl4pPr marL="16002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4pPr>
            <a:lvl5pPr marL="20574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9pPr>
          </a:lstStyle>
          <a:p>
            <a:pPr eaLnBrk="1" latinLnBrk="1" hangingPunct="1">
              <a:lnSpc>
                <a:spcPct val="120000"/>
              </a:lnSpc>
            </a:pPr>
            <a:r>
              <a:rPr lang="zh-CN" altLang="en-US" sz="2600" b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百分数</a:t>
            </a:r>
            <a:endParaRPr lang="en-US" altLang="zh-CN" sz="2600" b="1">
              <a:latin typeface="Times New Roman" panose="02020603050405020304" pitchFamily="18" charset="0"/>
              <a:ea typeface="黑体" panose="02010609060101010101" pitchFamily="49" charset="-122"/>
            </a:endParaRPr>
          </a:p>
        </p:txBody>
      </p:sp>
      <p:sp>
        <p:nvSpPr>
          <p:cNvPr id="34" name="矩形 33"/>
          <p:cNvSpPr>
            <a:spLocks noChangeArrowheads="1"/>
          </p:cNvSpPr>
          <p:nvPr/>
        </p:nvSpPr>
        <p:spPr bwMode="auto">
          <a:xfrm>
            <a:off x="2120900" y="3421063"/>
            <a:ext cx="4887913" cy="49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1pPr>
            <a:lvl2pPr marL="742950" indent="-28575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2pPr>
            <a:lvl3pPr marL="11430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3pPr>
            <a:lvl4pPr marL="16002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4pPr>
            <a:lvl5pPr marL="20574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9pPr>
          </a:lstStyle>
          <a:p>
            <a:pPr eaLnBrk="1" latinLnBrk="1" hangingPunct="1">
              <a:lnSpc>
                <a:spcPct val="120000"/>
              </a:lnSpc>
            </a:pPr>
            <a:r>
              <a:rPr lang="zh-CN" altLang="en-US" sz="2400" b="1">
                <a:latin typeface="Times New Roman" panose="02020603050405020304" pitchFamily="18" charset="0"/>
                <a:ea typeface="楷体" panose="02010609060101010101" pitchFamily="49" charset="-122"/>
              </a:rPr>
              <a:t>先把分数化成小数，再化成百分数。</a:t>
            </a:r>
            <a:endParaRPr lang="en-US" altLang="zh-CN" sz="2400" b="1">
              <a:latin typeface="Times New Roman" panose="02020603050405020304" pitchFamily="18" charset="0"/>
              <a:ea typeface="楷体" panose="02010609060101010101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000"/>
                            </p:stCondLst>
                            <p:childTnLst>
                              <p:par>
                                <p:cTn id="3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"/>
                            </p:stCondLst>
                            <p:childTnLst>
                              <p:par>
                                <p:cTn id="4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000"/>
                            </p:stCondLst>
                            <p:childTnLst>
                              <p:par>
                                <p:cTn id="4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500"/>
                            </p:stCondLst>
                            <p:childTnLst>
                              <p:par>
                                <p:cTn id="6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1000"/>
                            </p:stCondLst>
                            <p:childTnLst>
                              <p:par>
                                <p:cTn id="6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4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1" grpId="0"/>
      <p:bldP spid="22" grpId="0"/>
      <p:bldP spid="23" grpId="0"/>
      <p:bldP spid="25" grpId="0"/>
      <p:bldP spid="26" grpId="0"/>
      <p:bldP spid="27" grpId="0"/>
      <p:bldP spid="29" grpId="0"/>
      <p:bldP spid="30" grpId="0"/>
      <p:bldP spid="31" grpId="0"/>
      <p:bldP spid="33" grpId="0"/>
      <p:bldP spid="3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 bwMode="auto">
      <p:bgPr>
        <a:blipFill dpi="0" rotWithShape="0">
          <a:blip r:embed="rId1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>
            <a:spLocks noChangeArrowheads="1"/>
          </p:cNvSpPr>
          <p:nvPr/>
        </p:nvSpPr>
        <p:spPr bwMode="auto">
          <a:xfrm>
            <a:off x="919163" y="796950"/>
            <a:ext cx="7469187" cy="1076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57505" indent="-357505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1pPr>
            <a:lvl2pPr marL="742950" indent="-28575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2pPr>
            <a:lvl3pPr marL="11430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3pPr>
            <a:lvl4pPr marL="16002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4pPr>
            <a:lvl5pPr marL="20574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9pPr>
          </a:lstStyle>
          <a:p>
            <a:pPr eaLnBrk="1" latinLnBrk="1" hangingPunct="1">
              <a:lnSpc>
                <a:spcPct val="120000"/>
              </a:lnSpc>
              <a:buFont typeface="Arial" panose="020B0604020202020204" pitchFamily="34" charset="0"/>
              <a:buNone/>
            </a:pPr>
            <a:r>
              <a:rPr lang="en-US" altLang="zh-CN" sz="2800" b="1" dirty="0">
                <a:latin typeface="Times New Roman" panose="02020603050405020304" pitchFamily="18" charset="0"/>
                <a:ea typeface="黑体" panose="02010609060101010101" pitchFamily="49" charset="-122"/>
              </a:rPr>
              <a:t>2. </a:t>
            </a:r>
            <a:r>
              <a:rPr lang="zh-CN" altLang="zh-CN" sz="2800" b="1" dirty="0">
                <a:latin typeface="Times New Roman" panose="02020603050405020304" pitchFamily="18" charset="0"/>
                <a:ea typeface="黑体" panose="02010609060101010101" pitchFamily="49" charset="-122"/>
              </a:rPr>
              <a:t>李平家用</a:t>
            </a:r>
            <a:r>
              <a:rPr lang="en-US" altLang="zh-CN" sz="2800" b="1" dirty="0">
                <a:latin typeface="Times New Roman" panose="02020603050405020304" pitchFamily="18" charset="0"/>
                <a:ea typeface="黑体" panose="02010609060101010101" pitchFamily="49" charset="-122"/>
              </a:rPr>
              <a:t> 600 kg </a:t>
            </a:r>
            <a:r>
              <a:rPr lang="zh-CN" altLang="zh-CN" sz="2800" b="1" dirty="0">
                <a:latin typeface="Times New Roman" panose="02020603050405020304" pitchFamily="18" charset="0"/>
                <a:ea typeface="黑体" panose="02010609060101010101" pitchFamily="49" charset="-122"/>
              </a:rPr>
              <a:t>稻谷</a:t>
            </a:r>
            <a:r>
              <a:rPr lang="zh-CN" altLang="en-US" sz="2800" b="1" dirty="0">
                <a:latin typeface="Times New Roman" panose="02020603050405020304" pitchFamily="18" charset="0"/>
                <a:ea typeface="黑体" panose="02010609060101010101" pitchFamily="49" charset="-122"/>
              </a:rPr>
              <a:t>加工</a:t>
            </a:r>
            <a:r>
              <a:rPr lang="zh-CN" altLang="zh-CN" sz="2800" b="1" dirty="0">
                <a:latin typeface="Times New Roman" panose="02020603050405020304" pitchFamily="18" charset="0"/>
                <a:ea typeface="黑体" panose="02010609060101010101" pitchFamily="49" charset="-122"/>
              </a:rPr>
              <a:t>出</a:t>
            </a:r>
            <a:r>
              <a:rPr lang="en-US" altLang="zh-CN" sz="2800" b="1" dirty="0">
                <a:latin typeface="Times New Roman" panose="02020603050405020304" pitchFamily="18" charset="0"/>
                <a:ea typeface="黑体" panose="02010609060101010101" pitchFamily="49" charset="-122"/>
              </a:rPr>
              <a:t> 420 kg </a:t>
            </a:r>
            <a:r>
              <a:rPr lang="zh-CN" altLang="zh-CN" sz="2800" b="1" dirty="0">
                <a:latin typeface="Times New Roman" panose="02020603050405020304" pitchFamily="18" charset="0"/>
                <a:ea typeface="黑体" panose="02010609060101010101" pitchFamily="49" charset="-122"/>
              </a:rPr>
              <a:t>大米</a:t>
            </a:r>
            <a:r>
              <a:rPr lang="zh-CN" altLang="en-US" sz="2800" b="1" dirty="0">
                <a:latin typeface="Times New Roman" panose="02020603050405020304" pitchFamily="18" charset="0"/>
                <a:ea typeface="黑体" panose="02010609060101010101" pitchFamily="49" charset="-122"/>
              </a:rPr>
              <a:t>。</a:t>
            </a:r>
            <a:r>
              <a:rPr lang="zh-CN" altLang="zh-CN" sz="2800" b="1" dirty="0">
                <a:latin typeface="Times New Roman" panose="02020603050405020304" pitchFamily="18" charset="0"/>
                <a:ea typeface="黑体" panose="02010609060101010101" pitchFamily="49" charset="-122"/>
              </a:rPr>
              <a:t>他家稻谷的出米率是多少？</a:t>
            </a:r>
            <a:endParaRPr lang="zh-CN" altLang="en-US" sz="2800" b="1" dirty="0">
              <a:latin typeface="Times New Roman" panose="02020603050405020304" pitchFamily="18" charset="0"/>
              <a:ea typeface="黑体" panose="02010609060101010101" pitchFamily="49" charset="-122"/>
            </a:endParaRPr>
          </a:p>
        </p:txBody>
      </p:sp>
      <p:sp>
        <p:nvSpPr>
          <p:cNvPr id="4" name="矩形 3"/>
          <p:cNvSpPr>
            <a:spLocks noChangeArrowheads="1"/>
          </p:cNvSpPr>
          <p:nvPr/>
        </p:nvSpPr>
        <p:spPr bwMode="auto">
          <a:xfrm>
            <a:off x="1258888" y="1923256"/>
            <a:ext cx="6288087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1pPr>
            <a:lvl2pPr marL="742950" indent="-28575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2pPr>
            <a:lvl3pPr marL="11430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3pPr>
            <a:lvl4pPr marL="16002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4pPr>
            <a:lvl5pPr marL="20574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9pPr>
          </a:lstStyle>
          <a:p>
            <a:pPr eaLnBrk="1" latinLnBrk="1" hangingPunct="1">
              <a:buFont typeface="Arial" panose="020B0604020202020204" pitchFamily="34" charset="0"/>
              <a:buNone/>
            </a:pPr>
            <a:r>
              <a:rPr lang="zh-CN" altLang="zh-CN" sz="2800" b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分析：这是求常见的百分率的应用题。</a:t>
            </a:r>
            <a:endParaRPr lang="zh-CN" altLang="en-US" sz="2800" b="1">
              <a:solidFill>
                <a:srgbClr val="FF0000"/>
              </a:solidFill>
              <a:latin typeface="Times New Roman" panose="02020603050405020304" pitchFamily="18" charset="0"/>
              <a:ea typeface="黑体" panose="02010609060101010101" pitchFamily="49" charset="-122"/>
            </a:endParaRPr>
          </a:p>
        </p:txBody>
      </p:sp>
      <p:sp>
        <p:nvSpPr>
          <p:cNvPr id="5" name="矩形 4"/>
          <p:cNvSpPr>
            <a:spLocks noChangeArrowheads="1"/>
          </p:cNvSpPr>
          <p:nvPr/>
        </p:nvSpPr>
        <p:spPr bwMode="auto">
          <a:xfrm>
            <a:off x="2052638" y="2731294"/>
            <a:ext cx="5040312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1pPr>
            <a:lvl2pPr marL="742950" indent="-28575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2pPr>
            <a:lvl3pPr marL="11430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3pPr>
            <a:lvl4pPr marL="16002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4pPr>
            <a:lvl5pPr marL="20574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9pPr>
          </a:lstStyle>
          <a:p>
            <a:pPr eaLnBrk="1" latinLnBrk="1" hangingPunct="1">
              <a:buFont typeface="Arial" panose="020B0604020202020204" pitchFamily="34" charset="0"/>
              <a:buNone/>
            </a:pPr>
            <a:r>
              <a:rPr lang="zh-CN" altLang="zh-CN" sz="2800" b="1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出米率＝</a:t>
            </a:r>
            <a:r>
              <a:rPr lang="en-US" altLang="zh-CN" sz="2800" b="1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——————</a:t>
            </a:r>
            <a:r>
              <a:rPr lang="zh-CN" altLang="zh-CN" sz="2800" b="1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×</a:t>
            </a:r>
            <a:r>
              <a:rPr lang="en-US" altLang="zh-CN" sz="2800" b="1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100%</a:t>
            </a:r>
            <a:endParaRPr lang="zh-CN" altLang="en-US" sz="2800" b="1" dirty="0">
              <a:solidFill>
                <a:srgbClr val="FF0000"/>
              </a:solidFill>
              <a:latin typeface="Times New Roman" panose="02020603050405020304" pitchFamily="18" charset="0"/>
              <a:ea typeface="黑体" panose="02010609060101010101" pitchFamily="49" charset="-122"/>
            </a:endParaRPr>
          </a:p>
        </p:txBody>
      </p:sp>
      <p:sp>
        <p:nvSpPr>
          <p:cNvPr id="6" name="矩形 5"/>
          <p:cNvSpPr>
            <a:spLocks noChangeArrowheads="1"/>
          </p:cNvSpPr>
          <p:nvPr/>
        </p:nvSpPr>
        <p:spPr bwMode="auto">
          <a:xfrm>
            <a:off x="3759200" y="2472531"/>
            <a:ext cx="1627188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1pPr>
            <a:lvl2pPr marL="742950" indent="-28575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2pPr>
            <a:lvl3pPr marL="11430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3pPr>
            <a:lvl4pPr marL="16002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4pPr>
            <a:lvl5pPr marL="20574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9pPr>
          </a:lstStyle>
          <a:p>
            <a:pPr eaLnBrk="1" latinLnBrk="1" hangingPunct="1">
              <a:buFont typeface="Arial" panose="020B0604020202020204" pitchFamily="34" charset="0"/>
              <a:buNone/>
            </a:pPr>
            <a:r>
              <a:rPr lang="zh-CN" altLang="zh-CN" sz="2800" b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大米重量</a:t>
            </a:r>
            <a:endParaRPr lang="zh-CN" altLang="en-US" sz="2800">
              <a:cs typeface="Times New Roman" panose="02020603050405020304" pitchFamily="18" charset="0"/>
            </a:endParaRPr>
          </a:p>
        </p:txBody>
      </p:sp>
      <p:sp>
        <p:nvSpPr>
          <p:cNvPr id="7" name="矩形 6"/>
          <p:cNvSpPr>
            <a:spLocks noChangeArrowheads="1"/>
          </p:cNvSpPr>
          <p:nvPr/>
        </p:nvSpPr>
        <p:spPr bwMode="auto">
          <a:xfrm>
            <a:off x="3778250" y="3050381"/>
            <a:ext cx="1627188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1pPr>
            <a:lvl2pPr marL="742950" indent="-28575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2pPr>
            <a:lvl3pPr marL="11430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3pPr>
            <a:lvl4pPr marL="16002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4pPr>
            <a:lvl5pPr marL="20574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9pPr>
          </a:lstStyle>
          <a:p>
            <a:pPr eaLnBrk="1" latinLnBrk="1" hangingPunct="1">
              <a:buFont typeface="Arial" panose="020B0604020202020204" pitchFamily="34" charset="0"/>
              <a:buNone/>
            </a:pPr>
            <a:r>
              <a:rPr lang="zh-CN" altLang="zh-CN" sz="2800" b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稻谷重量</a:t>
            </a:r>
            <a:endParaRPr lang="zh-CN" altLang="en-US" sz="2800">
              <a:cs typeface="Times New Roman" panose="02020603050405020304" pitchFamily="18" charset="0"/>
            </a:endParaRPr>
          </a:p>
        </p:txBody>
      </p:sp>
      <p:sp>
        <p:nvSpPr>
          <p:cNvPr id="8" name="矩形 7"/>
          <p:cNvSpPr>
            <a:spLocks noChangeArrowheads="1"/>
          </p:cNvSpPr>
          <p:nvPr/>
        </p:nvSpPr>
        <p:spPr bwMode="auto">
          <a:xfrm>
            <a:off x="2051050" y="3572669"/>
            <a:ext cx="5040313" cy="1303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1pPr>
            <a:lvl2pPr marL="742950" indent="-28575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2pPr>
            <a:lvl3pPr marL="11430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3pPr>
            <a:lvl4pPr marL="16002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4pPr>
            <a:lvl5pPr marL="20574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9pPr>
          </a:lstStyle>
          <a:p>
            <a:pPr eaLnBrk="1" latinLnBrk="1" hangingPunct="1">
              <a:lnSpc>
                <a:spcPct val="150000"/>
              </a:lnSpc>
              <a:buFont typeface="Arial" panose="020B0604020202020204" pitchFamily="34" charset="0"/>
              <a:buNone/>
            </a:pPr>
            <a:r>
              <a:rPr lang="en-US" altLang="zh-CN" sz="2800" b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420</a:t>
            </a:r>
            <a:r>
              <a:rPr lang="zh-CN" altLang="zh-CN" sz="2800" b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÷</a:t>
            </a:r>
            <a:r>
              <a:rPr lang="en-US" altLang="zh-CN" sz="2800" b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600</a:t>
            </a:r>
            <a:r>
              <a:rPr lang="zh-CN" altLang="zh-CN" sz="2800" b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×</a:t>
            </a:r>
            <a:r>
              <a:rPr lang="en-US" altLang="zh-CN" sz="2800" b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100%</a:t>
            </a:r>
            <a:r>
              <a:rPr lang="zh-CN" altLang="zh-CN" sz="2800" b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＝</a:t>
            </a:r>
            <a:r>
              <a:rPr lang="en-US" altLang="zh-CN" sz="2800" b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70%</a:t>
            </a:r>
            <a:endParaRPr lang="zh-CN" altLang="zh-CN" sz="2800" b="1">
              <a:solidFill>
                <a:srgbClr val="FF0000"/>
              </a:solidFill>
              <a:latin typeface="Times New Roman" panose="02020603050405020304" pitchFamily="18" charset="0"/>
              <a:ea typeface="黑体" panose="02010609060101010101" pitchFamily="49" charset="-122"/>
            </a:endParaRPr>
          </a:p>
          <a:p>
            <a:pPr eaLnBrk="1" latinLnBrk="1" hangingPunct="1">
              <a:lnSpc>
                <a:spcPct val="150000"/>
              </a:lnSpc>
              <a:buFont typeface="Arial" panose="020B0604020202020204" pitchFamily="34" charset="0"/>
              <a:buNone/>
            </a:pPr>
            <a:r>
              <a:rPr lang="zh-CN" altLang="zh-CN" sz="2800" b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答：他家稻谷出米率是</a:t>
            </a:r>
            <a:r>
              <a:rPr lang="en-US" altLang="zh-CN" sz="2800" b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70%</a:t>
            </a:r>
            <a:r>
              <a:rPr lang="zh-CN" altLang="zh-CN" sz="2800" b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。</a:t>
            </a:r>
            <a:endParaRPr lang="zh-CN" altLang="en-US" sz="2800" b="1">
              <a:solidFill>
                <a:srgbClr val="FF0000"/>
              </a:solidFill>
              <a:latin typeface="Times New Roman" panose="02020603050405020304" pitchFamily="18" charset="0"/>
              <a:ea typeface="黑体" panose="02010609060101010101" pitchFamily="49" charset="-122"/>
            </a:endParaRPr>
          </a:p>
        </p:txBody>
      </p:sp>
      <p:sp>
        <p:nvSpPr>
          <p:cNvPr id="16392" name="文本框 8"/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4716463" y="-1588"/>
            <a:ext cx="1008062" cy="1841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1pPr>
            <a:lvl2pPr marL="742950" indent="-28575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2pPr>
            <a:lvl3pPr marL="11430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3pPr>
            <a:lvl4pPr marL="16002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4pPr>
            <a:lvl5pPr marL="20574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9pPr>
          </a:lstStyle>
          <a:p>
            <a:r>
              <a:rPr lang="zh-CN" altLang="en-US" sz="600">
                <a:solidFill>
                  <a:srgbClr val="81C6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状元成才路</a:t>
            </a:r>
            <a:endParaRPr lang="zh-CN" altLang="en-US" sz="600">
              <a:solidFill>
                <a:srgbClr val="81C6FF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pic>
        <p:nvPicPr>
          <p:cNvPr id="16393" name="图片 9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18475" y="131763"/>
            <a:ext cx="184150" cy="5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出羽良彰 - Cry for the Moon">
            <a:hlinkClick r:id="" action="ppaction://media"/>
          </p:cNvPr>
          <p:cNvPicPr>
            <a:picLocks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00988" y="4256881"/>
            <a:ext cx="619125" cy="619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矩形 5"/>
          <p:cNvSpPr>
            <a:spLocks noChangeArrowheads="1"/>
          </p:cNvSpPr>
          <p:nvPr/>
        </p:nvSpPr>
        <p:spPr bwMode="auto">
          <a:xfrm>
            <a:off x="5508104" y="1415024"/>
            <a:ext cx="2147887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1pPr>
            <a:lvl2pPr marL="742950" indent="-28575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2pPr>
            <a:lvl3pPr marL="11430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3pPr>
            <a:lvl4pPr marL="16002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4pPr>
            <a:lvl5pPr marL="20574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9pPr>
          </a:lstStyle>
          <a:p>
            <a:pPr eaLnBrk="1" hangingPunct="1"/>
            <a:r>
              <a:rPr lang="en-US" altLang="zh-CN" dirty="0">
                <a:solidFill>
                  <a:srgbClr val="FF66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[</a:t>
            </a:r>
            <a:r>
              <a:rPr lang="zh-CN" altLang="en-US" dirty="0">
                <a:solidFill>
                  <a:srgbClr val="FF66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教科书</a:t>
            </a:r>
            <a:r>
              <a:rPr lang="en-US" altLang="zh-CN" dirty="0">
                <a:solidFill>
                  <a:srgbClr val="FF66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P92 </a:t>
            </a:r>
            <a:r>
              <a:rPr lang="zh-CN" altLang="en-US" dirty="0">
                <a:solidFill>
                  <a:srgbClr val="FF66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第</a:t>
            </a:r>
            <a:r>
              <a:rPr lang="en-US" altLang="zh-CN" dirty="0">
                <a:solidFill>
                  <a:srgbClr val="FF66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2</a:t>
            </a:r>
            <a:r>
              <a:rPr lang="zh-CN" altLang="en-US" dirty="0">
                <a:solidFill>
                  <a:srgbClr val="FF66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题</a:t>
            </a:r>
            <a:r>
              <a:rPr lang="en-US" altLang="zh-CN" dirty="0">
                <a:solidFill>
                  <a:srgbClr val="FF66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]</a:t>
            </a:r>
            <a:endParaRPr lang="zh-CN" altLang="en-US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"/>
                            </p:stCondLst>
                            <p:childTnLst>
                              <p:par>
                                <p:cTn id="33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4" dur="179565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  <p:bldP spid="7" grpId="0"/>
      <p:bldP spid="8" grpId="0"/>
      <p:bldP spid="1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 bwMode="auto">
      <p:bgPr>
        <a:blipFill dpi="0" rotWithShape="0">
          <a:blip r:embed="rId1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>
            <a:spLocks noChangeArrowheads="1"/>
          </p:cNvSpPr>
          <p:nvPr/>
        </p:nvSpPr>
        <p:spPr bwMode="auto">
          <a:xfrm>
            <a:off x="788988" y="782638"/>
            <a:ext cx="7091064" cy="16842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1pPr>
            <a:lvl2pPr marL="742950" indent="-28575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2pPr>
            <a:lvl3pPr marL="11430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3pPr>
            <a:lvl4pPr marL="16002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4pPr>
            <a:lvl5pPr marL="20574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9pPr>
          </a:lstStyle>
          <a:p>
            <a:pPr eaLnBrk="1" latinLnBrk="1" hangingPunct="1">
              <a:lnSpc>
                <a:spcPct val="150000"/>
              </a:lnSpc>
              <a:buFont typeface="Arial" panose="020B0604020202020204" pitchFamily="34" charset="0"/>
              <a:buNone/>
            </a:pPr>
            <a:r>
              <a:rPr lang="en-US" altLang="zh-CN" sz="2400" b="1" dirty="0">
                <a:latin typeface="Times New Roman" panose="02020603050405020304" pitchFamily="18" charset="0"/>
                <a:ea typeface="黑体" panose="02010609060101010101" pitchFamily="49" charset="-122"/>
              </a:rPr>
              <a:t>3. </a:t>
            </a:r>
            <a:r>
              <a:rPr lang="zh-CN" altLang="zh-CN" sz="2400" b="1" dirty="0">
                <a:latin typeface="Times New Roman" panose="02020603050405020304" pitchFamily="18" charset="0"/>
                <a:ea typeface="黑体" panose="02010609060101010101" pitchFamily="49" charset="-122"/>
              </a:rPr>
              <a:t>一</a:t>
            </a:r>
            <a:r>
              <a:rPr lang="zh-CN" altLang="en-US" sz="2400" b="1" dirty="0">
                <a:latin typeface="Times New Roman" panose="02020603050405020304" pitchFamily="18" charset="0"/>
                <a:ea typeface="黑体" panose="02010609060101010101" pitchFamily="49" charset="-122"/>
              </a:rPr>
              <a:t>款</a:t>
            </a:r>
            <a:r>
              <a:rPr lang="zh-CN" altLang="zh-CN" sz="2400" b="1" dirty="0">
                <a:latin typeface="Times New Roman" panose="02020603050405020304" pitchFamily="18" charset="0"/>
                <a:ea typeface="黑体" panose="02010609060101010101" pitchFamily="49" charset="-122"/>
              </a:rPr>
              <a:t>电脑</a:t>
            </a:r>
            <a:r>
              <a:rPr lang="zh-CN" altLang="en-US" sz="2400" b="1" dirty="0">
                <a:latin typeface="Times New Roman" panose="02020603050405020304" pitchFamily="18" charset="0"/>
                <a:ea typeface="黑体" panose="02010609060101010101" pitchFamily="49" charset="-122"/>
              </a:rPr>
              <a:t>在促销</a:t>
            </a:r>
            <a:r>
              <a:rPr lang="zh-CN" altLang="zh-CN" sz="2400" b="1" dirty="0">
                <a:latin typeface="Times New Roman" panose="02020603050405020304" pitchFamily="18" charset="0"/>
                <a:ea typeface="黑体" panose="02010609060101010101" pitchFamily="49" charset="-122"/>
              </a:rPr>
              <a:t>中</a:t>
            </a:r>
            <a:r>
              <a:rPr lang="zh-CN" altLang="en-US" sz="2400" b="1" dirty="0">
                <a:latin typeface="Times New Roman" panose="02020603050405020304" pitchFamily="18" charset="0"/>
                <a:ea typeface="黑体" panose="02010609060101010101" pitchFamily="49" charset="-122"/>
              </a:rPr>
              <a:t>，</a:t>
            </a:r>
            <a:r>
              <a:rPr lang="zh-CN" altLang="zh-CN" sz="2400" b="1" dirty="0">
                <a:latin typeface="Times New Roman" panose="02020603050405020304" pitchFamily="18" charset="0"/>
                <a:ea typeface="黑体" panose="02010609060101010101" pitchFamily="49" charset="-122"/>
              </a:rPr>
              <a:t>第一次比原价</a:t>
            </a:r>
            <a:r>
              <a:rPr lang="en-US" altLang="zh-CN" sz="2400" b="1" dirty="0">
                <a:latin typeface="Times New Roman" panose="02020603050405020304" pitchFamily="18" charset="0"/>
                <a:ea typeface="黑体" panose="02010609060101010101" pitchFamily="49" charset="-122"/>
              </a:rPr>
              <a:t> 3600 </a:t>
            </a:r>
            <a:r>
              <a:rPr lang="zh-CN" altLang="zh-CN" sz="2400" b="1" dirty="0">
                <a:latin typeface="Times New Roman" panose="02020603050405020304" pitchFamily="18" charset="0"/>
                <a:ea typeface="黑体" panose="02010609060101010101" pitchFamily="49" charset="-122"/>
              </a:rPr>
              <a:t>元降低了</a:t>
            </a:r>
            <a:r>
              <a:rPr lang="en-US" altLang="zh-CN" sz="2400" b="1" dirty="0">
                <a:latin typeface="Times New Roman" panose="02020603050405020304" pitchFamily="18" charset="0"/>
                <a:ea typeface="黑体" panose="02010609060101010101" pitchFamily="49" charset="-122"/>
              </a:rPr>
              <a:t>  </a:t>
            </a:r>
            <a:endParaRPr lang="en-US" altLang="zh-CN" sz="2400" b="1" dirty="0">
              <a:latin typeface="Times New Roman" panose="02020603050405020304" pitchFamily="18" charset="0"/>
              <a:ea typeface="黑体" panose="02010609060101010101" pitchFamily="49" charset="-122"/>
            </a:endParaRPr>
          </a:p>
          <a:p>
            <a:pPr eaLnBrk="1" latinLnBrk="1" hangingPunct="1">
              <a:lnSpc>
                <a:spcPct val="150000"/>
              </a:lnSpc>
              <a:buFont typeface="Arial" panose="020B0604020202020204" pitchFamily="34" charset="0"/>
              <a:buNone/>
            </a:pPr>
            <a:r>
              <a:rPr lang="en-US" altLang="zh-CN" sz="2400" b="1" dirty="0">
                <a:latin typeface="Times New Roman" panose="02020603050405020304" pitchFamily="18" charset="0"/>
                <a:ea typeface="黑体" panose="02010609060101010101" pitchFamily="49" charset="-122"/>
              </a:rPr>
              <a:t>    10%</a:t>
            </a:r>
            <a:r>
              <a:rPr lang="zh-CN" altLang="zh-CN" sz="2400" b="1" dirty="0">
                <a:latin typeface="Times New Roman" panose="02020603050405020304" pitchFamily="18" charset="0"/>
                <a:ea typeface="黑体" panose="02010609060101010101" pitchFamily="49" charset="-122"/>
              </a:rPr>
              <a:t>，第二次</a:t>
            </a:r>
            <a:r>
              <a:rPr lang="zh-CN" altLang="en-US" sz="2400" b="1" dirty="0">
                <a:latin typeface="Times New Roman" panose="02020603050405020304" pitchFamily="18" charset="0"/>
                <a:ea typeface="黑体" panose="02010609060101010101" pitchFamily="49" charset="-122"/>
              </a:rPr>
              <a:t>在这个基础上</a:t>
            </a:r>
            <a:r>
              <a:rPr lang="zh-CN" altLang="zh-CN" sz="2400" b="1" dirty="0">
                <a:latin typeface="Times New Roman" panose="02020603050405020304" pitchFamily="18" charset="0"/>
                <a:ea typeface="黑体" panose="02010609060101010101" pitchFamily="49" charset="-122"/>
              </a:rPr>
              <a:t>又降低了</a:t>
            </a:r>
            <a:r>
              <a:rPr lang="en-US" altLang="zh-CN" sz="2400" b="1" dirty="0">
                <a:latin typeface="Times New Roman" panose="02020603050405020304" pitchFamily="18" charset="0"/>
                <a:ea typeface="黑体" panose="02010609060101010101" pitchFamily="49" charset="-122"/>
              </a:rPr>
              <a:t>10%</a:t>
            </a:r>
            <a:r>
              <a:rPr lang="zh-CN" altLang="zh-CN" sz="2400" b="1" dirty="0">
                <a:latin typeface="Times New Roman" panose="02020603050405020304" pitchFamily="18" charset="0"/>
                <a:ea typeface="黑体" panose="02010609060101010101" pitchFamily="49" charset="-122"/>
              </a:rPr>
              <a:t>。这</a:t>
            </a:r>
            <a:r>
              <a:rPr lang="zh-CN" altLang="en-US" sz="2400" b="1" dirty="0">
                <a:latin typeface="Times New Roman" panose="02020603050405020304" pitchFamily="18" charset="0"/>
                <a:ea typeface="黑体" panose="02010609060101010101" pitchFamily="49" charset="-122"/>
              </a:rPr>
              <a:t>款 </a:t>
            </a:r>
            <a:endParaRPr lang="en-US" altLang="zh-CN" sz="2400" b="1" dirty="0">
              <a:latin typeface="Times New Roman" panose="02020603050405020304" pitchFamily="18" charset="0"/>
              <a:ea typeface="黑体" panose="02010609060101010101" pitchFamily="49" charset="-122"/>
            </a:endParaRPr>
          </a:p>
          <a:p>
            <a:pPr eaLnBrk="1" latinLnBrk="1" hangingPunct="1">
              <a:lnSpc>
                <a:spcPct val="150000"/>
              </a:lnSpc>
              <a:buFont typeface="Arial" panose="020B0604020202020204" pitchFamily="34" charset="0"/>
              <a:buNone/>
            </a:pPr>
            <a:r>
              <a:rPr lang="en-US" altLang="zh-CN" sz="2400" b="1" dirty="0">
                <a:latin typeface="Times New Roman" panose="02020603050405020304" pitchFamily="18" charset="0"/>
                <a:ea typeface="黑体" panose="02010609060101010101" pitchFamily="49" charset="-122"/>
              </a:rPr>
              <a:t>    </a:t>
            </a:r>
            <a:r>
              <a:rPr lang="zh-CN" altLang="zh-CN" sz="2400" b="1" dirty="0">
                <a:latin typeface="Times New Roman" panose="02020603050405020304" pitchFamily="18" charset="0"/>
                <a:ea typeface="黑体" panose="02010609060101010101" pitchFamily="49" charset="-122"/>
              </a:rPr>
              <a:t>电脑现价多少元？</a:t>
            </a:r>
            <a:endParaRPr lang="zh-CN" altLang="en-US" sz="2400" b="1" dirty="0">
              <a:latin typeface="Times New Roman" panose="02020603050405020304" pitchFamily="18" charset="0"/>
              <a:ea typeface="黑体" panose="02010609060101010101" pitchFamily="49" charset="-122"/>
            </a:endParaRPr>
          </a:p>
        </p:txBody>
      </p:sp>
      <p:sp>
        <p:nvSpPr>
          <p:cNvPr id="18435" name="文本框 4"/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4716463" y="-1588"/>
            <a:ext cx="1008062" cy="1841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1pPr>
            <a:lvl2pPr marL="742950" indent="-28575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2pPr>
            <a:lvl3pPr marL="11430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3pPr>
            <a:lvl4pPr marL="16002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4pPr>
            <a:lvl5pPr marL="20574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9pPr>
          </a:lstStyle>
          <a:p>
            <a:r>
              <a:rPr lang="zh-CN" altLang="en-US" sz="600">
                <a:solidFill>
                  <a:srgbClr val="81C6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状元成才路</a:t>
            </a:r>
            <a:endParaRPr lang="zh-CN" altLang="en-US" sz="600">
              <a:solidFill>
                <a:srgbClr val="81C6FF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pic>
        <p:nvPicPr>
          <p:cNvPr id="18436" name="图片 5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18475" y="131763"/>
            <a:ext cx="184150" cy="5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矩形 5"/>
          <p:cNvSpPr>
            <a:spLocks noChangeArrowheads="1"/>
          </p:cNvSpPr>
          <p:nvPr/>
        </p:nvSpPr>
        <p:spPr bwMode="auto">
          <a:xfrm>
            <a:off x="1096443" y="2467717"/>
            <a:ext cx="5400600" cy="23362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1pPr>
            <a:lvl2pPr marL="742950" indent="-28575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2pPr>
            <a:lvl3pPr marL="11430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3pPr>
            <a:lvl4pPr marL="16002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4pPr>
            <a:lvl5pPr marL="20574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9pPr>
          </a:lstStyle>
          <a:p>
            <a:pPr eaLnBrk="1" latinLnBrk="1" hangingPunct="1">
              <a:lnSpc>
                <a:spcPct val="120000"/>
              </a:lnSpc>
              <a:buFont typeface="Arial" panose="020B0604020202020204" pitchFamily="34" charset="0"/>
              <a:buNone/>
            </a:pPr>
            <a:r>
              <a:rPr lang="zh-CN" altLang="en-US" sz="2400" b="1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第一次降价后价格：</a:t>
            </a:r>
            <a:endParaRPr lang="en-US" altLang="zh-CN" sz="2400" b="1" dirty="0">
              <a:solidFill>
                <a:srgbClr val="FF0000"/>
              </a:solidFill>
              <a:latin typeface="Times New Roman" panose="02020603050405020304" pitchFamily="18" charset="0"/>
              <a:ea typeface="黑体" panose="02010609060101010101" pitchFamily="49" charset="-122"/>
            </a:endParaRPr>
          </a:p>
          <a:p>
            <a:pPr eaLnBrk="1" latinLnBrk="1" hangingPunct="1">
              <a:lnSpc>
                <a:spcPct val="120000"/>
              </a:lnSpc>
              <a:buFont typeface="Arial" panose="020B0604020202020204" pitchFamily="34" charset="0"/>
              <a:buNone/>
            </a:pPr>
            <a:r>
              <a:rPr lang="en-US" altLang="zh-CN" sz="2400" b="1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3600</a:t>
            </a:r>
            <a:r>
              <a:rPr lang="zh-CN" altLang="zh-CN" sz="2400" b="1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×（</a:t>
            </a:r>
            <a:r>
              <a:rPr lang="en-US" altLang="zh-CN" sz="2400" b="1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1</a:t>
            </a:r>
            <a:r>
              <a:rPr lang="zh-CN" altLang="zh-CN" sz="2400" b="1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－</a:t>
            </a:r>
            <a:r>
              <a:rPr lang="en-US" altLang="zh-CN" sz="2400" b="1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10%</a:t>
            </a:r>
            <a:r>
              <a:rPr lang="zh-CN" altLang="zh-CN" sz="2400" b="1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）＝</a:t>
            </a:r>
            <a:r>
              <a:rPr lang="en-US" altLang="zh-CN" sz="2400" b="1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 3240</a:t>
            </a:r>
            <a:r>
              <a:rPr lang="zh-CN" altLang="zh-CN" sz="2400" b="1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（元）</a:t>
            </a:r>
            <a:endParaRPr lang="en-US" altLang="zh-CN" sz="2400" b="1" dirty="0">
              <a:solidFill>
                <a:srgbClr val="FF0000"/>
              </a:solidFill>
              <a:latin typeface="Times New Roman" panose="02020603050405020304" pitchFamily="18" charset="0"/>
              <a:ea typeface="黑体" panose="02010609060101010101" pitchFamily="49" charset="-122"/>
            </a:endParaRPr>
          </a:p>
          <a:p>
            <a:pPr eaLnBrk="1" latinLnBrk="1" hangingPunct="1">
              <a:lnSpc>
                <a:spcPct val="120000"/>
              </a:lnSpc>
              <a:buFont typeface="Arial" panose="020B0604020202020204" pitchFamily="34" charset="0"/>
              <a:buNone/>
            </a:pPr>
            <a:r>
              <a:rPr lang="zh-CN" altLang="en-US" sz="2400" b="1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现在的价格：</a:t>
            </a:r>
            <a:endParaRPr lang="en-US" altLang="zh-CN" sz="2400" b="1" dirty="0">
              <a:solidFill>
                <a:srgbClr val="FF0000"/>
              </a:solidFill>
              <a:latin typeface="Times New Roman" panose="02020603050405020304" pitchFamily="18" charset="0"/>
              <a:ea typeface="黑体" panose="02010609060101010101" pitchFamily="49" charset="-122"/>
            </a:endParaRPr>
          </a:p>
          <a:p>
            <a:pPr eaLnBrk="1" latinLnBrk="1" hangingPunct="1">
              <a:lnSpc>
                <a:spcPct val="120000"/>
              </a:lnSpc>
              <a:buFont typeface="Arial" panose="020B0604020202020204" pitchFamily="34" charset="0"/>
              <a:buNone/>
            </a:pPr>
            <a:r>
              <a:rPr lang="en-US" altLang="zh-CN" sz="2400" b="1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3240</a:t>
            </a:r>
            <a:r>
              <a:rPr lang="zh-CN" altLang="zh-CN" sz="2400" b="1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×（</a:t>
            </a:r>
            <a:r>
              <a:rPr lang="en-US" altLang="zh-CN" sz="2400" b="1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1</a:t>
            </a:r>
            <a:r>
              <a:rPr lang="zh-CN" altLang="zh-CN" sz="2400" b="1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－</a:t>
            </a:r>
            <a:r>
              <a:rPr lang="en-US" altLang="zh-CN" sz="2400" b="1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10%</a:t>
            </a:r>
            <a:r>
              <a:rPr lang="zh-CN" altLang="zh-CN" sz="2400" b="1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）＝</a:t>
            </a:r>
            <a:r>
              <a:rPr lang="en-US" altLang="zh-CN" sz="2400" b="1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 2916</a:t>
            </a:r>
            <a:r>
              <a:rPr lang="zh-CN" altLang="zh-CN" sz="2400" b="1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（元）</a:t>
            </a:r>
            <a:endParaRPr lang="zh-CN" altLang="zh-CN" sz="2400" b="1" dirty="0">
              <a:solidFill>
                <a:srgbClr val="FF0000"/>
              </a:solidFill>
              <a:latin typeface="Times New Roman" panose="02020603050405020304" pitchFamily="18" charset="0"/>
              <a:ea typeface="黑体" panose="02010609060101010101" pitchFamily="49" charset="-122"/>
            </a:endParaRPr>
          </a:p>
          <a:p>
            <a:pPr eaLnBrk="1" latinLnBrk="1" hangingPunct="1">
              <a:lnSpc>
                <a:spcPct val="120000"/>
              </a:lnSpc>
              <a:buFont typeface="Arial" panose="020B0604020202020204" pitchFamily="34" charset="0"/>
              <a:buNone/>
            </a:pPr>
            <a:r>
              <a:rPr lang="zh-CN" altLang="zh-CN" sz="2400" b="1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答：这</a:t>
            </a:r>
            <a:r>
              <a:rPr lang="zh-CN" altLang="en-US" sz="2400" b="1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款</a:t>
            </a:r>
            <a:r>
              <a:rPr lang="zh-CN" altLang="zh-CN" sz="2400" b="1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电脑现价</a:t>
            </a:r>
            <a:r>
              <a:rPr lang="en-US" altLang="zh-CN" sz="2400" b="1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 2916 </a:t>
            </a:r>
            <a:r>
              <a:rPr lang="zh-CN" altLang="zh-CN" sz="2400" b="1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元。</a:t>
            </a:r>
            <a:endParaRPr lang="zh-CN" altLang="en-US" sz="2400" b="1" dirty="0">
              <a:solidFill>
                <a:srgbClr val="FF0000"/>
              </a:solidFill>
              <a:latin typeface="Times New Roman" panose="02020603050405020304" pitchFamily="18" charset="0"/>
              <a:ea typeface="黑体" panose="02010609060101010101" pitchFamily="49" charset="-122"/>
            </a:endParaRPr>
          </a:p>
        </p:txBody>
      </p:sp>
      <p:pic>
        <p:nvPicPr>
          <p:cNvPr id="2" name="出羽良彰 - Cry for the Moon">
            <a:hlinkClick r:id="" action="ppaction://media"/>
          </p:cNvPr>
          <p:cNvPicPr>
            <a:picLocks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23200" y="4400897"/>
            <a:ext cx="619125" cy="619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矩形 5"/>
          <p:cNvSpPr>
            <a:spLocks noChangeArrowheads="1"/>
          </p:cNvSpPr>
          <p:nvPr/>
        </p:nvSpPr>
        <p:spPr bwMode="auto">
          <a:xfrm>
            <a:off x="3481214" y="2063579"/>
            <a:ext cx="1928733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1pPr>
            <a:lvl2pPr marL="742950" indent="-28575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2pPr>
            <a:lvl3pPr marL="11430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3pPr>
            <a:lvl4pPr marL="16002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4pPr>
            <a:lvl5pPr marL="20574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9pPr>
          </a:lstStyle>
          <a:p>
            <a:pPr eaLnBrk="1" hangingPunct="1"/>
            <a:r>
              <a:rPr lang="en-US" altLang="zh-CN" sz="1600" dirty="0">
                <a:solidFill>
                  <a:srgbClr val="FF66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[</a:t>
            </a:r>
            <a:r>
              <a:rPr lang="zh-CN" altLang="en-US" sz="1600" dirty="0">
                <a:solidFill>
                  <a:srgbClr val="FF66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教科书</a:t>
            </a:r>
            <a:r>
              <a:rPr lang="en-US" altLang="zh-CN" sz="1600" dirty="0">
                <a:solidFill>
                  <a:srgbClr val="FF66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P92 </a:t>
            </a:r>
            <a:r>
              <a:rPr lang="zh-CN" altLang="en-US" sz="1600" dirty="0">
                <a:solidFill>
                  <a:srgbClr val="FF66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第</a:t>
            </a:r>
            <a:r>
              <a:rPr lang="en-US" altLang="zh-CN" sz="1600" dirty="0">
                <a:solidFill>
                  <a:srgbClr val="FF66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3</a:t>
            </a:r>
            <a:r>
              <a:rPr lang="zh-CN" altLang="en-US" sz="1600" dirty="0">
                <a:solidFill>
                  <a:srgbClr val="FF66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题</a:t>
            </a:r>
            <a:r>
              <a:rPr lang="en-US" altLang="zh-CN" sz="1600" dirty="0">
                <a:solidFill>
                  <a:srgbClr val="FF66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]</a:t>
            </a:r>
            <a:endParaRPr lang="zh-CN" altLang="en-US" sz="1600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pic>
        <p:nvPicPr>
          <p:cNvPr id="8" name="图片 7" descr="桌子上有几台电脑&#10;&#10;描述已自动生成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1317" y="2262888"/>
            <a:ext cx="2601912" cy="160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1" dur="179565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/>
      <p:bldP spid="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 bwMode="auto">
      <p:bgPr>
        <a:blipFill dpi="0" rotWithShape="0">
          <a:blip r:embed="rId1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矩形 1"/>
          <p:cNvSpPr>
            <a:spLocks noChangeArrowheads="1"/>
          </p:cNvSpPr>
          <p:nvPr/>
        </p:nvSpPr>
        <p:spPr bwMode="auto">
          <a:xfrm>
            <a:off x="614437" y="815498"/>
            <a:ext cx="7773987" cy="16842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1pPr>
            <a:lvl2pPr marL="742950" indent="-28575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2pPr>
            <a:lvl3pPr marL="11430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3pPr>
            <a:lvl4pPr marL="16002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4pPr>
            <a:lvl5pPr marL="20574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9pPr>
          </a:lstStyle>
          <a:p>
            <a:pPr eaLnBrk="1" latinLnBrk="1" hangingPunct="1">
              <a:lnSpc>
                <a:spcPct val="150000"/>
              </a:lnSpc>
              <a:buFont typeface="Arial" panose="020B0604020202020204" pitchFamily="34" charset="0"/>
              <a:buNone/>
            </a:pPr>
            <a:r>
              <a:rPr lang="en-US" altLang="zh-CN" sz="2400" b="1" dirty="0">
                <a:latin typeface="Times New Roman" panose="02020603050405020304" pitchFamily="18" charset="0"/>
                <a:ea typeface="黑体" panose="02010609060101010101" pitchFamily="49" charset="-122"/>
              </a:rPr>
              <a:t>1. </a:t>
            </a:r>
            <a:r>
              <a:rPr lang="zh-CN" altLang="en-US" sz="2400" b="1" dirty="0">
                <a:latin typeface="Times New Roman" panose="02020603050405020304" pitchFamily="18" charset="0"/>
                <a:ea typeface="黑体" panose="02010609060101010101" pitchFamily="49" charset="-122"/>
              </a:rPr>
              <a:t>小明的储蓄罐里有 </a:t>
            </a:r>
            <a:r>
              <a:rPr lang="en-US" altLang="zh-CN" sz="2400" b="1" dirty="0">
                <a:latin typeface="Times New Roman" panose="02020603050405020304" pitchFamily="18" charset="0"/>
                <a:ea typeface="黑体" panose="02010609060101010101" pitchFamily="49" charset="-122"/>
              </a:rPr>
              <a:t>125 </a:t>
            </a:r>
            <a:r>
              <a:rPr lang="zh-CN" altLang="en-US" sz="2400" b="1" dirty="0">
                <a:latin typeface="Times New Roman" panose="02020603050405020304" pitchFamily="18" charset="0"/>
                <a:ea typeface="黑体" panose="02010609060101010101" pitchFamily="49" charset="-122"/>
              </a:rPr>
              <a:t>枚硬币，其中 </a:t>
            </a:r>
            <a:r>
              <a:rPr lang="en-US" altLang="zh-CN" sz="2400" b="1" dirty="0">
                <a:latin typeface="Times New Roman" panose="02020603050405020304" pitchFamily="18" charset="0"/>
                <a:ea typeface="黑体" panose="02010609060101010101" pitchFamily="49" charset="-122"/>
              </a:rPr>
              <a:t>1 </a:t>
            </a:r>
            <a:r>
              <a:rPr lang="zh-CN" altLang="en-US" sz="2400" b="1" dirty="0">
                <a:latin typeface="Times New Roman" panose="02020603050405020304" pitchFamily="18" charset="0"/>
                <a:ea typeface="黑体" panose="02010609060101010101" pitchFamily="49" charset="-122"/>
              </a:rPr>
              <a:t>元硬币的数量 </a:t>
            </a:r>
            <a:endParaRPr lang="en-US" altLang="zh-CN" sz="2400" b="1" dirty="0">
              <a:latin typeface="Times New Roman" panose="02020603050405020304" pitchFamily="18" charset="0"/>
              <a:ea typeface="黑体" panose="02010609060101010101" pitchFamily="49" charset="-122"/>
            </a:endParaRPr>
          </a:p>
          <a:p>
            <a:pPr eaLnBrk="1" latinLnBrk="1" hangingPunct="1">
              <a:lnSpc>
                <a:spcPct val="150000"/>
              </a:lnSpc>
              <a:buFont typeface="Arial" panose="020B0604020202020204" pitchFamily="34" charset="0"/>
              <a:buNone/>
            </a:pPr>
            <a:r>
              <a:rPr lang="zh-CN" altLang="en-US" sz="2400" b="1" dirty="0">
                <a:latin typeface="Times New Roman" panose="02020603050405020304" pitchFamily="18" charset="0"/>
                <a:ea typeface="黑体" panose="02010609060101010101" pitchFamily="49" charset="-122"/>
              </a:rPr>
              <a:t>    占 </a:t>
            </a:r>
            <a:r>
              <a:rPr lang="en-US" altLang="zh-CN" sz="2400" b="1" dirty="0">
                <a:latin typeface="Times New Roman" panose="02020603050405020304" pitchFamily="18" charset="0"/>
                <a:ea typeface="黑体" panose="02010609060101010101" pitchFamily="49" charset="-122"/>
              </a:rPr>
              <a:t>44%</a:t>
            </a:r>
            <a:r>
              <a:rPr lang="zh-CN" altLang="en-US" sz="2400" b="1" dirty="0">
                <a:latin typeface="Times New Roman" panose="02020603050405020304" pitchFamily="18" charset="0"/>
                <a:ea typeface="黑体" panose="02010609060101010101" pitchFamily="49" charset="-122"/>
              </a:rPr>
              <a:t>，</a:t>
            </a:r>
            <a:r>
              <a:rPr lang="en-US" altLang="zh-CN" sz="2400" b="1" dirty="0">
                <a:latin typeface="Times New Roman" panose="02020603050405020304" pitchFamily="18" charset="0"/>
                <a:ea typeface="黑体" panose="02010609060101010101" pitchFamily="49" charset="-122"/>
              </a:rPr>
              <a:t>5 </a:t>
            </a:r>
            <a:r>
              <a:rPr lang="zh-CN" altLang="en-US" sz="2400" b="1" dirty="0">
                <a:latin typeface="Times New Roman" panose="02020603050405020304" pitchFamily="18" charset="0"/>
                <a:ea typeface="黑体" panose="02010609060101010101" pitchFamily="49" charset="-122"/>
              </a:rPr>
              <a:t>角的占 </a:t>
            </a:r>
            <a:r>
              <a:rPr lang="en-US" altLang="zh-CN" sz="2400" b="1" dirty="0">
                <a:latin typeface="Times New Roman" panose="02020603050405020304" pitchFamily="18" charset="0"/>
                <a:ea typeface="黑体" panose="02010609060101010101" pitchFamily="49" charset="-122"/>
              </a:rPr>
              <a:t>20%</a:t>
            </a:r>
            <a:r>
              <a:rPr lang="zh-CN" altLang="en-US" sz="2400" b="1" dirty="0">
                <a:latin typeface="Times New Roman" panose="02020603050405020304" pitchFamily="18" charset="0"/>
                <a:ea typeface="黑体" panose="02010609060101010101" pitchFamily="49" charset="-122"/>
              </a:rPr>
              <a:t>，</a:t>
            </a:r>
            <a:r>
              <a:rPr lang="en-US" altLang="zh-CN" sz="2400" b="1" dirty="0">
                <a:latin typeface="Times New Roman" panose="02020603050405020304" pitchFamily="18" charset="0"/>
                <a:ea typeface="黑体" panose="02010609060101010101" pitchFamily="49" charset="-122"/>
              </a:rPr>
              <a:t>1 </a:t>
            </a:r>
            <a:r>
              <a:rPr lang="zh-CN" altLang="en-US" sz="2400" b="1" dirty="0">
                <a:latin typeface="Times New Roman" panose="02020603050405020304" pitchFamily="18" charset="0"/>
                <a:ea typeface="黑体" panose="02010609060101010101" pitchFamily="49" charset="-122"/>
              </a:rPr>
              <a:t>角的占 </a:t>
            </a:r>
            <a:r>
              <a:rPr lang="en-US" altLang="zh-CN" sz="2400" b="1" dirty="0">
                <a:latin typeface="Times New Roman" panose="02020603050405020304" pitchFamily="18" charset="0"/>
                <a:ea typeface="黑体" panose="02010609060101010101" pitchFamily="49" charset="-122"/>
              </a:rPr>
              <a:t>36%</a:t>
            </a:r>
            <a:r>
              <a:rPr lang="zh-CN" altLang="en-US" sz="2400" b="1" dirty="0">
                <a:latin typeface="Times New Roman" panose="02020603050405020304" pitchFamily="18" charset="0"/>
                <a:ea typeface="黑体" panose="02010609060101010101" pitchFamily="49" charset="-122"/>
              </a:rPr>
              <a:t>。这些硬币一  </a:t>
            </a:r>
            <a:endParaRPr lang="en-US" altLang="zh-CN" sz="2400" b="1" dirty="0">
              <a:latin typeface="Times New Roman" panose="02020603050405020304" pitchFamily="18" charset="0"/>
              <a:ea typeface="黑体" panose="02010609060101010101" pitchFamily="49" charset="-122"/>
            </a:endParaRPr>
          </a:p>
          <a:p>
            <a:pPr eaLnBrk="1" latinLnBrk="1" hangingPunct="1">
              <a:lnSpc>
                <a:spcPct val="150000"/>
              </a:lnSpc>
              <a:buFont typeface="Arial" panose="020B0604020202020204" pitchFamily="34" charset="0"/>
              <a:buNone/>
            </a:pPr>
            <a:r>
              <a:rPr lang="en-US" altLang="zh-CN" sz="2400" b="1" dirty="0">
                <a:latin typeface="Times New Roman" panose="02020603050405020304" pitchFamily="18" charset="0"/>
                <a:ea typeface="黑体" panose="02010609060101010101" pitchFamily="49" charset="-122"/>
              </a:rPr>
              <a:t>    </a:t>
            </a:r>
            <a:r>
              <a:rPr lang="zh-CN" altLang="en-US" sz="2400" b="1" dirty="0">
                <a:latin typeface="Times New Roman" panose="02020603050405020304" pitchFamily="18" charset="0"/>
                <a:ea typeface="黑体" panose="02010609060101010101" pitchFamily="49" charset="-122"/>
              </a:rPr>
              <a:t>共是多少钱？</a:t>
            </a:r>
            <a:endParaRPr lang="zh-CN" altLang="en-US" sz="2400" b="1" dirty="0">
              <a:latin typeface="Times New Roman" panose="02020603050405020304" pitchFamily="18" charset="0"/>
              <a:ea typeface="黑体" panose="02010609060101010101" pitchFamily="49" charset="-122"/>
            </a:endParaRPr>
          </a:p>
        </p:txBody>
      </p:sp>
      <p:sp>
        <p:nvSpPr>
          <p:cNvPr id="3" name="矩形 2"/>
          <p:cNvSpPr>
            <a:spLocks noChangeArrowheads="1"/>
          </p:cNvSpPr>
          <p:nvPr/>
        </p:nvSpPr>
        <p:spPr bwMode="auto">
          <a:xfrm>
            <a:off x="920750" y="2359025"/>
            <a:ext cx="7197725" cy="5762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1pPr>
            <a:lvl2pPr marL="742950" indent="-28575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2pPr>
            <a:lvl3pPr marL="11430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3pPr>
            <a:lvl4pPr marL="16002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4pPr>
            <a:lvl5pPr marL="20574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9pPr>
          </a:lstStyle>
          <a:p>
            <a:pPr eaLnBrk="1" latinLnBrk="1" hangingPunct="1">
              <a:lnSpc>
                <a:spcPct val="150000"/>
              </a:lnSpc>
              <a:buFont typeface="Arial" panose="020B0604020202020204" pitchFamily="34" charset="0"/>
              <a:buNone/>
            </a:pPr>
            <a:r>
              <a:rPr lang="en-US" altLang="zh-CN" sz="2400" b="1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1 </a:t>
            </a:r>
            <a:r>
              <a:rPr lang="zh-CN" altLang="en-US" sz="2400" b="1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元：</a:t>
            </a:r>
            <a:r>
              <a:rPr lang="en-US" altLang="zh-CN" sz="2400" b="1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125</a:t>
            </a:r>
            <a:r>
              <a:rPr lang="zh-CN" altLang="en-US" sz="2400" b="1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×</a:t>
            </a:r>
            <a:r>
              <a:rPr lang="en-US" altLang="zh-CN" sz="2400" b="1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44% = 55</a:t>
            </a:r>
            <a:r>
              <a:rPr lang="zh-CN" altLang="en-US" sz="2400" b="1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（枚）</a:t>
            </a:r>
            <a:r>
              <a:rPr lang="zh-CN" altLang="zh-CN" sz="2400" b="1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  </a:t>
            </a:r>
            <a:r>
              <a:rPr lang="en-US" altLang="zh-CN" sz="2400" b="1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55</a:t>
            </a:r>
            <a:r>
              <a:rPr lang="zh-CN" altLang="en-US" sz="2400" b="1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×</a:t>
            </a:r>
            <a:r>
              <a:rPr lang="en-US" altLang="zh-CN" sz="2400" b="1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1 = 55</a:t>
            </a:r>
            <a:r>
              <a:rPr lang="zh-CN" altLang="en-US" sz="2400" b="1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（元）</a:t>
            </a:r>
            <a:endParaRPr lang="zh-CN" altLang="en-US" sz="2400" b="1" dirty="0">
              <a:solidFill>
                <a:srgbClr val="FF0000"/>
              </a:solidFill>
              <a:latin typeface="Times New Roman" panose="02020603050405020304" pitchFamily="18" charset="0"/>
              <a:ea typeface="黑体" panose="02010609060101010101" pitchFamily="49" charset="-122"/>
            </a:endParaRPr>
          </a:p>
        </p:txBody>
      </p:sp>
      <p:sp>
        <p:nvSpPr>
          <p:cNvPr id="20484" name="文本框 3"/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4716463" y="-1588"/>
            <a:ext cx="1008062" cy="1841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1pPr>
            <a:lvl2pPr marL="742950" indent="-28575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2pPr>
            <a:lvl3pPr marL="11430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3pPr>
            <a:lvl4pPr marL="16002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4pPr>
            <a:lvl5pPr marL="20574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9pPr>
          </a:lstStyle>
          <a:p>
            <a:r>
              <a:rPr lang="zh-CN" altLang="en-US" sz="600">
                <a:solidFill>
                  <a:srgbClr val="81C6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状元成才路</a:t>
            </a:r>
            <a:endParaRPr lang="zh-CN" altLang="en-US" sz="600">
              <a:solidFill>
                <a:srgbClr val="81C6FF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pic>
        <p:nvPicPr>
          <p:cNvPr id="20485" name="图片 4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18475" y="131763"/>
            <a:ext cx="184150" cy="5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86" name="Rectangle 24"/>
          <p:cNvSpPr>
            <a:spLocks noChangeArrowheads="1"/>
          </p:cNvSpPr>
          <p:nvPr/>
        </p:nvSpPr>
        <p:spPr bwMode="auto">
          <a:xfrm>
            <a:off x="603250" y="296863"/>
            <a:ext cx="368935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1pPr>
            <a:lvl2pPr marL="742950" indent="-28575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2pPr>
            <a:lvl3pPr marL="11430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3pPr>
            <a:lvl4pPr marL="16002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4pPr>
            <a:lvl5pPr marL="20574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9pPr>
          </a:lstStyle>
          <a:p>
            <a:pPr algn="ctr" eaLnBrk="1" latinLnBrk="1" hangingPunct="1">
              <a:buFont typeface="Arial" panose="020B0604020202020204" pitchFamily="34" charset="0"/>
              <a:buNone/>
            </a:pPr>
            <a:r>
              <a:rPr lang="zh-CN" altLang="en-US" sz="3200" b="1">
                <a:latin typeface="黑体" panose="02010609060101010101" pitchFamily="49" charset="-122"/>
                <a:ea typeface="黑体" panose="02010609060101010101" pitchFamily="49" charset="-122"/>
              </a:rPr>
              <a:t>二、巩固提高</a:t>
            </a:r>
            <a:endParaRPr lang="zh-CN" altLang="en-US" sz="3200" b="1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2" name="矩形 1"/>
          <p:cNvSpPr>
            <a:spLocks noChangeArrowheads="1"/>
          </p:cNvSpPr>
          <p:nvPr/>
        </p:nvSpPr>
        <p:spPr bwMode="auto">
          <a:xfrm>
            <a:off x="920750" y="2870200"/>
            <a:ext cx="7197725" cy="5762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1pPr>
            <a:lvl2pPr marL="742950" indent="-28575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2pPr>
            <a:lvl3pPr marL="11430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3pPr>
            <a:lvl4pPr marL="16002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4pPr>
            <a:lvl5pPr marL="20574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9pPr>
          </a:lstStyle>
          <a:p>
            <a:pPr eaLnBrk="1" latinLnBrk="1" hangingPunct="1">
              <a:lnSpc>
                <a:spcPct val="150000"/>
              </a:lnSpc>
              <a:buFont typeface="Arial" panose="020B0604020202020204" pitchFamily="34" charset="0"/>
              <a:buNone/>
            </a:pPr>
            <a:r>
              <a:rPr lang="en-US" altLang="zh-CN" sz="2400" b="1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5 </a:t>
            </a:r>
            <a:r>
              <a:rPr lang="zh-CN" altLang="en-US" sz="2400" b="1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角：</a:t>
            </a:r>
            <a:r>
              <a:rPr lang="en-US" altLang="zh-CN" sz="2400" b="1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125</a:t>
            </a:r>
            <a:r>
              <a:rPr lang="zh-CN" altLang="en-US" sz="2400" b="1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×</a:t>
            </a:r>
            <a:r>
              <a:rPr lang="en-US" altLang="zh-CN" sz="2400" b="1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20% = 25</a:t>
            </a:r>
            <a:r>
              <a:rPr lang="zh-CN" altLang="en-US" sz="2400" b="1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（枚）</a:t>
            </a:r>
            <a:r>
              <a:rPr lang="zh-CN" altLang="zh-CN" sz="2400" b="1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  </a:t>
            </a:r>
            <a:r>
              <a:rPr lang="en-US" altLang="zh-CN" sz="2400" b="1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25</a:t>
            </a:r>
            <a:r>
              <a:rPr lang="zh-CN" altLang="en-US" sz="2400" b="1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×</a:t>
            </a:r>
            <a:r>
              <a:rPr lang="en-US" altLang="zh-CN" sz="2400" b="1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0.5 = 12.5</a:t>
            </a:r>
            <a:r>
              <a:rPr lang="zh-CN" altLang="en-US" sz="2400" b="1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（元）</a:t>
            </a:r>
            <a:endParaRPr lang="zh-CN" altLang="en-US" sz="2400" b="1" dirty="0">
              <a:solidFill>
                <a:srgbClr val="FF0000"/>
              </a:solidFill>
              <a:latin typeface="Times New Roman" panose="02020603050405020304" pitchFamily="18" charset="0"/>
              <a:ea typeface="黑体" panose="02010609060101010101" pitchFamily="49" charset="-122"/>
            </a:endParaRPr>
          </a:p>
        </p:txBody>
      </p:sp>
      <p:sp>
        <p:nvSpPr>
          <p:cNvPr id="4" name="矩形 3"/>
          <p:cNvSpPr>
            <a:spLocks noChangeArrowheads="1"/>
          </p:cNvSpPr>
          <p:nvPr/>
        </p:nvSpPr>
        <p:spPr bwMode="auto">
          <a:xfrm>
            <a:off x="920750" y="3355975"/>
            <a:ext cx="7197725" cy="5762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1pPr>
            <a:lvl2pPr marL="742950" indent="-28575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2pPr>
            <a:lvl3pPr marL="11430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3pPr>
            <a:lvl4pPr marL="16002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4pPr>
            <a:lvl5pPr marL="20574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9pPr>
          </a:lstStyle>
          <a:p>
            <a:pPr eaLnBrk="1" latinLnBrk="1" hangingPunct="1">
              <a:lnSpc>
                <a:spcPct val="150000"/>
              </a:lnSpc>
              <a:buFont typeface="Arial" panose="020B0604020202020204" pitchFamily="34" charset="0"/>
              <a:buNone/>
            </a:pPr>
            <a:r>
              <a:rPr lang="en-US" altLang="zh-CN" sz="2400" b="1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1 </a:t>
            </a:r>
            <a:r>
              <a:rPr lang="zh-CN" altLang="en-US" sz="2400" b="1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角：</a:t>
            </a:r>
            <a:r>
              <a:rPr lang="en-US" altLang="zh-CN" sz="2400" b="1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125</a:t>
            </a:r>
            <a:r>
              <a:rPr lang="zh-CN" altLang="en-US" sz="2400" b="1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×</a:t>
            </a:r>
            <a:r>
              <a:rPr lang="en-US" altLang="zh-CN" sz="2400" b="1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36% = 45</a:t>
            </a:r>
            <a:r>
              <a:rPr lang="zh-CN" altLang="en-US" sz="2400" b="1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（枚）</a:t>
            </a:r>
            <a:r>
              <a:rPr lang="zh-CN" altLang="zh-CN" sz="2400" b="1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  </a:t>
            </a:r>
            <a:r>
              <a:rPr lang="en-US" altLang="zh-CN" sz="2400" b="1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45</a:t>
            </a:r>
            <a:r>
              <a:rPr lang="zh-CN" altLang="en-US" sz="2400" b="1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×</a:t>
            </a:r>
            <a:r>
              <a:rPr lang="en-US" altLang="zh-CN" sz="2400" b="1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0.1 = 4.5</a:t>
            </a:r>
            <a:r>
              <a:rPr lang="zh-CN" altLang="en-US" sz="2400" b="1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（元）</a:t>
            </a:r>
            <a:endParaRPr lang="zh-CN" altLang="en-US" sz="2400" b="1" dirty="0">
              <a:solidFill>
                <a:srgbClr val="FF0000"/>
              </a:solidFill>
              <a:latin typeface="Times New Roman" panose="02020603050405020304" pitchFamily="18" charset="0"/>
              <a:ea typeface="黑体" panose="02010609060101010101" pitchFamily="49" charset="-122"/>
            </a:endParaRPr>
          </a:p>
        </p:txBody>
      </p:sp>
      <p:sp>
        <p:nvSpPr>
          <p:cNvPr id="5" name="矩形 4"/>
          <p:cNvSpPr>
            <a:spLocks noChangeArrowheads="1"/>
          </p:cNvSpPr>
          <p:nvPr/>
        </p:nvSpPr>
        <p:spPr bwMode="auto">
          <a:xfrm>
            <a:off x="2482850" y="3830638"/>
            <a:ext cx="4071938" cy="5762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1pPr>
            <a:lvl2pPr marL="742950" indent="-28575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2pPr>
            <a:lvl3pPr marL="11430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3pPr>
            <a:lvl4pPr marL="16002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4pPr>
            <a:lvl5pPr marL="20574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9pPr>
          </a:lstStyle>
          <a:p>
            <a:pPr eaLnBrk="1" latinLnBrk="1" hangingPunct="1">
              <a:lnSpc>
                <a:spcPct val="150000"/>
              </a:lnSpc>
              <a:buFont typeface="Arial" panose="020B0604020202020204" pitchFamily="34" charset="0"/>
              <a:buNone/>
            </a:pPr>
            <a:r>
              <a:rPr lang="en-US" altLang="zh-CN" sz="2400" b="1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55 + 12.5 + 4.5 = 72</a:t>
            </a:r>
            <a:r>
              <a:rPr lang="zh-CN" altLang="en-US" sz="2400" b="1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（</a:t>
            </a:r>
            <a:r>
              <a:rPr lang="zh-CN" altLang="zh-CN" sz="2400" b="1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元）</a:t>
            </a:r>
            <a:endParaRPr lang="zh-CN" altLang="zh-CN" sz="2400" b="1" dirty="0">
              <a:solidFill>
                <a:srgbClr val="FF0000"/>
              </a:solidFill>
              <a:latin typeface="Times New Roman" panose="02020603050405020304" pitchFamily="18" charset="0"/>
              <a:ea typeface="黑体" panose="02010609060101010101" pitchFamily="49" charset="-122"/>
            </a:endParaRPr>
          </a:p>
        </p:txBody>
      </p:sp>
      <p:sp>
        <p:nvSpPr>
          <p:cNvPr id="6" name="矩形 5"/>
          <p:cNvSpPr>
            <a:spLocks noChangeArrowheads="1"/>
          </p:cNvSpPr>
          <p:nvPr/>
        </p:nvSpPr>
        <p:spPr bwMode="auto">
          <a:xfrm>
            <a:off x="1011238" y="4302125"/>
            <a:ext cx="7291387" cy="5762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1pPr>
            <a:lvl2pPr marL="742950" indent="-28575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2pPr>
            <a:lvl3pPr marL="11430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3pPr>
            <a:lvl4pPr marL="16002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4pPr>
            <a:lvl5pPr marL="20574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9pPr>
          </a:lstStyle>
          <a:p>
            <a:pPr eaLnBrk="1" latinLnBrk="1" hangingPunct="1">
              <a:lnSpc>
                <a:spcPct val="150000"/>
              </a:lnSpc>
              <a:buFont typeface="Arial" panose="020B0604020202020204" pitchFamily="34" charset="0"/>
              <a:buNone/>
            </a:pPr>
            <a:r>
              <a:rPr lang="zh-CN" altLang="zh-CN" sz="2400" b="1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答：</a:t>
            </a:r>
            <a:r>
              <a:rPr lang="zh-CN" altLang="en-US" sz="2400" b="1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这些硬币一共是</a:t>
            </a:r>
            <a:r>
              <a:rPr lang="en-US" altLang="zh-CN" sz="2400" b="1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 72 </a:t>
            </a:r>
            <a:r>
              <a:rPr lang="zh-CN" altLang="en-US" sz="2400" b="1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元。</a:t>
            </a:r>
            <a:endParaRPr lang="zh-CN" altLang="en-US" sz="2400" b="1" dirty="0">
              <a:solidFill>
                <a:srgbClr val="FF0000"/>
              </a:solidFill>
              <a:latin typeface="Times New Roman" panose="02020603050405020304" pitchFamily="18" charset="0"/>
              <a:ea typeface="黑体" panose="02010609060101010101" pitchFamily="49" charset="-122"/>
            </a:endParaRPr>
          </a:p>
        </p:txBody>
      </p:sp>
      <p:sp>
        <p:nvSpPr>
          <p:cNvPr id="20491" name="矩形 5"/>
          <p:cNvSpPr>
            <a:spLocks noChangeArrowheads="1"/>
          </p:cNvSpPr>
          <p:nvPr/>
        </p:nvSpPr>
        <p:spPr bwMode="auto">
          <a:xfrm>
            <a:off x="2699792" y="2067694"/>
            <a:ext cx="3300412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1pPr>
            <a:lvl2pPr marL="742950" indent="-28575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2pPr>
            <a:lvl3pPr marL="11430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3pPr>
            <a:lvl4pPr marL="16002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4pPr>
            <a:lvl5pPr marL="20574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9pPr>
          </a:lstStyle>
          <a:p>
            <a:pPr eaLnBrk="1" hangingPunct="1"/>
            <a:r>
              <a:rPr lang="en-US" altLang="zh-CN" dirty="0">
                <a:solidFill>
                  <a:srgbClr val="FF66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[</a:t>
            </a:r>
            <a:r>
              <a:rPr lang="zh-CN" altLang="en-US" dirty="0">
                <a:solidFill>
                  <a:srgbClr val="FF66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教科书</a:t>
            </a:r>
            <a:r>
              <a:rPr lang="en-US" altLang="zh-CN" dirty="0">
                <a:solidFill>
                  <a:srgbClr val="FF66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P93 </a:t>
            </a:r>
            <a:r>
              <a:rPr lang="zh-CN" altLang="en-US" dirty="0">
                <a:solidFill>
                  <a:srgbClr val="FF66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练习二十 第</a:t>
            </a:r>
            <a:r>
              <a:rPr lang="en-US" altLang="zh-CN" dirty="0">
                <a:solidFill>
                  <a:srgbClr val="FF66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2</a:t>
            </a:r>
            <a:r>
              <a:rPr lang="zh-CN" altLang="en-US" dirty="0">
                <a:solidFill>
                  <a:srgbClr val="FF66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题</a:t>
            </a:r>
            <a:r>
              <a:rPr lang="en-US" altLang="zh-CN" dirty="0">
                <a:solidFill>
                  <a:srgbClr val="FF66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]</a:t>
            </a:r>
            <a:endParaRPr lang="zh-CN" altLang="en-US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2" grpId="0"/>
      <p:bldP spid="4" grpId="0"/>
      <p:bldP spid="5" grpId="0"/>
      <p:bldP spid="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 bwMode="auto">
      <p:bgPr>
        <a:blipFill dpi="0" rotWithShape="0">
          <a:blip r:embed="rId1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矩形 1"/>
          <p:cNvSpPr>
            <a:spLocks noChangeArrowheads="1"/>
          </p:cNvSpPr>
          <p:nvPr/>
        </p:nvSpPr>
        <p:spPr bwMode="auto">
          <a:xfrm>
            <a:off x="539551" y="848868"/>
            <a:ext cx="7692901" cy="14811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57505" indent="-357505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1pPr>
            <a:lvl2pPr marL="742950" indent="-28575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2pPr>
            <a:lvl3pPr marL="11430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3pPr>
            <a:lvl4pPr marL="16002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4pPr>
            <a:lvl5pPr marL="20574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9pPr>
          </a:lstStyle>
          <a:p>
            <a:pPr marL="0" eaLnBrk="1" latinLnBrk="1" hangingPunct="1">
              <a:lnSpc>
                <a:spcPct val="130000"/>
              </a:lnSpc>
              <a:buFont typeface="Arial" panose="020B0604020202020204" pitchFamily="34" charset="0"/>
              <a:buNone/>
            </a:pPr>
            <a:r>
              <a:rPr lang="en-US" altLang="zh-CN" sz="2400" b="1" dirty="0">
                <a:latin typeface="Times New Roman" panose="02020603050405020304" pitchFamily="18" charset="0"/>
                <a:ea typeface="黑体" panose="02010609060101010101" pitchFamily="49" charset="-122"/>
              </a:rPr>
              <a:t>2.</a:t>
            </a:r>
            <a:r>
              <a:rPr lang="zh-CN" altLang="en-US" sz="2400" b="1" dirty="0">
                <a:latin typeface="Times New Roman" panose="02020603050405020304" pitchFamily="18" charset="0"/>
                <a:ea typeface="黑体" panose="02010609060101010101" pitchFamily="49" charset="-122"/>
              </a:rPr>
              <a:t> </a:t>
            </a:r>
            <a:r>
              <a:rPr lang="en-US" altLang="zh-CN" sz="2400" b="1" dirty="0">
                <a:latin typeface="Times New Roman" panose="02020603050405020304" pitchFamily="18" charset="0"/>
                <a:ea typeface="黑体" panose="02010609060101010101" pitchFamily="49" charset="-122"/>
              </a:rPr>
              <a:t>2015 </a:t>
            </a:r>
            <a:r>
              <a:rPr lang="zh-CN" altLang="en-US" sz="2400" b="1" dirty="0">
                <a:latin typeface="Times New Roman" panose="02020603050405020304" pitchFamily="18" charset="0"/>
                <a:ea typeface="黑体" panose="02010609060101010101" pitchFamily="49" charset="-122"/>
              </a:rPr>
              <a:t>年我国国内游客共计 </a:t>
            </a:r>
            <a:r>
              <a:rPr lang="en-US" altLang="zh-CN" sz="2400" b="1" dirty="0">
                <a:latin typeface="Times New Roman" panose="02020603050405020304" pitchFamily="18" charset="0"/>
                <a:ea typeface="黑体" panose="02010609060101010101" pitchFamily="49" charset="-122"/>
              </a:rPr>
              <a:t>39.9 </a:t>
            </a:r>
            <a:r>
              <a:rPr lang="zh-CN" altLang="en-US" sz="2400" b="1" dirty="0">
                <a:latin typeface="Times New Roman" panose="02020603050405020304" pitchFamily="18" charset="0"/>
                <a:ea typeface="黑体" panose="02010609060101010101" pitchFamily="49" charset="-122"/>
              </a:rPr>
              <a:t>亿人次，</a:t>
            </a:r>
            <a:r>
              <a:rPr lang="en-US" altLang="zh-CN" sz="2400" b="1" dirty="0">
                <a:latin typeface="Times New Roman" panose="02020603050405020304" pitchFamily="18" charset="0"/>
                <a:ea typeface="黑体" panose="02010609060101010101" pitchFamily="49" charset="-122"/>
              </a:rPr>
              <a:t>2019 </a:t>
            </a:r>
            <a:r>
              <a:rPr lang="zh-CN" altLang="en-US" sz="2400" b="1" dirty="0">
                <a:latin typeface="Times New Roman" panose="02020603050405020304" pitchFamily="18" charset="0"/>
                <a:ea typeface="黑体" panose="02010609060101010101" pitchFamily="49" charset="-122"/>
              </a:rPr>
              <a:t>年达到 </a:t>
            </a:r>
            <a:endParaRPr lang="en-US" altLang="zh-CN" sz="2400" b="1" dirty="0">
              <a:latin typeface="Times New Roman" panose="02020603050405020304" pitchFamily="18" charset="0"/>
              <a:ea typeface="黑体" panose="02010609060101010101" pitchFamily="49" charset="-122"/>
            </a:endParaRPr>
          </a:p>
          <a:p>
            <a:pPr marL="0" eaLnBrk="1" latinLnBrk="1" hangingPunct="1">
              <a:lnSpc>
                <a:spcPct val="130000"/>
              </a:lnSpc>
              <a:buFont typeface="Arial" panose="020B0604020202020204" pitchFamily="34" charset="0"/>
              <a:buNone/>
            </a:pPr>
            <a:r>
              <a:rPr lang="en-US" altLang="zh-CN" sz="2400" b="1" dirty="0">
                <a:latin typeface="Times New Roman" panose="02020603050405020304" pitchFamily="18" charset="0"/>
                <a:ea typeface="黑体" panose="02010609060101010101" pitchFamily="49" charset="-122"/>
              </a:rPr>
              <a:t>    </a:t>
            </a:r>
            <a:r>
              <a:rPr lang="zh-CN" altLang="en-US" sz="2400" b="1" dirty="0">
                <a:latin typeface="Times New Roman" panose="02020603050405020304" pitchFamily="18" charset="0"/>
                <a:ea typeface="黑体" panose="02010609060101010101" pitchFamily="49" charset="-122"/>
              </a:rPr>
              <a:t>了 </a:t>
            </a:r>
            <a:r>
              <a:rPr lang="en-US" altLang="zh-CN" sz="2400" b="1" dirty="0">
                <a:latin typeface="Times New Roman" panose="02020603050405020304" pitchFamily="18" charset="0"/>
                <a:ea typeface="黑体" panose="02010609060101010101" pitchFamily="49" charset="-122"/>
              </a:rPr>
              <a:t>60.1 </a:t>
            </a:r>
            <a:r>
              <a:rPr lang="zh-CN" altLang="en-US" sz="2400" b="1" dirty="0">
                <a:latin typeface="Times New Roman" panose="02020603050405020304" pitchFamily="18" charset="0"/>
                <a:ea typeface="黑体" panose="02010609060101010101" pitchFamily="49" charset="-122"/>
              </a:rPr>
              <a:t>亿人次。</a:t>
            </a:r>
            <a:r>
              <a:rPr lang="en-US" altLang="zh-CN" sz="2400" b="1" dirty="0">
                <a:latin typeface="Times New Roman" panose="02020603050405020304" pitchFamily="18" charset="0"/>
                <a:ea typeface="黑体" panose="02010609060101010101" pitchFamily="49" charset="-122"/>
              </a:rPr>
              <a:t>2019 </a:t>
            </a:r>
            <a:r>
              <a:rPr lang="zh-CN" altLang="en-US" sz="2400" b="1" dirty="0">
                <a:latin typeface="Times New Roman" panose="02020603050405020304" pitchFamily="18" charset="0"/>
                <a:ea typeface="黑体" panose="02010609060101010101" pitchFamily="49" charset="-122"/>
              </a:rPr>
              <a:t>年我国国内游客人次 比 </a:t>
            </a:r>
            <a:r>
              <a:rPr lang="en-US" altLang="zh-CN" sz="2400" b="1" dirty="0">
                <a:latin typeface="Times New Roman" panose="02020603050405020304" pitchFamily="18" charset="0"/>
                <a:ea typeface="黑体" panose="02010609060101010101" pitchFamily="49" charset="-122"/>
              </a:rPr>
              <a:t>2015 </a:t>
            </a:r>
            <a:r>
              <a:rPr lang="zh-CN" altLang="en-US" sz="2400" b="1" dirty="0">
                <a:latin typeface="Times New Roman" panose="02020603050405020304" pitchFamily="18" charset="0"/>
                <a:ea typeface="黑体" panose="02010609060101010101" pitchFamily="49" charset="-122"/>
              </a:rPr>
              <a:t>年 </a:t>
            </a:r>
            <a:endParaRPr lang="en-US" altLang="zh-CN" sz="2400" b="1" dirty="0">
              <a:latin typeface="Times New Roman" panose="02020603050405020304" pitchFamily="18" charset="0"/>
              <a:ea typeface="黑体" panose="02010609060101010101" pitchFamily="49" charset="-122"/>
            </a:endParaRPr>
          </a:p>
          <a:p>
            <a:pPr marL="0" eaLnBrk="1" latinLnBrk="1" hangingPunct="1">
              <a:lnSpc>
                <a:spcPct val="130000"/>
              </a:lnSpc>
              <a:buFont typeface="Arial" panose="020B0604020202020204" pitchFamily="34" charset="0"/>
              <a:buNone/>
            </a:pPr>
            <a:r>
              <a:rPr lang="en-US" altLang="zh-CN" sz="2400" b="1" dirty="0">
                <a:latin typeface="Times New Roman" panose="02020603050405020304" pitchFamily="18" charset="0"/>
                <a:ea typeface="黑体" panose="02010609060101010101" pitchFamily="49" charset="-122"/>
              </a:rPr>
              <a:t>    </a:t>
            </a:r>
            <a:r>
              <a:rPr lang="zh-CN" altLang="en-US" sz="2400" b="1" dirty="0">
                <a:latin typeface="Times New Roman" panose="02020603050405020304" pitchFamily="18" charset="0"/>
                <a:ea typeface="黑体" panose="02010609060101010101" pitchFamily="49" charset="-122"/>
              </a:rPr>
              <a:t>增加了百分之多少？  </a:t>
            </a:r>
            <a:endParaRPr lang="zh-CN" altLang="en-US" sz="2400" b="1" dirty="0">
              <a:latin typeface="Times New Roman" panose="02020603050405020304" pitchFamily="18" charset="0"/>
              <a:ea typeface="黑体" panose="02010609060101010101" pitchFamily="49" charset="-122"/>
            </a:endParaRPr>
          </a:p>
        </p:txBody>
      </p:sp>
      <p:sp>
        <p:nvSpPr>
          <p:cNvPr id="21507" name="文本框 3"/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4716463" y="-1588"/>
            <a:ext cx="1008062" cy="1841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1pPr>
            <a:lvl2pPr marL="742950" indent="-28575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2pPr>
            <a:lvl3pPr marL="11430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3pPr>
            <a:lvl4pPr marL="16002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4pPr>
            <a:lvl5pPr marL="20574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9pPr>
          </a:lstStyle>
          <a:p>
            <a:r>
              <a:rPr lang="zh-CN" altLang="en-US" sz="600">
                <a:solidFill>
                  <a:srgbClr val="81C6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状元成才路</a:t>
            </a:r>
            <a:endParaRPr lang="zh-CN" altLang="en-US" sz="600">
              <a:solidFill>
                <a:srgbClr val="81C6FF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pic>
        <p:nvPicPr>
          <p:cNvPr id="21508" name="图片 4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18475" y="131763"/>
            <a:ext cx="184150" cy="5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0" name="组合 9"/>
          <p:cNvGrpSpPr/>
          <p:nvPr/>
        </p:nvGrpSpPr>
        <p:grpSpPr bwMode="auto">
          <a:xfrm>
            <a:off x="3114178" y="2398117"/>
            <a:ext cx="5192713" cy="460375"/>
            <a:chOff x="2171640" y="4177006"/>
            <a:chExt cx="5191183" cy="606084"/>
          </a:xfrm>
        </p:grpSpPr>
        <p:sp>
          <p:nvSpPr>
            <p:cNvPr id="21515" name="矩形 9"/>
            <p:cNvSpPr>
              <a:spLocks noChangeArrowheads="1"/>
            </p:cNvSpPr>
            <p:nvPr/>
          </p:nvSpPr>
          <p:spPr bwMode="auto">
            <a:xfrm>
              <a:off x="2171640" y="4177009"/>
              <a:ext cx="4272568" cy="45978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9pPr>
            </a:lstStyle>
            <a:p>
              <a:endParaRPr lang="en-US" altLang="zh-CN" sz="2400" b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endParaRPr>
            </a:p>
          </p:txBody>
        </p:sp>
        <p:sp>
          <p:nvSpPr>
            <p:cNvPr id="21516" name="矩形 10"/>
            <p:cNvSpPr>
              <a:spLocks noChangeArrowheads="1"/>
            </p:cNvSpPr>
            <p:nvPr/>
          </p:nvSpPr>
          <p:spPr bwMode="auto">
            <a:xfrm>
              <a:off x="2383071" y="4177006"/>
              <a:ext cx="4979752" cy="6060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9pPr>
            </a:lstStyle>
            <a:p>
              <a:r>
                <a:rPr lang="zh-CN" altLang="en-US" sz="2400" b="1" dirty="0">
                  <a:solidFill>
                    <a:srgbClr val="FF0000"/>
                  </a:solidFill>
                  <a:latin typeface="Times New Roman" panose="02020603050405020304" pitchFamily="18" charset="0"/>
                  <a:ea typeface="黑体" panose="02010609060101010101" pitchFamily="49" charset="-122"/>
                </a:rPr>
                <a:t>（</a:t>
              </a:r>
              <a:r>
                <a:rPr lang="en-US" altLang="zh-CN" sz="2400" b="1" dirty="0">
                  <a:solidFill>
                    <a:srgbClr val="FF0000"/>
                  </a:solidFill>
                  <a:latin typeface="Times New Roman" panose="02020603050405020304" pitchFamily="18" charset="0"/>
                  <a:ea typeface="黑体" panose="02010609060101010101" pitchFamily="49" charset="-122"/>
                </a:rPr>
                <a:t>60.1 – 39.9</a:t>
              </a:r>
              <a:r>
                <a:rPr lang="zh-CN" altLang="en-US" sz="2400" b="1" dirty="0">
                  <a:solidFill>
                    <a:srgbClr val="FF0000"/>
                  </a:solidFill>
                  <a:latin typeface="Times New Roman" panose="02020603050405020304" pitchFamily="18" charset="0"/>
                  <a:ea typeface="黑体" panose="02010609060101010101" pitchFamily="49" charset="-122"/>
                </a:rPr>
                <a:t>）÷</a:t>
              </a:r>
              <a:r>
                <a:rPr lang="en-US" altLang="zh-CN" sz="2400" b="1" dirty="0">
                  <a:solidFill>
                    <a:srgbClr val="FF0000"/>
                  </a:solidFill>
                  <a:latin typeface="Times New Roman" panose="02020603050405020304" pitchFamily="18" charset="0"/>
                  <a:ea typeface="黑体" panose="02010609060101010101" pitchFamily="49" charset="-122"/>
                </a:rPr>
                <a:t>39.9 </a:t>
              </a:r>
              <a:endParaRPr lang="zh-CN" altLang="en-US" sz="2400" b="1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endParaRPr>
            </a:p>
          </p:txBody>
        </p:sp>
      </p:grpSp>
      <p:sp>
        <p:nvSpPr>
          <p:cNvPr id="13" name="TextBox 5"/>
          <p:cNvSpPr txBox="1">
            <a:spLocks noChangeArrowheads="1"/>
          </p:cNvSpPr>
          <p:nvPr/>
        </p:nvSpPr>
        <p:spPr bwMode="auto">
          <a:xfrm>
            <a:off x="941412" y="4198317"/>
            <a:ext cx="795106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1pPr>
            <a:lvl2pPr marL="742950" indent="-28575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2pPr>
            <a:lvl3pPr marL="11430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3pPr>
            <a:lvl4pPr marL="16002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4pPr>
            <a:lvl5pPr marL="20574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9pPr>
          </a:lstStyle>
          <a:p>
            <a:r>
              <a:rPr lang="zh-CN" altLang="en-US" sz="2400" b="1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答：</a:t>
            </a:r>
            <a:r>
              <a:rPr lang="en-US" altLang="zh-CN" sz="2400" b="1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2019 </a:t>
            </a:r>
            <a:r>
              <a:rPr lang="zh-CN" altLang="en-US" sz="2400" b="1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年我国国内游客人次 比 </a:t>
            </a:r>
            <a:r>
              <a:rPr lang="en-US" altLang="zh-CN" sz="2400" b="1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2015 </a:t>
            </a:r>
            <a:r>
              <a:rPr lang="zh-CN" altLang="en-US" sz="2400" b="1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年增加了 </a:t>
            </a:r>
            <a:r>
              <a:rPr lang="en-US" altLang="zh-CN" sz="2400" b="1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50.6%</a:t>
            </a:r>
            <a:r>
              <a:rPr lang="zh-CN" altLang="en-US" sz="2400" b="1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。</a:t>
            </a:r>
            <a:endParaRPr lang="zh-CN" altLang="en-US" sz="2400" b="1" dirty="0">
              <a:solidFill>
                <a:srgbClr val="FF0000"/>
              </a:solidFill>
              <a:latin typeface="Times New Roman" panose="02020603050405020304" pitchFamily="18" charset="0"/>
              <a:ea typeface="黑体" panose="02010609060101010101" pitchFamily="49" charset="-122"/>
            </a:endParaRPr>
          </a:p>
        </p:txBody>
      </p:sp>
      <p:sp>
        <p:nvSpPr>
          <p:cNvPr id="2" name="矩形 10"/>
          <p:cNvSpPr>
            <a:spLocks noChangeArrowheads="1"/>
          </p:cNvSpPr>
          <p:nvPr/>
        </p:nvSpPr>
        <p:spPr bwMode="auto">
          <a:xfrm>
            <a:off x="3325671" y="2793927"/>
            <a:ext cx="4979988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1pPr>
            <a:lvl2pPr marL="742950" indent="-28575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2pPr>
            <a:lvl3pPr marL="11430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3pPr>
            <a:lvl4pPr marL="16002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4pPr>
            <a:lvl5pPr marL="20574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9pPr>
          </a:lstStyle>
          <a:p>
            <a:r>
              <a:rPr lang="en-US" altLang="zh-CN" sz="2400" b="1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= 20.2</a:t>
            </a:r>
            <a:r>
              <a:rPr lang="zh-CN" altLang="en-US" sz="2400" b="1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÷</a:t>
            </a:r>
            <a:r>
              <a:rPr lang="en-US" altLang="zh-CN" sz="2400" b="1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39.9</a:t>
            </a:r>
            <a:endParaRPr lang="zh-CN" altLang="en-US" sz="2400" b="1" dirty="0">
              <a:solidFill>
                <a:srgbClr val="FF0000"/>
              </a:solidFill>
              <a:latin typeface="Times New Roman" panose="02020603050405020304" pitchFamily="18" charset="0"/>
              <a:ea typeface="黑体" panose="02010609060101010101" pitchFamily="49" charset="-122"/>
            </a:endParaRPr>
          </a:p>
        </p:txBody>
      </p:sp>
      <p:sp>
        <p:nvSpPr>
          <p:cNvPr id="3" name="矩形 10"/>
          <p:cNvSpPr>
            <a:spLocks noChangeArrowheads="1"/>
          </p:cNvSpPr>
          <p:nvPr/>
        </p:nvSpPr>
        <p:spPr bwMode="auto">
          <a:xfrm>
            <a:off x="3326903" y="3250729"/>
            <a:ext cx="4979988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1pPr>
            <a:lvl2pPr marL="742950" indent="-28575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2pPr>
            <a:lvl3pPr marL="11430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3pPr>
            <a:lvl4pPr marL="16002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4pPr>
            <a:lvl5pPr marL="20574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9pPr>
          </a:lstStyle>
          <a:p>
            <a:r>
              <a:rPr lang="en-US" altLang="zh-CN" sz="2400" b="1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≈ 0.506</a:t>
            </a:r>
            <a:endParaRPr lang="en-US" altLang="zh-CN" sz="2400" b="1" dirty="0">
              <a:solidFill>
                <a:srgbClr val="FF0000"/>
              </a:solidFill>
              <a:latin typeface="Times New Roman" panose="02020603050405020304" pitchFamily="18" charset="0"/>
              <a:ea typeface="黑体" panose="02010609060101010101" pitchFamily="49" charset="-122"/>
            </a:endParaRPr>
          </a:p>
        </p:txBody>
      </p:sp>
      <p:sp>
        <p:nvSpPr>
          <p:cNvPr id="4" name="矩形 10"/>
          <p:cNvSpPr>
            <a:spLocks noChangeArrowheads="1"/>
          </p:cNvSpPr>
          <p:nvPr/>
        </p:nvSpPr>
        <p:spPr bwMode="auto">
          <a:xfrm>
            <a:off x="3336428" y="3711104"/>
            <a:ext cx="4979988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1pPr>
            <a:lvl2pPr marL="742950" indent="-28575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2pPr>
            <a:lvl3pPr marL="11430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3pPr>
            <a:lvl4pPr marL="16002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4pPr>
            <a:lvl5pPr marL="20574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9pPr>
          </a:lstStyle>
          <a:p>
            <a:r>
              <a:rPr lang="en-US" altLang="zh-CN" sz="2400" b="1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= 50.6%</a:t>
            </a:r>
            <a:endParaRPr lang="en-US" altLang="zh-CN" sz="2400" b="1" dirty="0">
              <a:solidFill>
                <a:srgbClr val="FF0000"/>
              </a:solidFill>
              <a:latin typeface="Times New Roman" panose="02020603050405020304" pitchFamily="18" charset="0"/>
              <a:ea typeface="黑体" panose="02010609060101010101" pitchFamily="49" charset="-122"/>
            </a:endParaRPr>
          </a:p>
        </p:txBody>
      </p:sp>
      <p:sp>
        <p:nvSpPr>
          <p:cNvPr id="21514" name="矩形 5"/>
          <p:cNvSpPr>
            <a:spLocks noChangeArrowheads="1"/>
          </p:cNvSpPr>
          <p:nvPr/>
        </p:nvSpPr>
        <p:spPr bwMode="auto">
          <a:xfrm>
            <a:off x="3491880" y="1905001"/>
            <a:ext cx="3300412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1pPr>
            <a:lvl2pPr marL="742950" indent="-28575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2pPr>
            <a:lvl3pPr marL="11430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3pPr>
            <a:lvl4pPr marL="16002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4pPr>
            <a:lvl5pPr marL="20574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9pPr>
          </a:lstStyle>
          <a:p>
            <a:pPr eaLnBrk="1" hangingPunct="1"/>
            <a:r>
              <a:rPr lang="en-US" altLang="zh-CN" dirty="0">
                <a:solidFill>
                  <a:srgbClr val="FF66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[</a:t>
            </a:r>
            <a:r>
              <a:rPr lang="zh-CN" altLang="en-US" dirty="0">
                <a:solidFill>
                  <a:srgbClr val="FF66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教科书</a:t>
            </a:r>
            <a:r>
              <a:rPr lang="en-US" altLang="zh-CN" dirty="0">
                <a:solidFill>
                  <a:srgbClr val="FF66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P93 </a:t>
            </a:r>
            <a:r>
              <a:rPr lang="zh-CN" altLang="en-US" dirty="0">
                <a:solidFill>
                  <a:srgbClr val="FF66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练习二十 第</a:t>
            </a:r>
            <a:r>
              <a:rPr lang="en-US" altLang="zh-CN" dirty="0">
                <a:solidFill>
                  <a:srgbClr val="FF66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3</a:t>
            </a:r>
            <a:r>
              <a:rPr lang="zh-CN" altLang="en-US" dirty="0">
                <a:solidFill>
                  <a:srgbClr val="FF66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题</a:t>
            </a:r>
            <a:r>
              <a:rPr lang="en-US" altLang="zh-CN" dirty="0">
                <a:solidFill>
                  <a:srgbClr val="FF66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]</a:t>
            </a:r>
            <a:endParaRPr lang="zh-CN" altLang="en-US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build="p"/>
      <p:bldP spid="2" grpId="0"/>
      <p:bldP spid="2" grpId="1"/>
      <p:bldP spid="3" grpId="0"/>
      <p:bldP spid="3" grpId="1"/>
      <p:bldP spid="4" grpId="0"/>
      <p:bldP spid="4" grpId="1"/>
    </p:bldLst>
  </p:timing>
</p:sld>
</file>

<file path=ppt/tags/tag1.xml><?xml version="1.0" encoding="utf-8"?>
<p:tagLst xmlns:p="http://schemas.openxmlformats.org/presentationml/2006/main">
  <p:tag name="ISLIDE.ADDREMOVEWATERMARK" val="hTjKaLxl4F"/>
</p:tagLst>
</file>

<file path=ppt/tags/tag10.xml><?xml version="1.0" encoding="utf-8"?>
<p:tagLst xmlns:p="http://schemas.openxmlformats.org/presentationml/2006/main">
  <p:tag name="ISLIDE.ADDREMOVEWATERMARK" val="hTjKaLxl4F"/>
</p:tagLst>
</file>

<file path=ppt/tags/tag11.xml><?xml version="1.0" encoding="utf-8"?>
<p:tagLst xmlns:p="http://schemas.openxmlformats.org/presentationml/2006/main">
  <p:tag name="ISLIDE.ADDREMOVEWATERMARK" val="pEOoS8ncRL"/>
</p:tagLst>
</file>

<file path=ppt/tags/tag12.xml><?xml version="1.0" encoding="utf-8"?>
<p:tagLst xmlns:p="http://schemas.openxmlformats.org/presentationml/2006/main">
  <p:tag name="ISLIDE.ADDREMOVEWATERMARK" val="hTjKaLxl4F"/>
</p:tagLst>
</file>

<file path=ppt/tags/tag13.xml><?xml version="1.0" encoding="utf-8"?>
<p:tagLst xmlns:p="http://schemas.openxmlformats.org/presentationml/2006/main">
  <p:tag name="ISLIDE.ADDREMOVEWATERMARK" val="pEOoS8ncRL"/>
</p:tagLst>
</file>

<file path=ppt/tags/tag14.xml><?xml version="1.0" encoding="utf-8"?>
<p:tagLst xmlns:p="http://schemas.openxmlformats.org/presentationml/2006/main">
  <p:tag name="ISLIDE.ADDREMOVEWATERMARK" val="hTjKaLxl4F"/>
</p:tagLst>
</file>

<file path=ppt/tags/tag15.xml><?xml version="1.0" encoding="utf-8"?>
<p:tagLst xmlns:p="http://schemas.openxmlformats.org/presentationml/2006/main">
  <p:tag name="ISLIDE.ADDREMOVEWATERMARK" val="pEOoS8ncRL"/>
</p:tagLst>
</file>

<file path=ppt/tags/tag16.xml><?xml version="1.0" encoding="utf-8"?>
<p:tagLst xmlns:p="http://schemas.openxmlformats.org/presentationml/2006/main">
  <p:tag name="ISLIDE.ADDREMOVEWATERMARK" val="hTjKaLxl4F"/>
</p:tagLst>
</file>

<file path=ppt/tags/tag17.xml><?xml version="1.0" encoding="utf-8"?>
<p:tagLst xmlns:p="http://schemas.openxmlformats.org/presentationml/2006/main">
  <p:tag name="ISLIDE.ADDREMOVEWATERMARK" val="pEOoS8ncRL"/>
</p:tagLst>
</file>

<file path=ppt/tags/tag18.xml><?xml version="1.0" encoding="utf-8"?>
<p:tagLst xmlns:p="http://schemas.openxmlformats.org/presentationml/2006/main">
  <p:tag name="ISLIDE.ADDREMOVEWATERMARK" val="hTjKaLxl4F"/>
</p:tagLst>
</file>

<file path=ppt/tags/tag19.xml><?xml version="1.0" encoding="utf-8"?>
<p:tagLst xmlns:p="http://schemas.openxmlformats.org/presentationml/2006/main">
  <p:tag name="ISLIDE.ADDREMOVEWATERMARK" val="pEOoS8ncRL"/>
</p:tagLst>
</file>

<file path=ppt/tags/tag2.xml><?xml version="1.0" encoding="utf-8"?>
<p:tagLst xmlns:p="http://schemas.openxmlformats.org/presentationml/2006/main">
  <p:tag name="ISLIDE.ADDREMOVEWATERMARK" val="pEOoS8ncRL"/>
</p:tagLst>
</file>

<file path=ppt/tags/tag20.xml><?xml version="1.0" encoding="utf-8"?>
<p:tagLst xmlns:p="http://schemas.openxmlformats.org/presentationml/2006/main">
  <p:tag name="ISLIDE.ADDREMOVEWATERMARK" val="hTjKaLxl4F"/>
</p:tagLst>
</file>

<file path=ppt/tags/tag21.xml><?xml version="1.0" encoding="utf-8"?>
<p:tagLst xmlns:p="http://schemas.openxmlformats.org/presentationml/2006/main">
  <p:tag name="ISLIDE.ADDREMOVEWATERMARK" val="pEOoS8ncRL"/>
</p:tagLst>
</file>

<file path=ppt/tags/tag22.xml><?xml version="1.0" encoding="utf-8"?>
<p:tagLst xmlns:p="http://schemas.openxmlformats.org/presentationml/2006/main">
  <p:tag name="ISLIDE.ADDREMOVEWATERMARK" val="ndDjqKPMGN"/>
</p:tagLst>
</file>

<file path=ppt/tags/tag23.xml><?xml version="1.0" encoding="utf-8"?>
<p:tagLst xmlns:p="http://schemas.openxmlformats.org/presentationml/2006/main">
  <p:tag name="ISLIDE.ADDREMOVEWATERMARK" val="4J2DWMeMGz"/>
</p:tagLst>
</file>

<file path=ppt/tags/tag24.xml><?xml version="1.0" encoding="utf-8"?>
<p:tagLst xmlns:p="http://schemas.openxmlformats.org/presentationml/2006/main">
  <p:tag name="COMMONDATA" val="eyJoZGlkIjoiYzJmYmM0OTc5ZTFiNzBkNzQzODgwOGQyYTI1NDgyMGUifQ=="/>
</p:tagLst>
</file>

<file path=ppt/tags/tag3.xml><?xml version="1.0" encoding="utf-8"?>
<p:tagLst xmlns:p="http://schemas.openxmlformats.org/presentationml/2006/main">
  <p:tag name="ISLIDE.ADDREMOVEWATERMARK" val="hTjKaLxl4F"/>
</p:tagLst>
</file>

<file path=ppt/tags/tag4.xml><?xml version="1.0" encoding="utf-8"?>
<p:tagLst xmlns:p="http://schemas.openxmlformats.org/presentationml/2006/main">
  <p:tag name="ISLIDE.ADDREMOVEWATERMARK" val="pEOoS8ncRL"/>
</p:tagLst>
</file>

<file path=ppt/tags/tag5.xml><?xml version="1.0" encoding="utf-8"?>
<p:tagLst xmlns:p="http://schemas.openxmlformats.org/presentationml/2006/main">
  <p:tag name="ISLIDE.ADDREMOVEWATERMARK" val="hTjKaLxl4F"/>
</p:tagLst>
</file>

<file path=ppt/tags/tag6.xml><?xml version="1.0" encoding="utf-8"?>
<p:tagLst xmlns:p="http://schemas.openxmlformats.org/presentationml/2006/main">
  <p:tag name="ISLIDE.ADDREMOVEWATERMARK" val="pEOoS8ncRL"/>
</p:tagLst>
</file>

<file path=ppt/tags/tag7.xml><?xml version="1.0" encoding="utf-8"?>
<p:tagLst xmlns:p="http://schemas.openxmlformats.org/presentationml/2006/main">
  <p:tag name="ISLIDE.ADDREMOVEWATERMARK" val="hTjKaLxl4F"/>
</p:tagLst>
</file>

<file path=ppt/tags/tag8.xml><?xml version="1.0" encoding="utf-8"?>
<p:tagLst xmlns:p="http://schemas.openxmlformats.org/presentationml/2006/main">
  <p:tag name="ISLIDE.ADDREMOVEWATERMARK" val="pEOoS8ncRL"/>
</p:tagLst>
</file>

<file path=ppt/tags/tag9.xml><?xml version="1.0" encoding="utf-8"?>
<p:tagLst xmlns:p="http://schemas.openxmlformats.org/presentationml/2006/main">
  <p:tag name="ISLIDE.ADDREMOVEWATERMARK" val="hTjKaLxl4F"/>
</p:tagLst>
</file>

<file path=ppt/theme/theme1.xml><?xml version="1.0" encoding="utf-8"?>
<a:theme xmlns:a="http://schemas.openxmlformats.org/drawingml/2006/main" name="디자인 사용자 지정">
  <a:themeElements>
    <a:clrScheme name="디자인 사용자 지정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1" fontAlgn="base" latinLnBrk="1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defRPr kumimoji="0" lang="ko-KR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Gulim" panose="020B0600000101010101" pitchFamily="34" charset="-127"/>
            <a:ea typeface="Gulim" panose="020B0600000101010101" pitchFamily="34" charset="-127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1" fontAlgn="base" latinLnBrk="1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defRPr kumimoji="0" lang="ko-KR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Gulim" panose="020B0600000101010101" pitchFamily="34" charset="-127"/>
            <a:ea typeface="Gulim" panose="020B0600000101010101" pitchFamily="34" charset="-127"/>
          </a:defRPr>
        </a:defPPr>
      </a:lstStyle>
    </a:lnDef>
  </a:objectDefaults>
  <a:extraClrSchemeLst>
    <a:extraClrScheme>
      <a:clrScheme name="디자인 사용자 지정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디자인 사용자 지정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디자인 사용자 지정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디자인 사용자 지정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디자인 사용자 지정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디자인 사용자 지정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디자인 사용자 지정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디자인 사용자 지정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디자인 사용자 지정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디자인 사용자 지정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디자인 사용자 지정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디자인 사용자 지정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choco</Template>
  <TotalTime>0</TotalTime>
  <Words>1202</Words>
  <Application>WPS 演示</Application>
  <PresentationFormat>全屏显示(16:9)</PresentationFormat>
  <Paragraphs>167</Paragraphs>
  <Slides>12</Slides>
  <Notes>9</Notes>
  <HiddenSlides>0</HiddenSlides>
  <MMClips>0</MMClips>
  <ScaleCrop>false</ScaleCrop>
  <HeadingPairs>
    <vt:vector size="8" baseType="variant">
      <vt:variant>
        <vt:lpstr>已用的字体</vt:lpstr>
      </vt:variant>
      <vt:variant>
        <vt:i4>12</vt:i4>
      </vt:variant>
      <vt:variant>
        <vt:lpstr>主题</vt:lpstr>
      </vt:variant>
      <vt:variant>
        <vt:i4>1</vt:i4>
      </vt:variant>
      <vt:variant>
        <vt:lpstr>嵌入 OLE 服务器</vt:lpstr>
      </vt:variant>
      <vt:variant>
        <vt:i4>3</vt:i4>
      </vt:variant>
      <vt:variant>
        <vt:lpstr>幻灯片标题</vt:lpstr>
      </vt:variant>
      <vt:variant>
        <vt:i4>12</vt:i4>
      </vt:variant>
    </vt:vector>
  </HeadingPairs>
  <TitlesOfParts>
    <vt:vector size="28" baseType="lpstr">
      <vt:lpstr>Arial</vt:lpstr>
      <vt:lpstr>宋体</vt:lpstr>
      <vt:lpstr>Wingdings</vt:lpstr>
      <vt:lpstr>Gulim</vt:lpstr>
      <vt:lpstr>Malgun Gothic</vt:lpstr>
      <vt:lpstr>Calibri</vt:lpstr>
      <vt:lpstr>等线</vt:lpstr>
      <vt:lpstr>楷体</vt:lpstr>
      <vt:lpstr>Times New Roman</vt:lpstr>
      <vt:lpstr>黑体</vt:lpstr>
      <vt:lpstr>微软雅黑</vt:lpstr>
      <vt:lpstr>Arial Unicode MS</vt:lpstr>
      <vt:lpstr>디자인 사용자 지정</vt:lpstr>
      <vt:lpstr>Equation.DSMT4</vt:lpstr>
      <vt:lpstr>Equation.DSMT4</vt:lpstr>
      <vt:lpstr>Equation.DSMT4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P.P.TEMPLATE KOREA</dc:title>
  <dc:creator>sookhyun</dc:creator>
  <cp:lastModifiedBy>Administrator</cp:lastModifiedBy>
  <cp:revision>596</cp:revision>
  <dcterms:created xsi:type="dcterms:W3CDTF">2008-03-19T06:41:00Z</dcterms:created>
  <dcterms:modified xsi:type="dcterms:W3CDTF">2023-09-06T13:13:26Z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2052-12.1.0.15374</vt:lpwstr>
  </property>
  <property fmtid="{D5CDD505-2E9C-101B-9397-08002B2CF9AE}" pid="3" name="ICV">
    <vt:lpwstr>47D50D1EAE3D43B0940CB6CECD427E4A_12</vt:lpwstr>
  </property>
</Properties>
</file>