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sldIdLst>
    <p:sldId id="326" r:id="rId4"/>
    <p:sldId id="285" r:id="rId6"/>
    <p:sldId id="404" r:id="rId7"/>
    <p:sldId id="356" r:id="rId8"/>
    <p:sldId id="407" r:id="rId9"/>
    <p:sldId id="392" r:id="rId10"/>
    <p:sldId id="410" r:id="rId11"/>
    <p:sldId id="373" r:id="rId12"/>
    <p:sldId id="405" r:id="rId13"/>
    <p:sldId id="406" r:id="rId14"/>
    <p:sldId id="413" r:id="rId15"/>
    <p:sldId id="414" r:id="rId16"/>
    <p:sldId id="403" r:id="rId17"/>
    <p:sldId id="415" r:id="rId18"/>
    <p:sldId id="417" r:id="rId19"/>
    <p:sldId id="265" r:id="rId20"/>
    <p:sldId id="418" r:id="rId21"/>
    <p:sldId id="331" r:id="rId22"/>
    <p:sldId id="259" r:id="rId23"/>
    <p:sldId id="258" r:id="rId24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hyperlink" Target="1.jpg" TargetMode="Externa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