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FD7"/>
    <a:srgbClr val="FFCCFF"/>
    <a:srgbClr val="0066FF"/>
    <a:srgbClr val="3399FF"/>
    <a:srgbClr val="FF7C80"/>
    <a:srgbClr val="FFFFFF"/>
    <a:srgbClr val="E96678"/>
    <a:srgbClr val="C9E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566" y="82"/>
      </p:cViewPr>
      <p:guideLst>
        <p:guide orient="horz" pos="1638"/>
        <p:guide pos="2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Pages>0</Pages>
  <Words>214</Words>
  <Characters>0</Characters>
  <Application>Microsoft Office PowerPoint</Application>
  <DocSecurity>0</DocSecurity>
  <PresentationFormat>全屏显示(16:9)</PresentationFormat>
  <Lines>0</Lines>
  <Paragraphs>13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楷体</vt:lpstr>
      <vt:lpstr>楷体_GB2312</vt:lpstr>
      <vt:lpstr>宋体</vt:lpstr>
      <vt:lpstr>Arial</vt:lpstr>
      <vt:lpstr>Calibri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状元成才路;User</dc:creator>
  <cp:keywords>状元成才路</cp:keywords>
  <dc:description>状元成才路</dc:description>
  <cp:lastModifiedBy>魏洲 许</cp:lastModifiedBy>
  <cp:revision>14</cp:revision>
  <dcterms:created xsi:type="dcterms:W3CDTF">2016-01-14T07:05:12Z</dcterms:created>
  <dcterms:modified xsi:type="dcterms:W3CDTF">2023-02-12T16:06:26Z</dcterms:modified>
  <cp:category>状元成才路</cp:category>
  <cp:contentStatus>状元成才路</cp:contentStatus>
  <cp:version>状元成才路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