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491" r:id="rId3"/>
    <p:sldId id="570" r:id="rId5"/>
    <p:sldId id="571" r:id="rId6"/>
    <p:sldId id="572" r:id="rId7"/>
    <p:sldId id="529" r:id="rId8"/>
    <p:sldId id="573" r:id="rId9"/>
    <p:sldId id="574" r:id="rId10"/>
    <p:sldId id="575" r:id="rId11"/>
    <p:sldId id="576" r:id="rId12"/>
    <p:sldId id="577" r:id="rId13"/>
    <p:sldId id="578" r:id="rId14"/>
    <p:sldId id="579" r:id="rId15"/>
    <p:sldId id="580" r:id="rId16"/>
    <p:sldId id="581" r:id="rId17"/>
    <p:sldId id="582" r:id="rId18"/>
  </p:sldIdLst>
  <p:sldSz cx="9144000" cy="51435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7" clrIdx="2"/>
  <p:cmAuthor id="4" name="优翼" initials="优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FFF2"/>
    <a:srgbClr val="FF70B9"/>
    <a:srgbClr val="FA04EC"/>
    <a:srgbClr val="FBBAF0"/>
    <a:srgbClr val="F7C4D5"/>
    <a:srgbClr val="FF1B5B"/>
    <a:srgbClr val="FEFEF1"/>
    <a:srgbClr val="13C4CF"/>
    <a:srgbClr val="67D7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1649"/>
        <p:guide pos="3163"/>
      </p:guideLst>
    </p:cSldViewPr>
  </p:slide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2" Type="http://schemas.openxmlformats.org/officeDocument/2006/relationships/commentAuthors" Target="commentAuthors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e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0.wmf"/></Relationships>
</file>

<file path=ppt/drawings/_rels/vmlDrawing2.vml.rels><?xml version="1.0" encoding="UTF-8" standalone="yes"?>
<Relationships xmlns="http://schemas.openxmlformats.org/package/2006/relationships"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5" Type="http://schemas.openxmlformats.org/officeDocument/2006/relationships/image" Target="../media/image14.wmf"/><Relationship Id="rId4" Type="http://schemas.openxmlformats.org/officeDocument/2006/relationships/image" Target="../media/image13.wmf"/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9" Type="http://schemas.openxmlformats.org/officeDocument/2006/relationships/image" Target="../media/image29.wmf"/><Relationship Id="rId8" Type="http://schemas.openxmlformats.org/officeDocument/2006/relationships/image" Target="../media/image28.wmf"/><Relationship Id="rId7" Type="http://schemas.openxmlformats.org/officeDocument/2006/relationships/image" Target="../media/image27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6" Type="http://schemas.openxmlformats.org/officeDocument/2006/relationships/image" Target="../media/image36.wmf"/><Relationship Id="rId15" Type="http://schemas.openxmlformats.org/officeDocument/2006/relationships/image" Target="../media/image35.wmf"/><Relationship Id="rId14" Type="http://schemas.openxmlformats.org/officeDocument/2006/relationships/image" Target="../media/image34.wmf"/><Relationship Id="rId13" Type="http://schemas.openxmlformats.org/officeDocument/2006/relationships/image" Target="../media/image33.wmf"/><Relationship Id="rId12" Type="http://schemas.openxmlformats.org/officeDocument/2006/relationships/image" Target="../media/image32.wmf"/><Relationship Id="rId11" Type="http://schemas.openxmlformats.org/officeDocument/2006/relationships/image" Target="../media/image31.wmf"/><Relationship Id="rId10" Type="http://schemas.openxmlformats.org/officeDocument/2006/relationships/image" Target="../media/image30.wmf"/><Relationship Id="rId1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33796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3797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 anchorCtr="0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1" name="幻灯片图像占位符 1"/>
          <p:cNvSpPr>
            <a:spLocks noGrp="1" noRot="1"/>
          </p:cNvSpPr>
          <p:nvPr>
            <p:ph type="sldImg"/>
          </p:nvPr>
        </p:nvSpPr>
        <p:spPr/>
      </p:sp>
      <p:sp>
        <p:nvSpPr>
          <p:cNvPr id="35842" name="文本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 anchorCtr="0"/>
          <a:p>
            <a:pPr lvl="0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7889" name="幻灯片图像占位符 1"/>
          <p:cNvSpPr>
            <a:spLocks noGrp="1" noRot="1"/>
          </p:cNvSpPr>
          <p:nvPr>
            <p:ph type="sldImg"/>
          </p:nvPr>
        </p:nvSpPr>
        <p:spPr/>
      </p:sp>
      <p:sp>
        <p:nvSpPr>
          <p:cNvPr id="37890" name="文本占位符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985" name="幻灯片图像占位符 1"/>
          <p:cNvSpPr>
            <a:spLocks noGrp="1" noRot="1"/>
          </p:cNvSpPr>
          <p:nvPr>
            <p:ph type="sldImg"/>
          </p:nvPr>
        </p:nvSpPr>
        <p:spPr/>
      </p:sp>
      <p:sp>
        <p:nvSpPr>
          <p:cNvPr id="41986" name="文本占位符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 anchorCtr="0"/>
          <a:p>
            <a:pPr lvl="0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4638"/>
          </a:xfrm>
        </p:spPr>
        <p:txBody>
          <a:bodyPr/>
          <a:p>
            <a:pPr fontAlgn="base"/>
            <a:fld id="{82F288E0-7875-42C4-84C8-98DBBD3BF4D2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4638"/>
          </a:xfrm>
        </p:spPr>
        <p:txBody>
          <a:bodyPr/>
          <a:p>
            <a:pPr fontAlgn="base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4638"/>
          </a:xfrm>
        </p:spPr>
        <p:txBody>
          <a:bodyPr/>
          <a:p>
            <a:pPr fontAlgn="base"/>
            <a:fld id="{7D9BB5D0-35E4-459D-AEF3-FE4D7C45CC19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7.v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0.wmf"/><Relationship Id="rId1" Type="http://schemas.openxmlformats.org/officeDocument/2006/relationships/oleObject" Target="../embeddings/oleObject38.bin"/></Relationships>
</file>

<file path=ppt/slides/_rels/slide11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8.v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2.wmf"/><Relationship Id="rId3" Type="http://schemas.openxmlformats.org/officeDocument/2006/relationships/oleObject" Target="../embeddings/oleObject40.bin"/><Relationship Id="rId2" Type="http://schemas.openxmlformats.org/officeDocument/2006/relationships/image" Target="../media/image41.wmf"/><Relationship Id="rId1" Type="http://schemas.openxmlformats.org/officeDocument/2006/relationships/oleObject" Target="../embeddings/oleObject39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9.vml"/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44.wmf"/><Relationship Id="rId3" Type="http://schemas.openxmlformats.org/officeDocument/2006/relationships/oleObject" Target="../embeddings/oleObject42.bin"/><Relationship Id="rId2" Type="http://schemas.openxmlformats.org/officeDocument/2006/relationships/image" Target="../media/image43.wmf"/><Relationship Id="rId1" Type="http://schemas.openxmlformats.org/officeDocument/2006/relationships/oleObject" Target="../embeddings/oleObject41.bin"/></Relationships>
</file>

<file path=ppt/slides/_rels/slide13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0.v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7.emf"/><Relationship Id="rId2" Type="http://schemas.openxmlformats.org/officeDocument/2006/relationships/oleObject" Target="../embeddings/oleObject44.bin"/><Relationship Id="rId1" Type="http://schemas.openxmlformats.org/officeDocument/2006/relationships/image" Target="../media/image46.png"/></Relationships>
</file>

<file path=ppt/slides/_rels/slide14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1.v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9.wmf"/><Relationship Id="rId3" Type="http://schemas.openxmlformats.org/officeDocument/2006/relationships/oleObject" Target="../embeddings/oleObject46.bin"/><Relationship Id="rId2" Type="http://schemas.openxmlformats.org/officeDocument/2006/relationships/image" Target="../media/image48.wmf"/><Relationship Id="rId1" Type="http://schemas.openxmlformats.org/officeDocument/2006/relationships/oleObject" Target="../embeddings/oleObject45.bin"/></Relationships>
</file>

<file path=ppt/slides/_rels/slide15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2.v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51.png"/><Relationship Id="rId2" Type="http://schemas.openxmlformats.org/officeDocument/2006/relationships/image" Target="../media/image50.wmf"/><Relationship Id="rId1" Type="http://schemas.openxmlformats.org/officeDocument/2006/relationships/oleObject" Target="../embeddings/oleObject47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.v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6.bin"/><Relationship Id="rId8" Type="http://schemas.openxmlformats.org/officeDocument/2006/relationships/image" Target="../media/image7.wmf"/><Relationship Id="rId7" Type="http://schemas.openxmlformats.org/officeDocument/2006/relationships/oleObject" Target="../embeddings/oleObject5.bin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Relationship Id="rId3" Type="http://schemas.openxmlformats.org/officeDocument/2006/relationships/oleObject" Target="../embeddings/oleObject3.bin"/><Relationship Id="rId2" Type="http://schemas.openxmlformats.org/officeDocument/2006/relationships/image" Target="../media/image4.wmf"/><Relationship Id="rId14" Type="http://schemas.openxmlformats.org/officeDocument/2006/relationships/vmlDrawing" Target="../drawings/vmlDrawing2.vml"/><Relationship Id="rId13" Type="http://schemas.openxmlformats.org/officeDocument/2006/relationships/slideLayout" Target="../slideLayouts/slideLayout1.xml"/><Relationship Id="rId12" Type="http://schemas.openxmlformats.org/officeDocument/2006/relationships/image" Target="../media/image9.wmf"/><Relationship Id="rId11" Type="http://schemas.openxmlformats.org/officeDocument/2006/relationships/oleObject" Target="../embeddings/oleObject7.bin"/><Relationship Id="rId10" Type="http://schemas.openxmlformats.org/officeDocument/2006/relationships/image" Target="../media/image8.wmf"/><Relationship Id="rId1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2.bin"/><Relationship Id="rId8" Type="http://schemas.openxmlformats.org/officeDocument/2006/relationships/image" Target="../media/image13.wmf"/><Relationship Id="rId7" Type="http://schemas.openxmlformats.org/officeDocument/2006/relationships/oleObject" Target="../embeddings/oleObject11.bin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1.wmf"/><Relationship Id="rId3" Type="http://schemas.openxmlformats.org/officeDocument/2006/relationships/oleObject" Target="../embeddings/oleObject9.bin"/><Relationship Id="rId2" Type="http://schemas.openxmlformats.org/officeDocument/2006/relationships/image" Target="../media/image10.wmf"/><Relationship Id="rId12" Type="http://schemas.openxmlformats.org/officeDocument/2006/relationships/vmlDrawing" Target="../drawings/vmlDrawing3.vml"/><Relationship Id="rId11" Type="http://schemas.openxmlformats.org/officeDocument/2006/relationships/slideLayout" Target="../slideLayouts/slideLayout1.xml"/><Relationship Id="rId10" Type="http://schemas.openxmlformats.org/officeDocument/2006/relationships/image" Target="../media/image14.wmf"/><Relationship Id="rId1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7.bin"/><Relationship Id="rId8" Type="http://schemas.openxmlformats.org/officeDocument/2006/relationships/image" Target="../media/image18.wmf"/><Relationship Id="rId7" Type="http://schemas.openxmlformats.org/officeDocument/2006/relationships/oleObject" Target="../embeddings/oleObject16.bin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6.wmf"/><Relationship Id="rId3" Type="http://schemas.openxmlformats.org/officeDocument/2006/relationships/oleObject" Target="../embeddings/oleObject14.bin"/><Relationship Id="rId2" Type="http://schemas.openxmlformats.org/officeDocument/2006/relationships/image" Target="../media/image15.wmf"/><Relationship Id="rId14" Type="http://schemas.openxmlformats.org/officeDocument/2006/relationships/vmlDrawing" Target="../drawings/vmlDrawing4.vml"/><Relationship Id="rId13" Type="http://schemas.openxmlformats.org/officeDocument/2006/relationships/slideLayout" Target="../slideLayouts/slideLayout1.xml"/><Relationship Id="rId12" Type="http://schemas.openxmlformats.org/officeDocument/2006/relationships/image" Target="../media/image20.wmf"/><Relationship Id="rId11" Type="http://schemas.openxmlformats.org/officeDocument/2006/relationships/oleObject" Target="../embeddings/oleObject18.bin"/><Relationship Id="rId10" Type="http://schemas.openxmlformats.org/officeDocument/2006/relationships/image" Target="../media/image19.wmf"/><Relationship Id="rId1" Type="http://schemas.openxmlformats.org/officeDocument/2006/relationships/oleObject" Target="../embeddings/oleObject13.bin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3.bin"/><Relationship Id="rId8" Type="http://schemas.openxmlformats.org/officeDocument/2006/relationships/image" Target="../media/image24.wmf"/><Relationship Id="rId7" Type="http://schemas.openxmlformats.org/officeDocument/2006/relationships/oleObject" Target="../embeddings/oleObject22.bin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2.wmf"/><Relationship Id="rId34" Type="http://schemas.openxmlformats.org/officeDocument/2006/relationships/vmlDrawing" Target="../drawings/vmlDrawing5.vml"/><Relationship Id="rId33" Type="http://schemas.openxmlformats.org/officeDocument/2006/relationships/slideLayout" Target="../slideLayouts/slideLayout1.xml"/><Relationship Id="rId32" Type="http://schemas.openxmlformats.org/officeDocument/2006/relationships/image" Target="../media/image36.wmf"/><Relationship Id="rId31" Type="http://schemas.openxmlformats.org/officeDocument/2006/relationships/oleObject" Target="../embeddings/oleObject34.bin"/><Relationship Id="rId30" Type="http://schemas.openxmlformats.org/officeDocument/2006/relationships/image" Target="../media/image35.wmf"/><Relationship Id="rId3" Type="http://schemas.openxmlformats.org/officeDocument/2006/relationships/oleObject" Target="../embeddings/oleObject20.bin"/><Relationship Id="rId29" Type="http://schemas.openxmlformats.org/officeDocument/2006/relationships/oleObject" Target="../embeddings/oleObject33.bin"/><Relationship Id="rId28" Type="http://schemas.openxmlformats.org/officeDocument/2006/relationships/image" Target="../media/image34.wmf"/><Relationship Id="rId27" Type="http://schemas.openxmlformats.org/officeDocument/2006/relationships/oleObject" Target="../embeddings/oleObject32.bin"/><Relationship Id="rId26" Type="http://schemas.openxmlformats.org/officeDocument/2006/relationships/image" Target="../media/image33.wmf"/><Relationship Id="rId25" Type="http://schemas.openxmlformats.org/officeDocument/2006/relationships/oleObject" Target="../embeddings/oleObject31.bin"/><Relationship Id="rId24" Type="http://schemas.openxmlformats.org/officeDocument/2006/relationships/image" Target="../media/image32.wmf"/><Relationship Id="rId23" Type="http://schemas.openxmlformats.org/officeDocument/2006/relationships/oleObject" Target="../embeddings/oleObject30.bin"/><Relationship Id="rId22" Type="http://schemas.openxmlformats.org/officeDocument/2006/relationships/image" Target="../media/image31.wmf"/><Relationship Id="rId21" Type="http://schemas.openxmlformats.org/officeDocument/2006/relationships/oleObject" Target="../embeddings/oleObject29.bin"/><Relationship Id="rId20" Type="http://schemas.openxmlformats.org/officeDocument/2006/relationships/image" Target="../media/image30.wmf"/><Relationship Id="rId2" Type="http://schemas.openxmlformats.org/officeDocument/2006/relationships/image" Target="../media/image21.wmf"/><Relationship Id="rId19" Type="http://schemas.openxmlformats.org/officeDocument/2006/relationships/oleObject" Target="../embeddings/oleObject28.bin"/><Relationship Id="rId18" Type="http://schemas.openxmlformats.org/officeDocument/2006/relationships/image" Target="../media/image29.wmf"/><Relationship Id="rId17" Type="http://schemas.openxmlformats.org/officeDocument/2006/relationships/oleObject" Target="../embeddings/oleObject27.bin"/><Relationship Id="rId16" Type="http://schemas.openxmlformats.org/officeDocument/2006/relationships/image" Target="../media/image28.wmf"/><Relationship Id="rId15" Type="http://schemas.openxmlformats.org/officeDocument/2006/relationships/oleObject" Target="../embeddings/oleObject26.bin"/><Relationship Id="rId14" Type="http://schemas.openxmlformats.org/officeDocument/2006/relationships/image" Target="../media/image27.wmf"/><Relationship Id="rId13" Type="http://schemas.openxmlformats.org/officeDocument/2006/relationships/oleObject" Target="../embeddings/oleObject25.bin"/><Relationship Id="rId12" Type="http://schemas.openxmlformats.org/officeDocument/2006/relationships/image" Target="../media/image26.wmf"/><Relationship Id="rId11" Type="http://schemas.openxmlformats.org/officeDocument/2006/relationships/oleObject" Target="../embeddings/oleObject24.bin"/><Relationship Id="rId10" Type="http://schemas.openxmlformats.org/officeDocument/2006/relationships/image" Target="../media/image25.wmf"/><Relationship Id="rId1" Type="http://schemas.openxmlformats.org/officeDocument/2006/relationships/oleObject" Target="../embeddings/oleObject19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6.vml"/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8.wmf"/><Relationship Id="rId3" Type="http://schemas.openxmlformats.org/officeDocument/2006/relationships/oleObject" Target="../embeddings/oleObject36.bin"/><Relationship Id="rId2" Type="http://schemas.openxmlformats.org/officeDocument/2006/relationships/image" Target="../media/image37.wmf"/><Relationship Id="rId1" Type="http://schemas.openxmlformats.org/officeDocument/2006/relationships/oleObject" Target="../embeddings/oleObject3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17" name="Rectangle 7"/>
          <p:cNvSpPr/>
          <p:nvPr/>
        </p:nvSpPr>
        <p:spPr>
          <a:xfrm>
            <a:off x="-7937" y="4795838"/>
            <a:ext cx="9163050" cy="347662"/>
          </a:xfrm>
          <a:prstGeom prst="rect">
            <a:avLst/>
          </a:prstGeom>
          <a:gradFill rotWithShape="1">
            <a:gsLst>
              <a:gs pos="0">
                <a:srgbClr val="A87A3A">
                  <a:alpha val="100000"/>
                </a:srgbClr>
              </a:gs>
              <a:gs pos="19000">
                <a:srgbClr val="A8773C">
                  <a:alpha val="100000"/>
                </a:srgbClr>
              </a:gs>
              <a:gs pos="71001">
                <a:srgbClr val="835A2B">
                  <a:alpha val="100000"/>
                </a:srgbClr>
              </a:gs>
              <a:gs pos="100000">
                <a:srgbClr val="9C7339">
                  <a:alpha val="100000"/>
                </a:srgbClr>
              </a:gs>
            </a:gsLst>
            <a:lin ang="5400000"/>
            <a:tileRect/>
          </a:gradFill>
          <a:ln w="9525">
            <a:noFill/>
          </a:ln>
        </p:spPr>
        <p:txBody>
          <a:bodyPr anchor="t" anchorCtr="0"/>
          <a:p>
            <a:endParaRPr lang="zh-CN" altLang="en-US" sz="1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34818" name="组合 5"/>
          <p:cNvGrpSpPr/>
          <p:nvPr/>
        </p:nvGrpSpPr>
        <p:grpSpPr>
          <a:xfrm>
            <a:off x="12700" y="2963863"/>
            <a:ext cx="427038" cy="1833562"/>
            <a:chOff x="1082676" y="2309813"/>
            <a:chExt cx="566738" cy="2441576"/>
          </a:xfrm>
        </p:grpSpPr>
        <p:sp>
          <p:nvSpPr>
            <p:cNvPr id="34819" name="Freeform 12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20" name="Freeform 13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21" name="Rectangle 14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solidFill>
              <a:srgbClr val="29506D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4822" name="Rectangle 15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4823" name="Rectangle 16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4824" name="Rectangle 17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4825" name="Rectangle 18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4826" name="Rectangle 19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4827" name="Oval 20"/>
            <p:cNvSpPr/>
            <p:nvPr/>
          </p:nvSpPr>
          <p:spPr>
            <a:xfrm>
              <a:off x="1173163" y="3370263"/>
              <a:ext cx="266700" cy="271463"/>
            </a:xfrm>
            <a:prstGeom prst="ellipse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4828" name="Freeform 21"/>
            <p:cNvSpPr>
              <a:spLocks noEditPoints="1"/>
            </p:cNvSpPr>
            <p:nvPr/>
          </p:nvSpPr>
          <p:spPr>
            <a:xfrm>
              <a:off x="1316038" y="2309813"/>
              <a:ext cx="217488" cy="24415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58" h="649">
                  <a:moveTo>
                    <a:pt x="58" y="548"/>
                  </a:moveTo>
                  <a:cubicBezTo>
                    <a:pt x="0" y="548"/>
                    <a:pt x="0" y="548"/>
                    <a:pt x="0" y="548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33" y="566"/>
                    <a:pt x="33" y="566"/>
                    <a:pt x="33" y="566"/>
                  </a:cubicBezTo>
                  <a:cubicBezTo>
                    <a:pt x="33" y="649"/>
                    <a:pt x="33" y="649"/>
                    <a:pt x="33" y="649"/>
                  </a:cubicBezTo>
                  <a:cubicBezTo>
                    <a:pt x="46" y="649"/>
                    <a:pt x="46" y="649"/>
                    <a:pt x="46" y="649"/>
                  </a:cubicBezTo>
                  <a:cubicBezTo>
                    <a:pt x="58" y="649"/>
                    <a:pt x="58" y="649"/>
                    <a:pt x="58" y="649"/>
                  </a:cubicBezTo>
                  <a:cubicBezTo>
                    <a:pt x="58" y="548"/>
                    <a:pt x="58" y="548"/>
                    <a:pt x="58" y="548"/>
                  </a:cubicBezTo>
                  <a:moveTo>
                    <a:pt x="5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82"/>
                    <a:pt x="0" y="282"/>
                    <a:pt x="0" y="282"/>
                  </a:cubicBezTo>
                  <a:cubicBezTo>
                    <a:pt x="19" y="283"/>
                    <a:pt x="33" y="299"/>
                    <a:pt x="33" y="318"/>
                  </a:cubicBezTo>
                  <a:cubicBezTo>
                    <a:pt x="33" y="337"/>
                    <a:pt x="19" y="353"/>
                    <a:pt x="0" y="354"/>
                  </a:cubicBezTo>
                  <a:cubicBezTo>
                    <a:pt x="0" y="397"/>
                    <a:pt x="0" y="397"/>
                    <a:pt x="0" y="397"/>
                  </a:cubicBezTo>
                  <a:cubicBezTo>
                    <a:pt x="58" y="397"/>
                    <a:pt x="58" y="397"/>
                    <a:pt x="58" y="397"/>
                  </a:cubicBezTo>
                  <a:cubicBezTo>
                    <a:pt x="58" y="0"/>
                    <a:pt x="58" y="0"/>
                    <a:pt x="58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29" name="Freeform 22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30" name="Freeform 23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31" name="Freeform 24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32" name="Freeform 25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33" name="Freeform 26"/>
            <p:cNvSpPr/>
            <p:nvPr/>
          </p:nvSpPr>
          <p:spPr>
            <a:xfrm>
              <a:off x="1316038" y="3370263"/>
              <a:ext cx="123825" cy="271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0" y="0"/>
                </a:cxn>
              </a:cxnLst>
              <a:pathLst>
                <a:path w="33" h="72">
                  <a:moveTo>
                    <a:pt x="0" y="0"/>
                  </a:moveTo>
                  <a:cubicBezTo>
                    <a:pt x="0" y="72"/>
                    <a:pt x="0" y="72"/>
                    <a:pt x="0" y="72"/>
                  </a:cubicBezTo>
                  <a:cubicBezTo>
                    <a:pt x="19" y="71"/>
                    <a:pt x="33" y="55"/>
                    <a:pt x="33" y="36"/>
                  </a:cubicBezTo>
                  <a:cubicBezTo>
                    <a:pt x="33" y="17"/>
                    <a:pt x="19" y="1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34834" name="组合 227"/>
          <p:cNvGrpSpPr/>
          <p:nvPr/>
        </p:nvGrpSpPr>
        <p:grpSpPr>
          <a:xfrm>
            <a:off x="465138" y="4583113"/>
            <a:ext cx="2390775" cy="228600"/>
            <a:chOff x="1684338" y="4465638"/>
            <a:chExt cx="3175001" cy="304800"/>
          </a:xfrm>
        </p:grpSpPr>
        <p:sp>
          <p:nvSpPr>
            <p:cNvPr id="34835" name="Freeform 51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36" name="Freeform 52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37" name="Freeform 53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38" name="Freeform 54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39" name="Freeform 55"/>
            <p:cNvSpPr/>
            <p:nvPr/>
          </p:nvSpPr>
          <p:spPr>
            <a:xfrm>
              <a:off x="3486151" y="4605338"/>
              <a:ext cx="47625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40" name="Freeform 56"/>
            <p:cNvSpPr/>
            <p:nvPr/>
          </p:nvSpPr>
          <p:spPr>
            <a:xfrm>
              <a:off x="3335338" y="4605338"/>
              <a:ext cx="49213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41" name="Freeform 57"/>
            <p:cNvSpPr/>
            <p:nvPr/>
          </p:nvSpPr>
          <p:spPr>
            <a:xfrm>
              <a:off x="3184526" y="4605338"/>
              <a:ext cx="46038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42" name="Freeform 58"/>
            <p:cNvSpPr/>
            <p:nvPr/>
          </p:nvSpPr>
          <p:spPr>
            <a:xfrm>
              <a:off x="3030538" y="4605338"/>
              <a:ext cx="49213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1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43" name="Freeform 59"/>
            <p:cNvSpPr/>
            <p:nvPr/>
          </p:nvSpPr>
          <p:spPr>
            <a:xfrm>
              <a:off x="2881313" y="4600576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44" name="Freeform 60"/>
            <p:cNvSpPr/>
            <p:nvPr/>
          </p:nvSpPr>
          <p:spPr>
            <a:xfrm>
              <a:off x="2730501" y="4600576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45" name="Freeform 61"/>
            <p:cNvSpPr/>
            <p:nvPr/>
          </p:nvSpPr>
          <p:spPr>
            <a:xfrm>
              <a:off x="2576513" y="4600576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4" y="0"/>
                    <a:pt x="1" y="3"/>
                    <a:pt x="1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46" name="Freeform 62"/>
            <p:cNvSpPr/>
            <p:nvPr/>
          </p:nvSpPr>
          <p:spPr>
            <a:xfrm>
              <a:off x="2427288" y="4600576"/>
              <a:ext cx="47625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47" name="Freeform 63"/>
            <p:cNvSpPr/>
            <p:nvPr/>
          </p:nvSpPr>
          <p:spPr>
            <a:xfrm>
              <a:off x="2276476" y="4597401"/>
              <a:ext cx="49213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48" name="Freeform 64"/>
            <p:cNvSpPr/>
            <p:nvPr/>
          </p:nvSpPr>
          <p:spPr>
            <a:xfrm>
              <a:off x="2127251" y="4597401"/>
              <a:ext cx="44450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49" name="Freeform 65"/>
            <p:cNvSpPr/>
            <p:nvPr/>
          </p:nvSpPr>
          <p:spPr>
            <a:xfrm>
              <a:off x="1973263" y="4597401"/>
              <a:ext cx="47625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50" name="Freeform 66"/>
            <p:cNvSpPr/>
            <p:nvPr/>
          </p:nvSpPr>
          <p:spPr>
            <a:xfrm>
              <a:off x="1822451" y="4597401"/>
              <a:ext cx="49213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51" name="Freeform 67"/>
            <p:cNvSpPr/>
            <p:nvPr/>
          </p:nvSpPr>
          <p:spPr>
            <a:xfrm>
              <a:off x="4543426" y="4611688"/>
              <a:ext cx="49213" cy="155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52" name="Freeform 68"/>
            <p:cNvSpPr/>
            <p:nvPr/>
          </p:nvSpPr>
          <p:spPr>
            <a:xfrm>
              <a:off x="4394201" y="4611688"/>
              <a:ext cx="44450" cy="155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53" name="Freeform 69"/>
            <p:cNvSpPr/>
            <p:nvPr/>
          </p:nvSpPr>
          <p:spPr>
            <a:xfrm>
              <a:off x="4240213" y="4608513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54" name="Freeform 70"/>
            <p:cNvSpPr/>
            <p:nvPr/>
          </p:nvSpPr>
          <p:spPr>
            <a:xfrm>
              <a:off x="4089401" y="4608513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55" name="Freeform 71"/>
            <p:cNvSpPr/>
            <p:nvPr/>
          </p:nvSpPr>
          <p:spPr>
            <a:xfrm>
              <a:off x="3940176" y="4608513"/>
              <a:ext cx="47625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56" name="Freeform 72"/>
            <p:cNvSpPr/>
            <p:nvPr/>
          </p:nvSpPr>
          <p:spPr>
            <a:xfrm>
              <a:off x="3789363" y="4608513"/>
              <a:ext cx="44450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57" name="Freeform 73"/>
            <p:cNvSpPr/>
            <p:nvPr/>
          </p:nvSpPr>
          <p:spPr>
            <a:xfrm>
              <a:off x="3635376" y="4605338"/>
              <a:ext cx="49213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34858" name="组合 313"/>
          <p:cNvGrpSpPr/>
          <p:nvPr/>
        </p:nvGrpSpPr>
        <p:grpSpPr>
          <a:xfrm>
            <a:off x="528638" y="3151188"/>
            <a:ext cx="460375" cy="1646237"/>
            <a:chOff x="1766888" y="2557463"/>
            <a:chExt cx="611188" cy="2193925"/>
          </a:xfrm>
        </p:grpSpPr>
        <p:sp>
          <p:nvSpPr>
            <p:cNvPr id="34859" name="Freeform 74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60" name="Freeform 75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61" name="Rectangle 76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solidFill>
              <a:srgbClr val="F8E29D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4862" name="Rectangle 77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4863" name="Freeform 78"/>
            <p:cNvSpPr/>
            <p:nvPr/>
          </p:nvSpPr>
          <p:spPr>
            <a:xfrm>
              <a:off x="1866901" y="3103563"/>
              <a:ext cx="301625" cy="9667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80" h="257">
                  <a:moveTo>
                    <a:pt x="80" y="217"/>
                  </a:moveTo>
                  <a:cubicBezTo>
                    <a:pt x="80" y="239"/>
                    <a:pt x="62" y="257"/>
                    <a:pt x="40" y="257"/>
                  </a:cubicBezTo>
                  <a:cubicBezTo>
                    <a:pt x="18" y="257"/>
                    <a:pt x="0" y="239"/>
                    <a:pt x="0" y="21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18"/>
                    <a:pt x="18" y="0"/>
                    <a:pt x="40" y="0"/>
                  </a:cubicBezTo>
                  <a:cubicBezTo>
                    <a:pt x="62" y="0"/>
                    <a:pt x="80" y="18"/>
                    <a:pt x="80" y="40"/>
                  </a:cubicBezTo>
                  <a:cubicBezTo>
                    <a:pt x="80" y="217"/>
                    <a:pt x="80" y="217"/>
                    <a:pt x="80" y="217"/>
                  </a:cubicBezTo>
                </a:path>
              </a:pathLst>
            </a:custGeom>
            <a:solidFill>
              <a:srgbClr val="FF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64" name="Rectangle 79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4865" name="Rectangle 80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4866" name="Rectangle 81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4867" name="Rectangle 82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4868" name="Freeform 83"/>
            <p:cNvSpPr/>
            <p:nvPr/>
          </p:nvSpPr>
          <p:spPr>
            <a:xfrm>
              <a:off x="2017713" y="2633663"/>
              <a:ext cx="255588" cy="168910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68" h="449">
                  <a:moveTo>
                    <a:pt x="6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22" y="125"/>
                    <a:pt x="40" y="143"/>
                    <a:pt x="40" y="165"/>
                  </a:cubicBezTo>
                  <a:cubicBezTo>
                    <a:pt x="40" y="342"/>
                    <a:pt x="40" y="342"/>
                    <a:pt x="40" y="342"/>
                  </a:cubicBezTo>
                  <a:cubicBezTo>
                    <a:pt x="40" y="364"/>
                    <a:pt x="22" y="382"/>
                    <a:pt x="0" y="382"/>
                  </a:cubicBezTo>
                  <a:cubicBezTo>
                    <a:pt x="0" y="449"/>
                    <a:pt x="0" y="449"/>
                    <a:pt x="0" y="449"/>
                  </a:cubicBezTo>
                  <a:cubicBezTo>
                    <a:pt x="68" y="449"/>
                    <a:pt x="68" y="449"/>
                    <a:pt x="68" y="449"/>
                  </a:cubicBezTo>
                  <a:cubicBezTo>
                    <a:pt x="68" y="0"/>
                    <a:pt x="68" y="0"/>
                    <a:pt x="68" y="0"/>
                  </a:cubicBezTo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69" name="Freeform 84"/>
            <p:cNvSpPr/>
            <p:nvPr/>
          </p:nvSpPr>
          <p:spPr>
            <a:xfrm>
              <a:off x="2017713" y="3103563"/>
              <a:ext cx="150813" cy="966788"/>
            </a:xfrm>
            <a:custGeom>
              <a:avLst/>
              <a:gdLst>
                <a:gd name="txL" fmla="*/ 0 w 40"/>
                <a:gd name="txT" fmla="*/ 0 h 257"/>
                <a:gd name="txR" fmla="*/ 40 w 40"/>
                <a:gd name="txB" fmla="*/ 257 h 257"/>
              </a:gdLst>
              <a:ahLst/>
              <a:cxnLst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</a:cxnLst>
              <a:rect l="txL" t="txT" r="txR" b="txB"/>
              <a:pathLst>
                <a:path w="40" h="257">
                  <a:moveTo>
                    <a:pt x="0" y="0"/>
                  </a:moveTo>
                  <a:cubicBezTo>
                    <a:pt x="0" y="257"/>
                    <a:pt x="0" y="257"/>
                    <a:pt x="0" y="257"/>
                  </a:cubicBezTo>
                  <a:cubicBezTo>
                    <a:pt x="22" y="257"/>
                    <a:pt x="40" y="239"/>
                    <a:pt x="40" y="217"/>
                  </a:cubicBezTo>
                  <a:cubicBezTo>
                    <a:pt x="40" y="40"/>
                    <a:pt x="40" y="40"/>
                    <a:pt x="40" y="40"/>
                  </a:cubicBezTo>
                  <a:cubicBezTo>
                    <a:pt x="40" y="18"/>
                    <a:pt x="22" y="0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 anchor="ctr" anchorCtr="0"/>
            <a:p>
              <a:r>
                <a:rPr lang="zh-CN" altLang="en-US" sz="600" dirty="0">
                  <a:solidFill>
                    <a:srgbClr val="D9D9D9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优翼</a:t>
              </a:r>
              <a:endParaRPr lang="zh-CN" altLang="en-US" sz="600" dirty="0">
                <a:solidFill>
                  <a:srgbClr val="D9D9D9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4870" name="Rectangle 85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solidFill>
              <a:srgbClr val="B9A565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4871" name="Rectangle 86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34872" name="Freeform 87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B9A56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73" name="Freeform 88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34874" name="组合 341"/>
          <p:cNvGrpSpPr/>
          <p:nvPr/>
        </p:nvGrpSpPr>
        <p:grpSpPr>
          <a:xfrm>
            <a:off x="1009650" y="3703638"/>
            <a:ext cx="708025" cy="771525"/>
            <a:chOff x="2559051" y="2430463"/>
            <a:chExt cx="941387" cy="1027113"/>
          </a:xfrm>
        </p:grpSpPr>
        <p:sp>
          <p:nvSpPr>
            <p:cNvPr id="34875" name="Freeform 100"/>
            <p:cNvSpPr/>
            <p:nvPr/>
          </p:nvSpPr>
          <p:spPr>
            <a:xfrm>
              <a:off x="2559051" y="2430463"/>
              <a:ext cx="933450" cy="8604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249" h="229">
                  <a:moveTo>
                    <a:pt x="216" y="74"/>
                  </a:moveTo>
                  <a:cubicBezTo>
                    <a:pt x="178" y="20"/>
                    <a:pt x="111" y="45"/>
                    <a:pt x="103" y="88"/>
                  </a:cubicBezTo>
                  <a:cubicBezTo>
                    <a:pt x="100" y="88"/>
                    <a:pt x="97" y="88"/>
                    <a:pt x="94" y="88"/>
                  </a:cubicBezTo>
                  <a:cubicBezTo>
                    <a:pt x="93" y="88"/>
                    <a:pt x="93" y="88"/>
                    <a:pt x="93" y="88"/>
                  </a:cubicBezTo>
                  <a:cubicBezTo>
                    <a:pt x="89" y="89"/>
                    <a:pt x="85" y="90"/>
                    <a:pt x="82" y="91"/>
                  </a:cubicBezTo>
                  <a:cubicBezTo>
                    <a:pt x="82" y="91"/>
                    <a:pt x="82" y="91"/>
                    <a:pt x="82" y="91"/>
                  </a:cubicBezTo>
                  <a:cubicBezTo>
                    <a:pt x="80" y="92"/>
                    <a:pt x="78" y="93"/>
                    <a:pt x="76" y="93"/>
                  </a:cubicBezTo>
                  <a:cubicBezTo>
                    <a:pt x="77" y="93"/>
                    <a:pt x="77" y="93"/>
                    <a:pt x="77" y="93"/>
                  </a:cubicBezTo>
                  <a:cubicBezTo>
                    <a:pt x="77" y="93"/>
                    <a:pt x="78" y="92"/>
                    <a:pt x="78" y="92"/>
                  </a:cubicBezTo>
                  <a:cubicBezTo>
                    <a:pt x="79" y="91"/>
                    <a:pt x="80" y="90"/>
                    <a:pt x="81" y="89"/>
                  </a:cubicBezTo>
                  <a:cubicBezTo>
                    <a:pt x="82" y="89"/>
                    <a:pt x="83" y="88"/>
                    <a:pt x="83" y="87"/>
                  </a:cubicBezTo>
                  <a:cubicBezTo>
                    <a:pt x="84" y="87"/>
                    <a:pt x="85" y="86"/>
                    <a:pt x="86" y="85"/>
                  </a:cubicBezTo>
                  <a:cubicBezTo>
                    <a:pt x="86" y="84"/>
                    <a:pt x="87" y="84"/>
                    <a:pt x="87" y="83"/>
                  </a:cubicBezTo>
                  <a:cubicBezTo>
                    <a:pt x="88" y="82"/>
                    <a:pt x="89" y="81"/>
                    <a:pt x="89" y="80"/>
                  </a:cubicBezTo>
                  <a:cubicBezTo>
                    <a:pt x="90" y="80"/>
                    <a:pt x="91" y="79"/>
                    <a:pt x="91" y="78"/>
                  </a:cubicBezTo>
                  <a:cubicBezTo>
                    <a:pt x="91" y="78"/>
                    <a:pt x="91" y="78"/>
                    <a:pt x="91" y="78"/>
                  </a:cubicBezTo>
                  <a:cubicBezTo>
                    <a:pt x="91" y="77"/>
                    <a:pt x="91" y="77"/>
                    <a:pt x="91" y="77"/>
                  </a:cubicBezTo>
                  <a:cubicBezTo>
                    <a:pt x="92" y="77"/>
                    <a:pt x="92" y="76"/>
                    <a:pt x="93" y="75"/>
                  </a:cubicBezTo>
                  <a:cubicBezTo>
                    <a:pt x="96" y="80"/>
                    <a:pt x="99" y="84"/>
                    <a:pt x="103" y="88"/>
                  </a:cubicBezTo>
                  <a:cubicBezTo>
                    <a:pt x="103" y="88"/>
                    <a:pt x="97" y="75"/>
                    <a:pt x="92" y="59"/>
                  </a:cubicBezTo>
                  <a:cubicBezTo>
                    <a:pt x="105" y="59"/>
                    <a:pt x="119" y="53"/>
                    <a:pt x="129" y="41"/>
                  </a:cubicBezTo>
                  <a:cubicBezTo>
                    <a:pt x="139" y="29"/>
                    <a:pt x="143" y="14"/>
                    <a:pt x="140" y="1"/>
                  </a:cubicBezTo>
                  <a:cubicBezTo>
                    <a:pt x="126" y="0"/>
                    <a:pt x="112" y="6"/>
                    <a:pt x="101" y="18"/>
                  </a:cubicBezTo>
                  <a:cubicBezTo>
                    <a:pt x="94" y="27"/>
                    <a:pt x="90" y="38"/>
                    <a:pt x="89" y="48"/>
                  </a:cubicBezTo>
                  <a:cubicBezTo>
                    <a:pt x="86" y="34"/>
                    <a:pt x="84" y="19"/>
                    <a:pt x="88" y="9"/>
                  </a:cubicBezTo>
                  <a:cubicBezTo>
                    <a:pt x="76" y="10"/>
                    <a:pt x="76" y="10"/>
                    <a:pt x="76" y="10"/>
                  </a:cubicBezTo>
                  <a:cubicBezTo>
                    <a:pt x="76" y="10"/>
                    <a:pt x="73" y="41"/>
                    <a:pt x="89" y="70"/>
                  </a:cubicBezTo>
                  <a:cubicBezTo>
                    <a:pt x="87" y="68"/>
                    <a:pt x="84" y="66"/>
                    <a:pt x="82" y="65"/>
                  </a:cubicBezTo>
                  <a:cubicBezTo>
                    <a:pt x="82" y="65"/>
                    <a:pt x="82" y="65"/>
                    <a:pt x="82" y="65"/>
                  </a:cubicBezTo>
                  <a:cubicBezTo>
                    <a:pt x="81" y="64"/>
                    <a:pt x="80" y="64"/>
                    <a:pt x="79" y="63"/>
                  </a:cubicBezTo>
                  <a:cubicBezTo>
                    <a:pt x="78" y="63"/>
                    <a:pt x="77" y="63"/>
                    <a:pt x="76" y="62"/>
                  </a:cubicBezTo>
                  <a:cubicBezTo>
                    <a:pt x="75" y="62"/>
                    <a:pt x="73" y="61"/>
                    <a:pt x="72" y="61"/>
                  </a:cubicBezTo>
                  <a:cubicBezTo>
                    <a:pt x="71" y="61"/>
                    <a:pt x="70" y="61"/>
                    <a:pt x="70" y="60"/>
                  </a:cubicBezTo>
                  <a:cubicBezTo>
                    <a:pt x="68" y="60"/>
                    <a:pt x="67" y="60"/>
                    <a:pt x="66" y="59"/>
                  </a:cubicBezTo>
                  <a:cubicBezTo>
                    <a:pt x="65" y="59"/>
                    <a:pt x="64" y="59"/>
                    <a:pt x="64" y="59"/>
                  </a:cubicBezTo>
                  <a:cubicBezTo>
                    <a:pt x="62" y="59"/>
                    <a:pt x="60" y="59"/>
                    <a:pt x="58" y="59"/>
                  </a:cubicBezTo>
                  <a:cubicBezTo>
                    <a:pt x="57" y="59"/>
                    <a:pt x="57" y="59"/>
                    <a:pt x="56" y="59"/>
                  </a:cubicBezTo>
                  <a:cubicBezTo>
                    <a:pt x="55" y="58"/>
                    <a:pt x="53" y="58"/>
                    <a:pt x="51" y="59"/>
                  </a:cubicBezTo>
                  <a:cubicBezTo>
                    <a:pt x="51" y="59"/>
                    <a:pt x="50" y="59"/>
                    <a:pt x="49" y="59"/>
                  </a:cubicBezTo>
                  <a:cubicBezTo>
                    <a:pt x="47" y="59"/>
                    <a:pt x="45" y="59"/>
                    <a:pt x="43" y="60"/>
                  </a:cubicBezTo>
                  <a:cubicBezTo>
                    <a:pt x="23" y="63"/>
                    <a:pt x="8" y="75"/>
                    <a:pt x="0" y="90"/>
                  </a:cubicBezTo>
                  <a:cubicBezTo>
                    <a:pt x="13" y="102"/>
                    <a:pt x="32" y="108"/>
                    <a:pt x="51" y="104"/>
                  </a:cubicBezTo>
                  <a:cubicBezTo>
                    <a:pt x="53" y="104"/>
                    <a:pt x="55" y="103"/>
                    <a:pt x="58" y="102"/>
                  </a:cubicBezTo>
                  <a:cubicBezTo>
                    <a:pt x="58" y="102"/>
                    <a:pt x="58" y="102"/>
                    <a:pt x="59" y="102"/>
                  </a:cubicBezTo>
                  <a:cubicBezTo>
                    <a:pt x="61" y="101"/>
                    <a:pt x="63" y="101"/>
                    <a:pt x="65" y="100"/>
                  </a:cubicBezTo>
                  <a:cubicBezTo>
                    <a:pt x="66" y="99"/>
                    <a:pt x="66" y="99"/>
                    <a:pt x="66" y="99"/>
                  </a:cubicBezTo>
                  <a:cubicBezTo>
                    <a:pt x="67" y="99"/>
                    <a:pt x="67" y="99"/>
                    <a:pt x="68" y="98"/>
                  </a:cubicBezTo>
                  <a:cubicBezTo>
                    <a:pt x="67" y="99"/>
                    <a:pt x="67" y="100"/>
                    <a:pt x="66" y="100"/>
                  </a:cubicBezTo>
                  <a:cubicBezTo>
                    <a:pt x="65" y="101"/>
                    <a:pt x="65" y="101"/>
                    <a:pt x="64" y="101"/>
                  </a:cubicBezTo>
                  <a:cubicBezTo>
                    <a:pt x="64" y="102"/>
                    <a:pt x="63" y="102"/>
                    <a:pt x="63" y="103"/>
                  </a:cubicBezTo>
                  <a:cubicBezTo>
                    <a:pt x="63" y="103"/>
                    <a:pt x="62" y="103"/>
                    <a:pt x="62" y="104"/>
                  </a:cubicBezTo>
                  <a:cubicBezTo>
                    <a:pt x="61" y="104"/>
                    <a:pt x="61" y="105"/>
                    <a:pt x="60" y="105"/>
                  </a:cubicBezTo>
                  <a:cubicBezTo>
                    <a:pt x="59" y="106"/>
                    <a:pt x="59" y="107"/>
                    <a:pt x="58" y="107"/>
                  </a:cubicBezTo>
                  <a:cubicBezTo>
                    <a:pt x="58" y="108"/>
                    <a:pt x="57" y="108"/>
                    <a:pt x="57" y="109"/>
                  </a:cubicBezTo>
                  <a:cubicBezTo>
                    <a:pt x="57" y="109"/>
                    <a:pt x="56" y="110"/>
                    <a:pt x="56" y="110"/>
                  </a:cubicBezTo>
                  <a:cubicBezTo>
                    <a:pt x="55" y="111"/>
                    <a:pt x="55" y="111"/>
                    <a:pt x="55" y="112"/>
                  </a:cubicBezTo>
                  <a:cubicBezTo>
                    <a:pt x="54" y="112"/>
                    <a:pt x="54" y="113"/>
                    <a:pt x="54" y="113"/>
                  </a:cubicBezTo>
                  <a:cubicBezTo>
                    <a:pt x="53" y="114"/>
                    <a:pt x="52" y="115"/>
                    <a:pt x="52" y="116"/>
                  </a:cubicBezTo>
                  <a:cubicBezTo>
                    <a:pt x="52" y="116"/>
                    <a:pt x="51" y="117"/>
                    <a:pt x="51" y="117"/>
                  </a:cubicBezTo>
                  <a:cubicBezTo>
                    <a:pt x="51" y="118"/>
                    <a:pt x="50" y="119"/>
                    <a:pt x="50" y="119"/>
                  </a:cubicBezTo>
                  <a:cubicBezTo>
                    <a:pt x="50" y="120"/>
                    <a:pt x="49" y="120"/>
                    <a:pt x="49" y="121"/>
                  </a:cubicBezTo>
                  <a:cubicBezTo>
                    <a:pt x="49" y="122"/>
                    <a:pt x="48" y="123"/>
                    <a:pt x="48" y="124"/>
                  </a:cubicBezTo>
                  <a:cubicBezTo>
                    <a:pt x="48" y="124"/>
                    <a:pt x="47" y="125"/>
                    <a:pt x="47" y="125"/>
                  </a:cubicBezTo>
                  <a:cubicBezTo>
                    <a:pt x="47" y="126"/>
                    <a:pt x="47" y="127"/>
                    <a:pt x="46" y="128"/>
                  </a:cubicBezTo>
                  <a:cubicBezTo>
                    <a:pt x="46" y="128"/>
                    <a:pt x="46" y="129"/>
                    <a:pt x="46" y="129"/>
                  </a:cubicBezTo>
                  <a:cubicBezTo>
                    <a:pt x="45" y="130"/>
                    <a:pt x="45" y="131"/>
                    <a:pt x="45" y="132"/>
                  </a:cubicBezTo>
                  <a:cubicBezTo>
                    <a:pt x="45" y="132"/>
                    <a:pt x="45" y="132"/>
                    <a:pt x="45" y="133"/>
                  </a:cubicBezTo>
                  <a:cubicBezTo>
                    <a:pt x="44" y="134"/>
                    <a:pt x="44" y="135"/>
                    <a:pt x="44" y="136"/>
                  </a:cubicBezTo>
                  <a:cubicBezTo>
                    <a:pt x="44" y="137"/>
                    <a:pt x="44" y="137"/>
                    <a:pt x="44" y="138"/>
                  </a:cubicBezTo>
                  <a:cubicBezTo>
                    <a:pt x="43" y="139"/>
                    <a:pt x="43" y="140"/>
                    <a:pt x="43" y="141"/>
                  </a:cubicBezTo>
                  <a:cubicBezTo>
                    <a:pt x="43" y="141"/>
                    <a:pt x="43" y="141"/>
                    <a:pt x="43" y="142"/>
                  </a:cubicBezTo>
                  <a:cubicBezTo>
                    <a:pt x="43" y="143"/>
                    <a:pt x="43" y="144"/>
                    <a:pt x="43" y="146"/>
                  </a:cubicBezTo>
                  <a:cubicBezTo>
                    <a:pt x="43" y="146"/>
                    <a:pt x="43" y="146"/>
                    <a:pt x="43" y="146"/>
                  </a:cubicBezTo>
                  <a:cubicBezTo>
                    <a:pt x="43" y="147"/>
                    <a:pt x="43" y="149"/>
                    <a:pt x="43" y="150"/>
                  </a:cubicBezTo>
                  <a:cubicBezTo>
                    <a:pt x="43" y="150"/>
                    <a:pt x="43" y="151"/>
                    <a:pt x="43" y="151"/>
                  </a:cubicBezTo>
                  <a:cubicBezTo>
                    <a:pt x="43" y="152"/>
                    <a:pt x="43" y="153"/>
                    <a:pt x="43" y="154"/>
                  </a:cubicBezTo>
                  <a:cubicBezTo>
                    <a:pt x="43" y="155"/>
                    <a:pt x="43" y="155"/>
                    <a:pt x="43" y="155"/>
                  </a:cubicBezTo>
                  <a:cubicBezTo>
                    <a:pt x="43" y="157"/>
                    <a:pt x="43" y="158"/>
                    <a:pt x="44" y="160"/>
                  </a:cubicBezTo>
                  <a:cubicBezTo>
                    <a:pt x="44" y="161"/>
                    <a:pt x="44" y="161"/>
                    <a:pt x="44" y="161"/>
                  </a:cubicBezTo>
                  <a:cubicBezTo>
                    <a:pt x="44" y="162"/>
                    <a:pt x="44" y="163"/>
                    <a:pt x="44" y="164"/>
                  </a:cubicBezTo>
                  <a:cubicBezTo>
                    <a:pt x="45" y="164"/>
                    <a:pt x="45" y="165"/>
                    <a:pt x="45" y="165"/>
                  </a:cubicBezTo>
                  <a:cubicBezTo>
                    <a:pt x="45" y="167"/>
                    <a:pt x="46" y="168"/>
                    <a:pt x="46" y="170"/>
                  </a:cubicBezTo>
                  <a:cubicBezTo>
                    <a:pt x="46" y="170"/>
                    <a:pt x="46" y="170"/>
                    <a:pt x="46" y="170"/>
                  </a:cubicBezTo>
                  <a:cubicBezTo>
                    <a:pt x="47" y="171"/>
                    <a:pt x="47" y="172"/>
                    <a:pt x="48" y="174"/>
                  </a:cubicBezTo>
                  <a:cubicBezTo>
                    <a:pt x="48" y="174"/>
                    <a:pt x="48" y="175"/>
                    <a:pt x="48" y="175"/>
                  </a:cubicBezTo>
                  <a:cubicBezTo>
                    <a:pt x="49" y="176"/>
                    <a:pt x="49" y="177"/>
                    <a:pt x="50" y="179"/>
                  </a:cubicBezTo>
                  <a:cubicBezTo>
                    <a:pt x="50" y="180"/>
                    <a:pt x="50" y="180"/>
                    <a:pt x="50" y="180"/>
                  </a:cubicBezTo>
                  <a:cubicBezTo>
                    <a:pt x="51" y="181"/>
                    <a:pt x="52" y="182"/>
                    <a:pt x="53" y="184"/>
                  </a:cubicBezTo>
                  <a:cubicBezTo>
                    <a:pt x="53" y="185"/>
                    <a:pt x="53" y="185"/>
                    <a:pt x="53" y="185"/>
                  </a:cubicBezTo>
                  <a:cubicBezTo>
                    <a:pt x="54" y="186"/>
                    <a:pt x="55" y="187"/>
                    <a:pt x="56" y="188"/>
                  </a:cubicBezTo>
                  <a:cubicBezTo>
                    <a:pt x="56" y="189"/>
                    <a:pt x="56" y="189"/>
                    <a:pt x="57" y="190"/>
                  </a:cubicBezTo>
                  <a:cubicBezTo>
                    <a:pt x="58" y="191"/>
                    <a:pt x="59" y="192"/>
                    <a:pt x="60" y="194"/>
                  </a:cubicBezTo>
                  <a:cubicBezTo>
                    <a:pt x="61" y="195"/>
                    <a:pt x="62" y="196"/>
                    <a:pt x="63" y="198"/>
                  </a:cubicBezTo>
                  <a:cubicBezTo>
                    <a:pt x="63" y="198"/>
                    <a:pt x="64" y="198"/>
                    <a:pt x="64" y="199"/>
                  </a:cubicBezTo>
                  <a:cubicBezTo>
                    <a:pt x="65" y="200"/>
                    <a:pt x="66" y="201"/>
                    <a:pt x="67" y="201"/>
                  </a:cubicBezTo>
                  <a:cubicBezTo>
                    <a:pt x="67" y="202"/>
                    <a:pt x="67" y="202"/>
                    <a:pt x="68" y="203"/>
                  </a:cubicBezTo>
                  <a:cubicBezTo>
                    <a:pt x="69" y="203"/>
                    <a:pt x="69" y="204"/>
                    <a:pt x="70" y="205"/>
                  </a:cubicBezTo>
                  <a:cubicBezTo>
                    <a:pt x="71" y="205"/>
                    <a:pt x="71" y="206"/>
                    <a:pt x="72" y="206"/>
                  </a:cubicBezTo>
                  <a:cubicBezTo>
                    <a:pt x="72" y="207"/>
                    <a:pt x="73" y="207"/>
                    <a:pt x="74" y="208"/>
                  </a:cubicBezTo>
                  <a:cubicBezTo>
                    <a:pt x="74" y="208"/>
                    <a:pt x="75" y="209"/>
                    <a:pt x="75" y="209"/>
                  </a:cubicBezTo>
                  <a:cubicBezTo>
                    <a:pt x="76" y="210"/>
                    <a:pt x="77" y="210"/>
                    <a:pt x="78" y="211"/>
                  </a:cubicBezTo>
                  <a:cubicBezTo>
                    <a:pt x="78" y="211"/>
                    <a:pt x="79" y="212"/>
                    <a:pt x="79" y="212"/>
                  </a:cubicBezTo>
                  <a:cubicBezTo>
                    <a:pt x="80" y="213"/>
                    <a:pt x="81" y="213"/>
                    <a:pt x="81" y="214"/>
                  </a:cubicBezTo>
                  <a:cubicBezTo>
                    <a:pt x="82" y="214"/>
                    <a:pt x="83" y="215"/>
                    <a:pt x="83" y="215"/>
                  </a:cubicBezTo>
                  <a:cubicBezTo>
                    <a:pt x="84" y="215"/>
                    <a:pt x="85" y="216"/>
                    <a:pt x="85" y="216"/>
                  </a:cubicBezTo>
                  <a:cubicBezTo>
                    <a:pt x="86" y="217"/>
                    <a:pt x="87" y="217"/>
                    <a:pt x="88" y="217"/>
                  </a:cubicBezTo>
                  <a:cubicBezTo>
                    <a:pt x="88" y="218"/>
                    <a:pt x="89" y="218"/>
                    <a:pt x="89" y="219"/>
                  </a:cubicBezTo>
                  <a:cubicBezTo>
                    <a:pt x="90" y="219"/>
                    <a:pt x="91" y="219"/>
                    <a:pt x="92" y="220"/>
                  </a:cubicBezTo>
                  <a:cubicBezTo>
                    <a:pt x="92" y="220"/>
                    <a:pt x="93" y="220"/>
                    <a:pt x="94" y="221"/>
                  </a:cubicBezTo>
                  <a:cubicBezTo>
                    <a:pt x="94" y="221"/>
                    <a:pt x="95" y="221"/>
                    <a:pt x="96" y="222"/>
                  </a:cubicBezTo>
                  <a:cubicBezTo>
                    <a:pt x="97" y="222"/>
                    <a:pt x="97" y="222"/>
                    <a:pt x="98" y="222"/>
                  </a:cubicBezTo>
                  <a:cubicBezTo>
                    <a:pt x="99" y="223"/>
                    <a:pt x="100" y="223"/>
                    <a:pt x="100" y="224"/>
                  </a:cubicBezTo>
                  <a:cubicBezTo>
                    <a:pt x="101" y="224"/>
                    <a:pt x="101" y="224"/>
                    <a:pt x="102" y="224"/>
                  </a:cubicBezTo>
                  <a:cubicBezTo>
                    <a:pt x="103" y="224"/>
                    <a:pt x="104" y="225"/>
                    <a:pt x="105" y="225"/>
                  </a:cubicBezTo>
                  <a:cubicBezTo>
                    <a:pt x="105" y="225"/>
                    <a:pt x="106" y="225"/>
                    <a:pt x="106" y="225"/>
                  </a:cubicBezTo>
                  <a:cubicBezTo>
                    <a:pt x="107" y="226"/>
                    <a:pt x="108" y="226"/>
                    <a:pt x="109" y="226"/>
                  </a:cubicBezTo>
                  <a:cubicBezTo>
                    <a:pt x="110" y="226"/>
                    <a:pt x="110" y="227"/>
                    <a:pt x="110" y="227"/>
                  </a:cubicBezTo>
                  <a:cubicBezTo>
                    <a:pt x="112" y="227"/>
                    <a:pt x="113" y="227"/>
                    <a:pt x="114" y="227"/>
                  </a:cubicBezTo>
                  <a:cubicBezTo>
                    <a:pt x="114" y="227"/>
                    <a:pt x="114" y="228"/>
                    <a:pt x="115" y="228"/>
                  </a:cubicBezTo>
                  <a:cubicBezTo>
                    <a:pt x="116" y="228"/>
                    <a:pt x="117" y="228"/>
                    <a:pt x="118" y="228"/>
                  </a:cubicBezTo>
                  <a:cubicBezTo>
                    <a:pt x="119" y="228"/>
                    <a:pt x="119" y="228"/>
                    <a:pt x="119" y="228"/>
                  </a:cubicBezTo>
                  <a:cubicBezTo>
                    <a:pt x="120" y="228"/>
                    <a:pt x="121" y="229"/>
                    <a:pt x="123" y="229"/>
                  </a:cubicBezTo>
                  <a:cubicBezTo>
                    <a:pt x="123" y="229"/>
                    <a:pt x="123" y="229"/>
                    <a:pt x="123" y="229"/>
                  </a:cubicBezTo>
                  <a:cubicBezTo>
                    <a:pt x="125" y="229"/>
                    <a:pt x="126" y="229"/>
                    <a:pt x="127" y="229"/>
                  </a:cubicBezTo>
                  <a:cubicBezTo>
                    <a:pt x="128" y="229"/>
                    <a:pt x="128" y="229"/>
                    <a:pt x="128" y="229"/>
                  </a:cubicBezTo>
                  <a:cubicBezTo>
                    <a:pt x="129" y="229"/>
                    <a:pt x="130" y="229"/>
                    <a:pt x="132" y="229"/>
                  </a:cubicBezTo>
                  <a:cubicBezTo>
                    <a:pt x="132" y="229"/>
                    <a:pt x="132" y="229"/>
                    <a:pt x="132" y="229"/>
                  </a:cubicBezTo>
                  <a:cubicBezTo>
                    <a:pt x="133" y="229"/>
                    <a:pt x="135" y="229"/>
                    <a:pt x="136" y="229"/>
                  </a:cubicBezTo>
                  <a:cubicBezTo>
                    <a:pt x="136" y="229"/>
                    <a:pt x="136" y="229"/>
                    <a:pt x="136" y="229"/>
                  </a:cubicBezTo>
                  <a:cubicBezTo>
                    <a:pt x="138" y="229"/>
                    <a:pt x="139" y="229"/>
                    <a:pt x="140" y="228"/>
                  </a:cubicBezTo>
                  <a:cubicBezTo>
                    <a:pt x="141" y="228"/>
                    <a:pt x="141" y="228"/>
                    <a:pt x="141" y="228"/>
                  </a:cubicBezTo>
                  <a:cubicBezTo>
                    <a:pt x="142" y="228"/>
                    <a:pt x="143" y="228"/>
                    <a:pt x="145" y="228"/>
                  </a:cubicBezTo>
                  <a:cubicBezTo>
                    <a:pt x="145" y="228"/>
                    <a:pt x="145" y="228"/>
                    <a:pt x="145" y="228"/>
                  </a:cubicBezTo>
                  <a:cubicBezTo>
                    <a:pt x="146" y="227"/>
                    <a:pt x="148" y="227"/>
                    <a:pt x="149" y="227"/>
                  </a:cubicBezTo>
                  <a:cubicBezTo>
                    <a:pt x="149" y="227"/>
                    <a:pt x="149" y="227"/>
                    <a:pt x="149" y="227"/>
                  </a:cubicBezTo>
                  <a:cubicBezTo>
                    <a:pt x="151" y="226"/>
                    <a:pt x="152" y="226"/>
                    <a:pt x="153" y="226"/>
                  </a:cubicBezTo>
                  <a:cubicBezTo>
                    <a:pt x="154" y="226"/>
                    <a:pt x="154" y="226"/>
                    <a:pt x="154" y="226"/>
                  </a:cubicBezTo>
                  <a:cubicBezTo>
                    <a:pt x="155" y="225"/>
                    <a:pt x="156" y="225"/>
                    <a:pt x="158" y="224"/>
                  </a:cubicBezTo>
                  <a:cubicBezTo>
                    <a:pt x="158" y="224"/>
                    <a:pt x="158" y="224"/>
                    <a:pt x="158" y="224"/>
                  </a:cubicBezTo>
                  <a:cubicBezTo>
                    <a:pt x="159" y="224"/>
                    <a:pt x="160" y="223"/>
                    <a:pt x="162" y="223"/>
                  </a:cubicBezTo>
                  <a:cubicBezTo>
                    <a:pt x="162" y="223"/>
                    <a:pt x="162" y="223"/>
                    <a:pt x="162" y="223"/>
                  </a:cubicBezTo>
                  <a:cubicBezTo>
                    <a:pt x="167" y="220"/>
                    <a:pt x="172" y="217"/>
                    <a:pt x="177" y="213"/>
                  </a:cubicBezTo>
                  <a:cubicBezTo>
                    <a:pt x="177" y="213"/>
                    <a:pt x="177" y="213"/>
                    <a:pt x="177" y="213"/>
                  </a:cubicBezTo>
                  <a:cubicBezTo>
                    <a:pt x="179" y="212"/>
                    <a:pt x="180" y="211"/>
                    <a:pt x="181" y="210"/>
                  </a:cubicBezTo>
                  <a:cubicBezTo>
                    <a:pt x="181" y="210"/>
                    <a:pt x="181" y="210"/>
                    <a:pt x="181" y="210"/>
                  </a:cubicBezTo>
                  <a:cubicBezTo>
                    <a:pt x="182" y="209"/>
                    <a:pt x="183" y="208"/>
                    <a:pt x="185" y="207"/>
                  </a:cubicBezTo>
                  <a:cubicBezTo>
                    <a:pt x="185" y="207"/>
                    <a:pt x="185" y="207"/>
                    <a:pt x="185" y="207"/>
                  </a:cubicBezTo>
                  <a:cubicBezTo>
                    <a:pt x="186" y="206"/>
                    <a:pt x="187" y="205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9" y="203"/>
                    <a:pt x="189" y="202"/>
                    <a:pt x="190" y="202"/>
                  </a:cubicBezTo>
                  <a:cubicBezTo>
                    <a:pt x="238" y="178"/>
                    <a:pt x="249" y="119"/>
                    <a:pt x="216" y="7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76" name="Freeform 101"/>
            <p:cNvSpPr/>
            <p:nvPr/>
          </p:nvSpPr>
          <p:spPr>
            <a:xfrm>
              <a:off x="2636838" y="2622551"/>
              <a:ext cx="863600" cy="8350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230" h="222">
                  <a:moveTo>
                    <a:pt x="85" y="68"/>
                  </a:moveTo>
                  <a:cubicBezTo>
                    <a:pt x="41" y="64"/>
                    <a:pt x="0" y="123"/>
                    <a:pt x="41" y="174"/>
                  </a:cubicBezTo>
                  <a:cubicBezTo>
                    <a:pt x="76" y="217"/>
                    <a:pt x="136" y="222"/>
                    <a:pt x="172" y="182"/>
                  </a:cubicBezTo>
                  <a:cubicBezTo>
                    <a:pt x="220" y="158"/>
                    <a:pt x="230" y="99"/>
                    <a:pt x="198" y="54"/>
                  </a:cubicBezTo>
                  <a:cubicBezTo>
                    <a:pt x="160" y="0"/>
                    <a:pt x="92" y="25"/>
                    <a:pt x="85" y="68"/>
                  </a:cubicBezTo>
                </a:path>
              </a:pathLst>
            </a:custGeom>
            <a:solidFill>
              <a:srgbClr val="74AB0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77" name="Freeform 102"/>
            <p:cNvSpPr/>
            <p:nvPr/>
          </p:nvSpPr>
          <p:spPr>
            <a:xfrm>
              <a:off x="2895601" y="2546351"/>
              <a:ext cx="206375" cy="2254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55" h="60">
                  <a:moveTo>
                    <a:pt x="14" y="18"/>
                  </a:moveTo>
                  <a:cubicBezTo>
                    <a:pt x="24" y="6"/>
                    <a:pt x="39" y="0"/>
                    <a:pt x="52" y="1"/>
                  </a:cubicBezTo>
                  <a:cubicBezTo>
                    <a:pt x="55" y="14"/>
                    <a:pt x="52" y="29"/>
                    <a:pt x="41" y="42"/>
                  </a:cubicBezTo>
                  <a:cubicBezTo>
                    <a:pt x="31" y="54"/>
                    <a:pt x="17" y="60"/>
                    <a:pt x="3" y="59"/>
                  </a:cubicBezTo>
                  <a:cubicBezTo>
                    <a:pt x="0" y="46"/>
                    <a:pt x="3" y="30"/>
                    <a:pt x="14" y="18"/>
                  </a:cubicBezTo>
                  <a:close/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78" name="Freeform 103"/>
            <p:cNvSpPr/>
            <p:nvPr/>
          </p:nvSpPr>
          <p:spPr>
            <a:xfrm>
              <a:off x="2840038" y="2579688"/>
              <a:ext cx="115888" cy="2984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1" h="79">
                  <a:moveTo>
                    <a:pt x="16" y="0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0" y="47"/>
                    <a:pt x="31" y="79"/>
                  </a:cubicBezTo>
                  <a:cubicBezTo>
                    <a:pt x="31" y="79"/>
                    <a:pt x="6" y="26"/>
                    <a:pt x="16" y="0"/>
                  </a:cubicBezTo>
                </a:path>
              </a:pathLst>
            </a:custGeom>
            <a:solidFill>
              <a:srgbClr val="693B2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79" name="Freeform 104"/>
            <p:cNvSpPr/>
            <p:nvPr/>
          </p:nvSpPr>
          <p:spPr>
            <a:xfrm>
              <a:off x="2570163" y="2757488"/>
              <a:ext cx="349250" cy="1952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</a:cxnLst>
              <a:pathLst>
                <a:path w="93" h="52">
                  <a:moveTo>
                    <a:pt x="43" y="4"/>
                  </a:moveTo>
                  <a:cubicBezTo>
                    <a:pt x="62" y="0"/>
                    <a:pt x="81" y="6"/>
                    <a:pt x="93" y="17"/>
                  </a:cubicBezTo>
                  <a:cubicBezTo>
                    <a:pt x="86" y="32"/>
                    <a:pt x="70" y="44"/>
                    <a:pt x="51" y="48"/>
                  </a:cubicBezTo>
                  <a:cubicBezTo>
                    <a:pt x="31" y="52"/>
                    <a:pt x="12" y="46"/>
                    <a:pt x="0" y="34"/>
                  </a:cubicBezTo>
                  <a:cubicBezTo>
                    <a:pt x="7" y="19"/>
                    <a:pt x="23" y="7"/>
                    <a:pt x="43" y="4"/>
                  </a:cubicBezTo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80" name="Freeform 105"/>
            <p:cNvSpPr/>
            <p:nvPr/>
          </p:nvSpPr>
          <p:spPr>
            <a:xfrm>
              <a:off x="2633663" y="2768601"/>
              <a:ext cx="131763" cy="444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5" h="12">
                  <a:moveTo>
                    <a:pt x="35" y="0"/>
                  </a:moveTo>
                  <a:cubicBezTo>
                    <a:pt x="32" y="0"/>
                    <a:pt x="29" y="0"/>
                    <a:pt x="26" y="1"/>
                  </a:cubicBezTo>
                  <a:cubicBezTo>
                    <a:pt x="16" y="2"/>
                    <a:pt x="7" y="6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7" y="6"/>
                    <a:pt x="16" y="2"/>
                    <a:pt x="26" y="1"/>
                  </a:cubicBezTo>
                  <a:cubicBezTo>
                    <a:pt x="29" y="0"/>
                    <a:pt x="32" y="0"/>
                    <a:pt x="35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81" name="Freeform 106"/>
            <p:cNvSpPr>
              <a:spLocks noEditPoints="1"/>
            </p:cNvSpPr>
            <p:nvPr/>
          </p:nvSpPr>
          <p:spPr>
            <a:xfrm>
              <a:off x="2735263" y="3160713"/>
              <a:ext cx="141288" cy="1905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8" h="51">
                  <a:moveTo>
                    <a:pt x="15" y="31"/>
                  </a:moveTo>
                  <a:cubicBezTo>
                    <a:pt x="22" y="39"/>
                    <a:pt x="30" y="46"/>
                    <a:pt x="38" y="51"/>
                  </a:cubicBezTo>
                  <a:cubicBezTo>
                    <a:pt x="30" y="46"/>
                    <a:pt x="22" y="39"/>
                    <a:pt x="15" y="31"/>
                  </a:cubicBezTo>
                  <a:moveTo>
                    <a:pt x="15" y="31"/>
                  </a:moveTo>
                  <a:cubicBezTo>
                    <a:pt x="15" y="31"/>
                    <a:pt x="15" y="31"/>
                    <a:pt x="15" y="31"/>
                  </a:cubicBezTo>
                  <a:cubicBezTo>
                    <a:pt x="15" y="31"/>
                    <a:pt x="15" y="31"/>
                    <a:pt x="15" y="31"/>
                  </a:cubicBezTo>
                  <a:moveTo>
                    <a:pt x="0" y="0"/>
                  </a:moveTo>
                  <a:cubicBezTo>
                    <a:pt x="2" y="10"/>
                    <a:pt x="7" y="21"/>
                    <a:pt x="15" y="31"/>
                  </a:cubicBezTo>
                  <a:cubicBezTo>
                    <a:pt x="7" y="21"/>
                    <a:pt x="2" y="1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82" name="Freeform 107"/>
            <p:cNvSpPr/>
            <p:nvPr/>
          </p:nvSpPr>
          <p:spPr>
            <a:xfrm>
              <a:off x="2711451" y="2878138"/>
              <a:ext cx="563563" cy="5302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50" h="141">
                  <a:moveTo>
                    <a:pt x="60" y="0"/>
                  </a:moveTo>
                  <a:cubicBezTo>
                    <a:pt x="53" y="0"/>
                    <a:pt x="45" y="2"/>
                    <a:pt x="38" y="5"/>
                  </a:cubicBezTo>
                  <a:cubicBezTo>
                    <a:pt x="35" y="7"/>
                    <a:pt x="33" y="9"/>
                    <a:pt x="30" y="10"/>
                  </a:cubicBezTo>
                  <a:cubicBezTo>
                    <a:pt x="11" y="24"/>
                    <a:pt x="0" y="48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8" y="85"/>
                    <a:pt x="13" y="9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8" y="114"/>
                    <a:pt x="36" y="121"/>
                    <a:pt x="44" y="126"/>
                  </a:cubicBezTo>
                  <a:cubicBezTo>
                    <a:pt x="59" y="136"/>
                    <a:pt x="75" y="141"/>
                    <a:pt x="92" y="141"/>
                  </a:cubicBezTo>
                  <a:cubicBezTo>
                    <a:pt x="113" y="141"/>
                    <a:pt x="133" y="133"/>
                    <a:pt x="150" y="116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61" y="0"/>
                    <a:pt x="61" y="0"/>
                    <a:pt x="60" y="0"/>
                  </a:cubicBezTo>
                </a:path>
              </a:pathLst>
            </a:custGeom>
            <a:solidFill>
              <a:srgbClr val="63920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83" name="Freeform 108"/>
            <p:cNvSpPr>
              <a:spLocks noEditPoints="1"/>
            </p:cNvSpPr>
            <p:nvPr/>
          </p:nvSpPr>
          <p:spPr>
            <a:xfrm>
              <a:off x="2760663" y="2927351"/>
              <a:ext cx="41275" cy="1111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1" h="3">
                  <a:moveTo>
                    <a:pt x="11" y="0"/>
                  </a:moveTo>
                  <a:cubicBezTo>
                    <a:pt x="7" y="1"/>
                    <a:pt x="4" y="2"/>
                    <a:pt x="0" y="3"/>
                  </a:cubicBezTo>
                  <a:cubicBezTo>
                    <a:pt x="4" y="2"/>
                    <a:pt x="7" y="1"/>
                    <a:pt x="11" y="0"/>
                  </a:cubicBezTo>
                  <a:moveTo>
                    <a:pt x="11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11" y="0"/>
                    <a:pt x="11" y="0"/>
                    <a:pt x="11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84" name="Freeform 109"/>
            <p:cNvSpPr/>
            <p:nvPr/>
          </p:nvSpPr>
          <p:spPr>
            <a:xfrm>
              <a:off x="2570163" y="2768601"/>
              <a:ext cx="341313" cy="1730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91" h="46">
                  <a:moveTo>
                    <a:pt x="54" y="0"/>
                  </a:moveTo>
                  <a:cubicBezTo>
                    <a:pt x="53" y="0"/>
                    <a:pt x="53" y="0"/>
                    <a:pt x="52" y="0"/>
                  </a:cubicBezTo>
                  <a:cubicBezTo>
                    <a:pt x="49" y="0"/>
                    <a:pt x="46" y="0"/>
                    <a:pt x="43" y="1"/>
                  </a:cubicBezTo>
                  <a:cubicBezTo>
                    <a:pt x="33" y="2"/>
                    <a:pt x="24" y="6"/>
                    <a:pt x="17" y="12"/>
                  </a:cubicBezTo>
                  <a:cubicBezTo>
                    <a:pt x="9" y="17"/>
                    <a:pt x="4" y="24"/>
                    <a:pt x="0" y="31"/>
                  </a:cubicBezTo>
                  <a:cubicBezTo>
                    <a:pt x="10" y="41"/>
                    <a:pt x="24" y="46"/>
                    <a:pt x="39" y="46"/>
                  </a:cubicBezTo>
                  <a:cubicBezTo>
                    <a:pt x="43" y="46"/>
                    <a:pt x="47" y="46"/>
                    <a:pt x="51" y="45"/>
                  </a:cubicBezTo>
                  <a:cubicBezTo>
                    <a:pt x="51" y="45"/>
                    <a:pt x="51" y="45"/>
                    <a:pt x="51" y="45"/>
                  </a:cubicBezTo>
                  <a:cubicBezTo>
                    <a:pt x="55" y="44"/>
                    <a:pt x="58" y="43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4" y="41"/>
                    <a:pt x="66" y="40"/>
                    <a:pt x="68" y="39"/>
                  </a:cubicBezTo>
                  <a:cubicBezTo>
                    <a:pt x="68" y="39"/>
                    <a:pt x="68" y="39"/>
                    <a:pt x="68" y="39"/>
                  </a:cubicBezTo>
                  <a:cubicBezTo>
                    <a:pt x="71" y="38"/>
                    <a:pt x="73" y="36"/>
                    <a:pt x="76" y="34"/>
                  </a:cubicBezTo>
                  <a:cubicBezTo>
                    <a:pt x="76" y="34"/>
                    <a:pt x="76" y="34"/>
                    <a:pt x="76" y="34"/>
                  </a:cubicBezTo>
                  <a:cubicBezTo>
                    <a:pt x="82" y="30"/>
                    <a:pt x="87" y="25"/>
                    <a:pt x="91" y="19"/>
                  </a:cubicBezTo>
                  <a:cubicBezTo>
                    <a:pt x="81" y="6"/>
                    <a:pt x="81" y="6"/>
                    <a:pt x="81" y="6"/>
                  </a:cubicBezTo>
                  <a:cubicBezTo>
                    <a:pt x="73" y="2"/>
                    <a:pt x="64" y="0"/>
                    <a:pt x="54" y="0"/>
                  </a:cubicBezTo>
                </a:path>
              </a:pathLst>
            </a:custGeom>
            <a:solidFill>
              <a:srgbClr val="7CB60C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34885" name="组合 352"/>
          <p:cNvGrpSpPr/>
          <p:nvPr/>
        </p:nvGrpSpPr>
        <p:grpSpPr>
          <a:xfrm>
            <a:off x="5434013" y="3694113"/>
            <a:ext cx="1477962" cy="1454150"/>
            <a:chOff x="7213601" y="1862138"/>
            <a:chExt cx="2251075" cy="2219325"/>
          </a:xfrm>
        </p:grpSpPr>
        <p:sp>
          <p:nvSpPr>
            <p:cNvPr id="34886" name="Freeform 140"/>
            <p:cNvSpPr/>
            <p:nvPr/>
          </p:nvSpPr>
          <p:spPr>
            <a:xfrm>
              <a:off x="7291388" y="1925638"/>
              <a:ext cx="2173288" cy="21558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579" h="573">
                  <a:moveTo>
                    <a:pt x="574" y="29"/>
                  </a:moveTo>
                  <a:cubicBezTo>
                    <a:pt x="551" y="6"/>
                    <a:pt x="551" y="6"/>
                    <a:pt x="551" y="6"/>
                  </a:cubicBezTo>
                  <a:cubicBezTo>
                    <a:pt x="545" y="0"/>
                    <a:pt x="536" y="0"/>
                    <a:pt x="531" y="6"/>
                  </a:cubicBezTo>
                  <a:cubicBezTo>
                    <a:pt x="523" y="14"/>
                    <a:pt x="523" y="14"/>
                    <a:pt x="523" y="14"/>
                  </a:cubicBezTo>
                  <a:cubicBezTo>
                    <a:pt x="517" y="20"/>
                    <a:pt x="517" y="20"/>
                    <a:pt x="517" y="20"/>
                  </a:cubicBezTo>
                  <a:cubicBezTo>
                    <a:pt x="486" y="50"/>
                    <a:pt x="486" y="50"/>
                    <a:pt x="486" y="50"/>
                  </a:cubicBezTo>
                  <a:cubicBezTo>
                    <a:pt x="480" y="56"/>
                    <a:pt x="480" y="56"/>
                    <a:pt x="480" y="56"/>
                  </a:cubicBezTo>
                  <a:cubicBezTo>
                    <a:pt x="44" y="488"/>
                    <a:pt x="44" y="488"/>
                    <a:pt x="44" y="488"/>
                  </a:cubicBezTo>
                  <a:cubicBezTo>
                    <a:pt x="0" y="573"/>
                    <a:pt x="0" y="573"/>
                    <a:pt x="0" y="573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87" y="531"/>
                    <a:pt x="87" y="531"/>
                    <a:pt x="87" y="531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6" y="96"/>
                    <a:pt x="526" y="96"/>
                    <a:pt x="526" y="96"/>
                  </a:cubicBezTo>
                  <a:cubicBezTo>
                    <a:pt x="574" y="49"/>
                    <a:pt x="574" y="49"/>
                    <a:pt x="574" y="49"/>
                  </a:cubicBezTo>
                  <a:cubicBezTo>
                    <a:pt x="579" y="44"/>
                    <a:pt x="579" y="34"/>
                    <a:pt x="574" y="29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87" name="Freeform 148"/>
            <p:cNvSpPr/>
            <p:nvPr/>
          </p:nvSpPr>
          <p:spPr>
            <a:xfrm>
              <a:off x="7213601" y="1862138"/>
              <a:ext cx="2168525" cy="2155825"/>
            </a:xfrm>
            <a:custGeom>
              <a:avLst/>
              <a:gdLst/>
              <a:ahLst/>
              <a:cxnLst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</a:cxnLst>
              <a:pathLst>
                <a:path w="578" h="573">
                  <a:moveTo>
                    <a:pt x="0" y="573"/>
                  </a:moveTo>
                  <a:cubicBezTo>
                    <a:pt x="86" y="530"/>
                    <a:pt x="86" y="530"/>
                    <a:pt x="86" y="530"/>
                  </a:cubicBezTo>
                  <a:cubicBezTo>
                    <a:pt x="573" y="49"/>
                    <a:pt x="573" y="49"/>
                    <a:pt x="573" y="49"/>
                  </a:cubicBezTo>
                  <a:cubicBezTo>
                    <a:pt x="578" y="43"/>
                    <a:pt x="578" y="34"/>
                    <a:pt x="573" y="28"/>
                  </a:cubicBezTo>
                  <a:cubicBezTo>
                    <a:pt x="550" y="5"/>
                    <a:pt x="550" y="5"/>
                    <a:pt x="550" y="5"/>
                  </a:cubicBezTo>
                  <a:cubicBezTo>
                    <a:pt x="545" y="0"/>
                    <a:pt x="536" y="0"/>
                    <a:pt x="530" y="5"/>
                  </a:cubicBezTo>
                  <a:cubicBezTo>
                    <a:pt x="43" y="487"/>
                    <a:pt x="43" y="487"/>
                    <a:pt x="43" y="487"/>
                  </a:cubicBezTo>
                  <a:cubicBezTo>
                    <a:pt x="0" y="573"/>
                    <a:pt x="0" y="573"/>
                    <a:pt x="0" y="573"/>
                  </a:cubicBezTo>
                </a:path>
              </a:pathLst>
            </a:custGeom>
            <a:solidFill>
              <a:srgbClr val="F8E29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88" name="Freeform 149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  <a:close/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89" name="Freeform 150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90" name="Freeform 151"/>
            <p:cNvSpPr/>
            <p:nvPr/>
          </p:nvSpPr>
          <p:spPr>
            <a:xfrm>
              <a:off x="7373938" y="1862138"/>
              <a:ext cx="2008188" cy="19939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</a:cxnLst>
              <a:pathLst>
                <a:path w="535" h="530">
                  <a:moveTo>
                    <a:pt x="43" y="530"/>
                  </a:moveTo>
                  <a:cubicBezTo>
                    <a:pt x="530" y="49"/>
                    <a:pt x="530" y="49"/>
                    <a:pt x="530" y="49"/>
                  </a:cubicBezTo>
                  <a:cubicBezTo>
                    <a:pt x="535" y="43"/>
                    <a:pt x="535" y="34"/>
                    <a:pt x="530" y="28"/>
                  </a:cubicBezTo>
                  <a:cubicBezTo>
                    <a:pt x="507" y="5"/>
                    <a:pt x="507" y="5"/>
                    <a:pt x="507" y="5"/>
                  </a:cubicBezTo>
                  <a:cubicBezTo>
                    <a:pt x="502" y="0"/>
                    <a:pt x="493" y="0"/>
                    <a:pt x="487" y="5"/>
                  </a:cubicBezTo>
                  <a:cubicBezTo>
                    <a:pt x="0" y="487"/>
                    <a:pt x="0" y="487"/>
                    <a:pt x="0" y="487"/>
                  </a:cubicBezTo>
                  <a:cubicBezTo>
                    <a:pt x="43" y="530"/>
                    <a:pt x="43" y="530"/>
                    <a:pt x="43" y="530"/>
                  </a:cubicBezTo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91" name="Freeform 152"/>
            <p:cNvSpPr/>
            <p:nvPr/>
          </p:nvSpPr>
          <p:spPr>
            <a:xfrm>
              <a:off x="9032876" y="1862138"/>
              <a:ext cx="349250" cy="349250"/>
            </a:xfrm>
            <a:custGeom>
              <a:avLst/>
              <a:gdLst/>
              <a:ahLst/>
              <a:cxnLst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</a:cxnLst>
              <a:pathLst>
                <a:path w="93" h="93">
                  <a:moveTo>
                    <a:pt x="0" y="50"/>
                  </a:moveTo>
                  <a:cubicBezTo>
                    <a:pt x="45" y="5"/>
                    <a:pt x="45" y="5"/>
                    <a:pt x="45" y="5"/>
                  </a:cubicBezTo>
                  <a:cubicBezTo>
                    <a:pt x="51" y="0"/>
                    <a:pt x="60" y="0"/>
                    <a:pt x="65" y="5"/>
                  </a:cubicBezTo>
                  <a:cubicBezTo>
                    <a:pt x="88" y="28"/>
                    <a:pt x="88" y="28"/>
                    <a:pt x="88" y="28"/>
                  </a:cubicBezTo>
                  <a:cubicBezTo>
                    <a:pt x="93" y="34"/>
                    <a:pt x="93" y="43"/>
                    <a:pt x="88" y="49"/>
                  </a:cubicBezTo>
                  <a:cubicBezTo>
                    <a:pt x="43" y="93"/>
                    <a:pt x="43" y="93"/>
                    <a:pt x="43" y="93"/>
                  </a:cubicBezTo>
                  <a:cubicBezTo>
                    <a:pt x="0" y="50"/>
                    <a:pt x="0" y="50"/>
                    <a:pt x="0" y="50"/>
                  </a:cubicBezTo>
                </a:path>
              </a:pathLst>
            </a:custGeom>
            <a:solidFill>
              <a:srgbClr val="5D5D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92" name="Freeform 153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93" name="Freeform 154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94" name="Freeform 155"/>
            <p:cNvSpPr/>
            <p:nvPr/>
          </p:nvSpPr>
          <p:spPr>
            <a:xfrm>
              <a:off x="9161463" y="1862138"/>
              <a:ext cx="220663" cy="225425"/>
            </a:xfrm>
            <a:custGeom>
              <a:avLst/>
              <a:gdLst/>
              <a:ahLst/>
              <a:cxnLst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</a:cxnLst>
              <a:pathLst>
                <a:path w="59" h="60">
                  <a:moveTo>
                    <a:pt x="0" y="16"/>
                  </a:moveTo>
                  <a:cubicBezTo>
                    <a:pt x="11" y="5"/>
                    <a:pt x="11" y="5"/>
                    <a:pt x="11" y="5"/>
                  </a:cubicBezTo>
                  <a:cubicBezTo>
                    <a:pt x="17" y="0"/>
                    <a:pt x="26" y="0"/>
                    <a:pt x="31" y="5"/>
                  </a:cubicBezTo>
                  <a:cubicBezTo>
                    <a:pt x="54" y="28"/>
                    <a:pt x="54" y="28"/>
                    <a:pt x="54" y="28"/>
                  </a:cubicBezTo>
                  <a:cubicBezTo>
                    <a:pt x="59" y="34"/>
                    <a:pt x="59" y="43"/>
                    <a:pt x="54" y="49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0" y="16"/>
                    <a:pt x="0" y="16"/>
                    <a:pt x="0" y="16"/>
                  </a:cubicBezTo>
                </a:path>
              </a:pathLst>
            </a:custGeom>
            <a:solidFill>
              <a:srgbClr val="DF554A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95" name="Freeform 156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96" name="Freeform 157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97" name="Freeform 158"/>
            <p:cNvSpPr/>
            <p:nvPr/>
          </p:nvSpPr>
          <p:spPr>
            <a:xfrm>
              <a:off x="9202738" y="1865313"/>
              <a:ext cx="36513" cy="15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10" h="4">
                  <a:moveTo>
                    <a:pt x="10" y="0"/>
                  </a:moveTo>
                  <a:cubicBezTo>
                    <a:pt x="7" y="0"/>
                    <a:pt x="3" y="2"/>
                    <a:pt x="0" y="4"/>
                  </a:cubicBezTo>
                  <a:cubicBezTo>
                    <a:pt x="3" y="2"/>
                    <a:pt x="7" y="0"/>
                    <a:pt x="10" y="0"/>
                  </a:cubicBezTo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98" name="Freeform 159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41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899" name="Freeform 160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4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00" name="Freeform 161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01" name="Freeform 162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02" name="Freeform 163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186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03" name="Freeform 164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18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04" name="Freeform 171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05" name="Freeform 172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06" name="Freeform 173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07" name="Freeform 174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08" name="Freeform 175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09" name="Freeform 176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10" name="Freeform 177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4F4F4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11" name="Freeform 178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12" name="Freeform 179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13" name="Freeform 180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14" name="Freeform 181"/>
            <p:cNvSpPr/>
            <p:nvPr/>
          </p:nvSpPr>
          <p:spPr>
            <a:xfrm>
              <a:off x="9172576" y="1865313"/>
              <a:ext cx="142875" cy="1206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38" h="32">
                  <a:moveTo>
                    <a:pt x="1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5" y="0"/>
                    <a:pt x="11" y="2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38" y="14"/>
                    <a:pt x="38" y="14"/>
                    <a:pt x="38" y="1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5" y="2"/>
                    <a:pt x="22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</a:path>
              </a:pathLst>
            </a:custGeom>
            <a:solidFill>
              <a:srgbClr val="BE483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15" name="Freeform 182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16" name="Freeform 183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34917" name="组合 421"/>
          <p:cNvGrpSpPr/>
          <p:nvPr/>
        </p:nvGrpSpPr>
        <p:grpSpPr>
          <a:xfrm>
            <a:off x="8131175" y="3684588"/>
            <a:ext cx="1001713" cy="1309687"/>
            <a:chOff x="9817101" y="3054351"/>
            <a:chExt cx="1528763" cy="1998662"/>
          </a:xfrm>
        </p:grpSpPr>
        <p:sp>
          <p:nvSpPr>
            <p:cNvPr id="34918" name="Freeform 220"/>
            <p:cNvSpPr/>
            <p:nvPr/>
          </p:nvSpPr>
          <p:spPr>
            <a:xfrm>
              <a:off x="9817101" y="3054351"/>
              <a:ext cx="1028700" cy="16065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48" h="1012">
                  <a:moveTo>
                    <a:pt x="625" y="228"/>
                  </a:moveTo>
                  <a:lnTo>
                    <a:pt x="648" y="0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107" y="1012"/>
                  </a:lnTo>
                  <a:lnTo>
                    <a:pt x="324" y="1012"/>
                  </a:lnTo>
                  <a:lnTo>
                    <a:pt x="544" y="1012"/>
                  </a:lnTo>
                  <a:lnTo>
                    <a:pt x="551" y="941"/>
                  </a:lnTo>
                  <a:lnTo>
                    <a:pt x="568" y="780"/>
                  </a:lnTo>
                  <a:lnTo>
                    <a:pt x="618" y="304"/>
                  </a:lnTo>
                  <a:lnTo>
                    <a:pt x="625" y="228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19" name="Freeform 222"/>
            <p:cNvSpPr>
              <a:spLocks noEditPoints="1"/>
            </p:cNvSpPr>
            <p:nvPr/>
          </p:nvSpPr>
          <p:spPr>
            <a:xfrm>
              <a:off x="9896476" y="3803651"/>
              <a:ext cx="1449388" cy="11588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4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6"/>
                    <a:pt x="386" y="196"/>
                    <a:pt x="386" y="196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cubicBezTo>
                    <a:pt x="91" y="234"/>
                    <a:pt x="91" y="234"/>
                    <a:pt x="91" y="2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20" name="Freeform 223"/>
            <p:cNvSpPr/>
            <p:nvPr/>
          </p:nvSpPr>
          <p:spPr>
            <a:xfrm>
              <a:off x="10875963" y="4567238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21" name="Freeform 224"/>
            <p:cNvSpPr/>
            <p:nvPr/>
          </p:nvSpPr>
          <p:spPr>
            <a:xfrm>
              <a:off x="10768013" y="4605338"/>
              <a:ext cx="66675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0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22" name="Freeform 225"/>
            <p:cNvSpPr/>
            <p:nvPr/>
          </p:nvSpPr>
          <p:spPr>
            <a:xfrm>
              <a:off x="10658476" y="4638676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23" name="Freeform 226"/>
            <p:cNvSpPr/>
            <p:nvPr/>
          </p:nvSpPr>
          <p:spPr>
            <a:xfrm>
              <a:off x="11206163" y="4457701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3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24" name="Freeform 227"/>
            <p:cNvSpPr/>
            <p:nvPr/>
          </p:nvSpPr>
          <p:spPr>
            <a:xfrm>
              <a:off x="11098213" y="4495801"/>
              <a:ext cx="63500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1"/>
                    <a:pt x="0" y="4"/>
                    <a:pt x="0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25" name="Freeform 228"/>
            <p:cNvSpPr/>
            <p:nvPr/>
          </p:nvSpPr>
          <p:spPr>
            <a:xfrm>
              <a:off x="10988676" y="4529138"/>
              <a:ext cx="63500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2"/>
                    <a:pt x="6" y="0"/>
                    <a:pt x="3" y="1"/>
                  </a:cubicBezTo>
                  <a:cubicBezTo>
                    <a:pt x="1" y="2"/>
                    <a:pt x="0" y="5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26" name="Freeform 229"/>
            <p:cNvSpPr/>
            <p:nvPr/>
          </p:nvSpPr>
          <p:spPr>
            <a:xfrm>
              <a:off x="10548938" y="4676776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27" name="Freeform 230"/>
            <p:cNvSpPr/>
            <p:nvPr/>
          </p:nvSpPr>
          <p:spPr>
            <a:xfrm>
              <a:off x="10440988" y="4710113"/>
              <a:ext cx="66675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28" name="Freeform 231"/>
            <p:cNvSpPr/>
            <p:nvPr/>
          </p:nvSpPr>
          <p:spPr>
            <a:xfrm>
              <a:off x="10331451" y="4748213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29" name="Freeform 232"/>
            <p:cNvSpPr/>
            <p:nvPr/>
          </p:nvSpPr>
          <p:spPr>
            <a:xfrm>
              <a:off x="10223501" y="4784726"/>
              <a:ext cx="66675" cy="1174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30" name="Freeform 233"/>
            <p:cNvSpPr/>
            <p:nvPr/>
          </p:nvSpPr>
          <p:spPr>
            <a:xfrm>
              <a:off x="10113963" y="4819651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31" name="Freeform 234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  <a:close/>
                </a:path>
              </a:pathLst>
            </a:custGeom>
            <a:solidFill>
              <a:srgbClr val="FA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32" name="Freeform 235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33" name="Freeform 236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8C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34" name="Freeform 237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35" name="Freeform 238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  <a:close/>
                </a:path>
              </a:pathLst>
            </a:custGeom>
            <a:solidFill>
              <a:srgbClr val="40DD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36" name="Freeform 239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37" name="Freeform 240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38" name="Freeform 241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39" name="Freeform 242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40" name="Freeform 243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41" name="Freeform 244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42" name="Freeform 245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43" name="Freeform 246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44" name="Freeform 247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1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45" name="Freeform 248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46" name="Freeform 249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47" name="Freeform 250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  <a:close/>
                </a:path>
              </a:pathLst>
            </a:custGeom>
            <a:solidFill>
              <a:srgbClr val="008FA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48" name="Freeform 251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49" name="Freeform 252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36BC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50" name="Freeform 253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51" name="Freeform 254"/>
            <p:cNvSpPr>
              <a:spLocks noEditPoints="1"/>
            </p:cNvSpPr>
            <p:nvPr/>
          </p:nvSpPr>
          <p:spPr>
            <a:xfrm>
              <a:off x="9863138" y="3894138"/>
              <a:ext cx="1447800" cy="11588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5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7"/>
                    <a:pt x="386" y="197"/>
                    <a:pt x="386" y="197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close/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lnTo>
                    <a:pt x="91" y="234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52" name="Freeform 255"/>
            <p:cNvSpPr/>
            <p:nvPr/>
          </p:nvSpPr>
          <p:spPr>
            <a:xfrm>
              <a:off x="10845801" y="4657726"/>
              <a:ext cx="63500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2"/>
                    <a:pt x="0" y="4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53" name="Freeform 256"/>
            <p:cNvSpPr/>
            <p:nvPr/>
          </p:nvSpPr>
          <p:spPr>
            <a:xfrm>
              <a:off x="10733088" y="4695826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54" name="Freeform 257"/>
            <p:cNvSpPr/>
            <p:nvPr/>
          </p:nvSpPr>
          <p:spPr>
            <a:xfrm>
              <a:off x="10625138" y="4729163"/>
              <a:ext cx="66675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7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55" name="Freeform 258"/>
            <p:cNvSpPr/>
            <p:nvPr/>
          </p:nvSpPr>
          <p:spPr>
            <a:xfrm>
              <a:off x="11172826" y="4548188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56" name="Freeform 259"/>
            <p:cNvSpPr/>
            <p:nvPr/>
          </p:nvSpPr>
          <p:spPr>
            <a:xfrm>
              <a:off x="11063288" y="4586288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3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57" name="Freeform 260"/>
            <p:cNvSpPr/>
            <p:nvPr/>
          </p:nvSpPr>
          <p:spPr>
            <a:xfrm>
              <a:off x="10955338" y="4624388"/>
              <a:ext cx="63500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3"/>
                    <a:pt x="9" y="3"/>
                    <a:pt x="9" y="3"/>
                  </a:cubicBezTo>
                  <a:cubicBezTo>
                    <a:pt x="8" y="1"/>
                    <a:pt x="6" y="0"/>
                    <a:pt x="3" y="0"/>
                  </a:cubicBezTo>
                  <a:cubicBezTo>
                    <a:pt x="1" y="1"/>
                    <a:pt x="0" y="4"/>
                    <a:pt x="0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58" name="Freeform 261"/>
            <p:cNvSpPr/>
            <p:nvPr/>
          </p:nvSpPr>
          <p:spPr>
            <a:xfrm>
              <a:off x="10515601" y="4767263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2" y="1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59" name="Freeform 262"/>
            <p:cNvSpPr/>
            <p:nvPr/>
          </p:nvSpPr>
          <p:spPr>
            <a:xfrm>
              <a:off x="10407651" y="4800601"/>
              <a:ext cx="66675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60" name="Freeform 263"/>
            <p:cNvSpPr/>
            <p:nvPr/>
          </p:nvSpPr>
          <p:spPr>
            <a:xfrm>
              <a:off x="10298113" y="4838701"/>
              <a:ext cx="68263" cy="119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61" name="Freeform 264"/>
            <p:cNvSpPr/>
            <p:nvPr/>
          </p:nvSpPr>
          <p:spPr>
            <a:xfrm>
              <a:off x="10188576" y="4875213"/>
              <a:ext cx="68263" cy="1174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62" name="Freeform 265"/>
            <p:cNvSpPr/>
            <p:nvPr/>
          </p:nvSpPr>
          <p:spPr>
            <a:xfrm>
              <a:off x="10080626" y="4910138"/>
              <a:ext cx="66675" cy="119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34963" name="组合 467"/>
          <p:cNvGrpSpPr/>
          <p:nvPr/>
        </p:nvGrpSpPr>
        <p:grpSpPr>
          <a:xfrm>
            <a:off x="6973888" y="3683000"/>
            <a:ext cx="1044575" cy="1357313"/>
            <a:chOff x="7929563" y="2716213"/>
            <a:chExt cx="1592263" cy="2073275"/>
          </a:xfrm>
        </p:grpSpPr>
        <p:sp>
          <p:nvSpPr>
            <p:cNvPr id="34964" name="Freeform 141"/>
            <p:cNvSpPr/>
            <p:nvPr/>
          </p:nvSpPr>
          <p:spPr>
            <a:xfrm>
              <a:off x="7929563" y="2741613"/>
              <a:ext cx="1444625" cy="2025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85" h="538">
                  <a:moveTo>
                    <a:pt x="385" y="34"/>
                  </a:moveTo>
                  <a:cubicBezTo>
                    <a:pt x="385" y="17"/>
                    <a:pt x="371" y="3"/>
                    <a:pt x="354" y="3"/>
                  </a:cubicBezTo>
                  <a:cubicBezTo>
                    <a:pt x="47" y="2"/>
                    <a:pt x="47" y="2"/>
                    <a:pt x="47" y="2"/>
                  </a:cubicBezTo>
                  <a:cubicBezTo>
                    <a:pt x="45" y="2"/>
                    <a:pt x="44" y="2"/>
                    <a:pt x="42" y="2"/>
                  </a:cubicBezTo>
                  <a:cubicBezTo>
                    <a:pt x="39" y="1"/>
                    <a:pt x="35" y="0"/>
                    <a:pt x="31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14" y="0"/>
                    <a:pt x="1" y="13"/>
                    <a:pt x="1" y="28"/>
                  </a:cubicBezTo>
                  <a:cubicBezTo>
                    <a:pt x="0" y="510"/>
                    <a:pt x="0" y="510"/>
                    <a:pt x="0" y="510"/>
                  </a:cubicBezTo>
                  <a:cubicBezTo>
                    <a:pt x="0" y="525"/>
                    <a:pt x="12" y="537"/>
                    <a:pt x="27" y="537"/>
                  </a:cubicBezTo>
                  <a:cubicBezTo>
                    <a:pt x="30" y="537"/>
                    <a:pt x="30" y="537"/>
                    <a:pt x="30" y="537"/>
                  </a:cubicBezTo>
                  <a:cubicBezTo>
                    <a:pt x="33" y="537"/>
                    <a:pt x="35" y="537"/>
                    <a:pt x="38" y="536"/>
                  </a:cubicBezTo>
                  <a:cubicBezTo>
                    <a:pt x="40" y="537"/>
                    <a:pt x="43" y="537"/>
                    <a:pt x="46" y="537"/>
                  </a:cubicBezTo>
                  <a:cubicBezTo>
                    <a:pt x="353" y="538"/>
                    <a:pt x="353" y="538"/>
                    <a:pt x="353" y="538"/>
                  </a:cubicBezTo>
                  <a:cubicBezTo>
                    <a:pt x="370" y="538"/>
                    <a:pt x="384" y="524"/>
                    <a:pt x="384" y="507"/>
                  </a:cubicBezTo>
                  <a:cubicBezTo>
                    <a:pt x="385" y="143"/>
                    <a:pt x="385" y="143"/>
                    <a:pt x="385" y="143"/>
                  </a:cubicBezTo>
                  <a:cubicBezTo>
                    <a:pt x="385" y="34"/>
                    <a:pt x="385" y="34"/>
                    <a:pt x="385" y="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65" name="Freeform 142"/>
            <p:cNvSpPr/>
            <p:nvPr/>
          </p:nvSpPr>
          <p:spPr>
            <a:xfrm>
              <a:off x="8128001" y="2825751"/>
              <a:ext cx="1393825" cy="194151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71" h="516">
                  <a:moveTo>
                    <a:pt x="370" y="485"/>
                  </a:moveTo>
                  <a:cubicBezTo>
                    <a:pt x="370" y="502"/>
                    <a:pt x="355" y="516"/>
                    <a:pt x="338" y="516"/>
                  </a:cubicBezTo>
                  <a:cubicBezTo>
                    <a:pt x="31" y="515"/>
                    <a:pt x="31" y="515"/>
                    <a:pt x="31" y="515"/>
                  </a:cubicBezTo>
                  <a:cubicBezTo>
                    <a:pt x="14" y="515"/>
                    <a:pt x="0" y="501"/>
                    <a:pt x="0" y="484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85"/>
                    <a:pt x="370" y="485"/>
                    <a:pt x="370" y="485"/>
                  </a:cubicBezTo>
                </a:path>
              </a:pathLst>
            </a:custGeom>
            <a:solidFill>
              <a:srgbClr val="203E54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66" name="Freeform 143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  <a:close/>
                </a:path>
              </a:pathLst>
            </a:custGeom>
            <a:solidFill>
              <a:srgbClr val="FCFFF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67" name="Freeform 144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68" name="Freeform 145"/>
            <p:cNvSpPr/>
            <p:nvPr/>
          </p:nvSpPr>
          <p:spPr>
            <a:xfrm>
              <a:off x="8128001" y="2749551"/>
              <a:ext cx="1393825" cy="18557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71" h="493">
                  <a:moveTo>
                    <a:pt x="370" y="462"/>
                  </a:moveTo>
                  <a:cubicBezTo>
                    <a:pt x="370" y="479"/>
                    <a:pt x="356" y="493"/>
                    <a:pt x="338" y="493"/>
                  </a:cubicBezTo>
                  <a:cubicBezTo>
                    <a:pt x="31" y="492"/>
                    <a:pt x="31" y="492"/>
                    <a:pt x="31" y="492"/>
                  </a:cubicBezTo>
                  <a:cubicBezTo>
                    <a:pt x="14" y="492"/>
                    <a:pt x="0" y="478"/>
                    <a:pt x="0" y="461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62"/>
                    <a:pt x="370" y="462"/>
                    <a:pt x="370" y="462"/>
                  </a:cubicBezTo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69" name="Freeform 146"/>
            <p:cNvSpPr/>
            <p:nvPr/>
          </p:nvSpPr>
          <p:spPr>
            <a:xfrm>
              <a:off x="8072438" y="2716213"/>
              <a:ext cx="225425" cy="20732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0" h="551">
                  <a:moveTo>
                    <a:pt x="59" y="523"/>
                  </a:moveTo>
                  <a:cubicBezTo>
                    <a:pt x="59" y="539"/>
                    <a:pt x="46" y="551"/>
                    <a:pt x="31" y="551"/>
                  </a:cubicBezTo>
                  <a:cubicBezTo>
                    <a:pt x="28" y="551"/>
                    <a:pt x="28" y="551"/>
                    <a:pt x="28" y="551"/>
                  </a:cubicBezTo>
                  <a:cubicBezTo>
                    <a:pt x="12" y="551"/>
                    <a:pt x="0" y="538"/>
                    <a:pt x="0" y="523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13"/>
                    <a:pt x="14" y="0"/>
                    <a:pt x="29" y="1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48" y="1"/>
                    <a:pt x="60" y="13"/>
                    <a:pt x="60" y="29"/>
                  </a:cubicBezTo>
                  <a:cubicBezTo>
                    <a:pt x="59" y="523"/>
                    <a:pt x="59" y="523"/>
                    <a:pt x="59" y="523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70" name="Freeform 147"/>
            <p:cNvSpPr/>
            <p:nvPr/>
          </p:nvSpPr>
          <p:spPr>
            <a:xfrm>
              <a:off x="8526463" y="3260726"/>
              <a:ext cx="676275" cy="793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0" h="21">
                  <a:moveTo>
                    <a:pt x="180" y="11"/>
                  </a:moveTo>
                  <a:cubicBezTo>
                    <a:pt x="180" y="17"/>
                    <a:pt x="176" y="21"/>
                    <a:pt x="170" y="21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5" y="21"/>
                    <a:pt x="0" y="16"/>
                    <a:pt x="0" y="11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170" y="1"/>
                    <a:pt x="170" y="1"/>
                    <a:pt x="170" y="1"/>
                  </a:cubicBezTo>
                  <a:cubicBezTo>
                    <a:pt x="176" y="1"/>
                    <a:pt x="180" y="5"/>
                    <a:pt x="180" y="11"/>
                  </a:cubicBezTo>
                  <a:close/>
                </a:path>
              </a:pathLst>
            </a:custGeom>
            <a:solidFill>
              <a:srgbClr val="FFFCE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71" name="Freeform 167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72" name="Freeform 168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9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73" name="Freeform 169"/>
            <p:cNvSpPr/>
            <p:nvPr/>
          </p:nvSpPr>
          <p:spPr>
            <a:xfrm>
              <a:off x="8289926" y="2749551"/>
              <a:ext cx="38100" cy="3810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0" h="10">
                  <a:moveTo>
                    <a:pt x="10" y="0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4974" name="Freeform 170"/>
            <p:cNvSpPr/>
            <p:nvPr/>
          </p:nvSpPr>
          <p:spPr>
            <a:xfrm>
              <a:off x="8075613" y="2787651"/>
              <a:ext cx="214313" cy="2111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57" h="56">
                  <a:moveTo>
                    <a:pt x="57" y="0"/>
                  </a:moveTo>
                  <a:cubicBezTo>
                    <a:pt x="0" y="56"/>
                    <a:pt x="0" y="56"/>
                    <a:pt x="0" y="56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34975" name="文本框 1"/>
          <p:cNvSpPr txBox="1"/>
          <p:nvPr/>
        </p:nvSpPr>
        <p:spPr>
          <a:xfrm rot="1800000" flipH="1">
            <a:off x="-31181675" y="32797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34976" name="文本框 1"/>
          <p:cNvSpPr txBox="1"/>
          <p:nvPr/>
        </p:nvSpPr>
        <p:spPr>
          <a:xfrm rot="1800000" flipH="1">
            <a:off x="37476113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pSp>
        <p:nvGrpSpPr>
          <p:cNvPr id="34977" name="组合 48"/>
          <p:cNvGrpSpPr/>
          <p:nvPr/>
        </p:nvGrpSpPr>
        <p:grpSpPr>
          <a:xfrm>
            <a:off x="1528763" y="966788"/>
            <a:ext cx="5562600" cy="768350"/>
            <a:chOff x="2932" y="1286"/>
            <a:chExt cx="8764" cy="1209"/>
          </a:xfrm>
        </p:grpSpPr>
        <p:sp>
          <p:nvSpPr>
            <p:cNvPr id="4" name="Rectangle 9"/>
            <p:cNvSpPr/>
            <p:nvPr/>
          </p:nvSpPr>
          <p:spPr>
            <a:xfrm>
              <a:off x="4325" y="1286"/>
              <a:ext cx="7371" cy="1209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zh-CN" altLang="zh-CN" sz="4400" b="1" i="0" u="none" strike="noStrike" kern="1200" cap="none" spc="0" normalizeH="0" baseline="0" noProof="1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+mn-ea"/>
                </a:rPr>
                <a:t>分数乘法</a:t>
              </a:r>
              <a:endParaRPr kumimoji="0" lang="zh-CN" altLang="zh-CN" sz="44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ea"/>
              </a:endParaRPr>
            </a:p>
          </p:txBody>
        </p:sp>
        <p:sp>
          <p:nvSpPr>
            <p:cNvPr id="5" name="椭圆 4"/>
            <p:cNvSpPr/>
            <p:nvPr/>
          </p:nvSpPr>
          <p:spPr>
            <a:xfrm>
              <a:off x="2932" y="1324"/>
              <a:ext cx="1134" cy="1134"/>
            </a:xfrm>
            <a:prstGeom prst="ellipse">
              <a:avLst/>
            </a:prstGeom>
            <a:gradFill>
              <a:gsLst>
                <a:gs pos="33000">
                  <a:schemeClr val="bg2">
                    <a:lumMod val="20000"/>
                    <a:lumOff val="80000"/>
                  </a:schemeClr>
                </a:gs>
                <a:gs pos="100000">
                  <a:schemeClr val="bg2">
                    <a:lumMod val="40000"/>
                    <a:lumOff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innerShdw blurRad="114300">
                <a:schemeClr val="bg2">
                  <a:lumMod val="60000"/>
                  <a:lumOff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45720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lvl="2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lvl="3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lvl="4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</a:lstStyle>
            <a:p>
              <a:pPr lvl="0" algn="ctr" eaLnBrk="1" fontAlgn="base" hangingPunct="1"/>
              <a:r>
                <a:rPr lang="en-US" altLang="zh-CN" sz="4400" b="1" strike="noStrike" noProof="1" dirty="0">
                  <a:effectLst>
                    <a:outerShdw blurRad="38100" dist="38100" dir="2700000">
                      <a:srgbClr val="C0C0C0"/>
                    </a:outerShdw>
                  </a:effectLst>
                  <a:latin typeface="Arial" panose="020B0604020202020204" pitchFamily="34" charset="0"/>
                </a:rPr>
                <a:t>1</a:t>
              </a:r>
              <a:endParaRPr lang="en-US" altLang="zh-CN" sz="4400" b="1" strike="noStrike" noProof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endParaRPr>
            </a:p>
          </p:txBody>
        </p:sp>
      </p:grpSp>
      <p:sp>
        <p:nvSpPr>
          <p:cNvPr id="34980" name="文本框 39"/>
          <p:cNvSpPr txBox="1"/>
          <p:nvPr/>
        </p:nvSpPr>
        <p:spPr>
          <a:xfrm>
            <a:off x="2044700" y="2249488"/>
            <a:ext cx="4929188" cy="646112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ctr"/>
            <a:r>
              <a:rPr lang="zh-CN" altLang="en-US" sz="3600" b="1" dirty="0">
                <a:latin typeface="微软雅黑" panose="020B0503020204020204" charset="-122"/>
                <a:ea typeface="微软雅黑" panose="020B0503020204020204" charset="-122"/>
              </a:rPr>
              <a:t>练习一      </a:t>
            </a:r>
            <a:endParaRPr lang="zh-CN" altLang="en-US" sz="36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4981" name="文本框 1"/>
          <p:cNvSpPr txBox="1"/>
          <p:nvPr/>
        </p:nvSpPr>
        <p:spPr>
          <a:xfrm>
            <a:off x="95250" y="41275"/>
            <a:ext cx="4605338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义务教育人教版六年级上册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" name="文本框 22"/>
          <p:cNvSpPr txBox="1"/>
          <p:nvPr/>
        </p:nvSpPr>
        <p:spPr>
          <a:xfrm>
            <a:off x="4266565" y="2659380"/>
            <a:ext cx="1982788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9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（种）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2667045" y="2419350"/>
            <a:ext cx="5115560" cy="920750"/>
            <a:chOff x="2795" y="3851"/>
            <a:chExt cx="8055" cy="1450"/>
          </a:xfrm>
        </p:grpSpPr>
        <p:sp>
          <p:nvSpPr>
            <p:cNvPr id="31766" name="文本框 3"/>
            <p:cNvSpPr txBox="1"/>
            <p:nvPr/>
          </p:nvSpPr>
          <p:spPr>
            <a:xfrm>
              <a:off x="2795" y="4154"/>
              <a:ext cx="8055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15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×     </a:t>
              </a:r>
              <a:r>
                <a:rPr lang="zh-CN" altLang="en-US" sz="2800" b="1">
                  <a:latin typeface="Times New Roman" panose="02020603050405020304" pitchFamily="2" charset="0"/>
                  <a:ea typeface="黑体" panose="02010609060101010101" pitchFamily="2" charset="-122"/>
                </a:rPr>
                <a:t>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=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sp>
          <p:nvSpPr>
            <p:cNvPr id="31767" name="文本框 38"/>
            <p:cNvSpPr txBox="1"/>
            <p:nvPr/>
          </p:nvSpPr>
          <p:spPr>
            <a:xfrm>
              <a:off x="4142" y="3851"/>
              <a:ext cx="981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3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sp>
          <p:nvSpPr>
            <p:cNvPr id="31768" name="文本框 39"/>
            <p:cNvSpPr txBox="1"/>
            <p:nvPr/>
          </p:nvSpPr>
          <p:spPr>
            <a:xfrm>
              <a:off x="4123" y="4479"/>
              <a:ext cx="786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5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cxnSp>
          <p:nvCxnSpPr>
            <p:cNvPr id="6" name="直接连接符 5"/>
            <p:cNvCxnSpPr/>
            <p:nvPr/>
          </p:nvCxnSpPr>
          <p:spPr>
            <a:xfrm>
              <a:off x="4107" y="4565"/>
              <a:ext cx="629" cy="0"/>
            </a:xfrm>
            <a:prstGeom prst="line">
              <a:avLst/>
            </a:prstGeom>
            <a:ln w="25400" cmpd="sng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组合 3"/>
          <p:cNvGrpSpPr/>
          <p:nvPr/>
        </p:nvGrpSpPr>
        <p:grpSpPr bwMode="auto">
          <a:xfrm>
            <a:off x="806919" y="662855"/>
            <a:ext cx="7513320" cy="1436281"/>
            <a:chOff x="1200660" y="1055683"/>
            <a:chExt cx="7058696" cy="1435822"/>
          </a:xfrm>
        </p:grpSpPr>
        <p:sp>
          <p:nvSpPr>
            <p:cNvPr id="15" name="TextBox 2"/>
            <p:cNvSpPr txBox="1">
              <a:spLocks noChangeArrowheads="1"/>
            </p:cNvSpPr>
            <p:nvPr/>
          </p:nvSpPr>
          <p:spPr bwMode="auto">
            <a:xfrm>
              <a:off x="1200660" y="1055683"/>
              <a:ext cx="7058696" cy="1383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lang="en-US" altLang="zh-CN" sz="2800" b="1" dirty="0">
                  <a:solidFill>
                    <a:srgbClr val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9.</a:t>
              </a:r>
              <a:r>
                <a:rPr lang="zh-CN" altLang="en-US" sz="2800" b="1" dirty="0">
                  <a:solidFill>
                    <a:srgbClr val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全世界鹤类共有</a:t>
              </a:r>
              <a:r>
                <a:rPr lang="en-US" altLang="zh-CN" sz="2800" b="1" dirty="0">
                  <a:solidFill>
                    <a:srgbClr val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15</a:t>
              </a:r>
              <a:r>
                <a:rPr lang="zh-CN" altLang="en-US" sz="2800" b="1" dirty="0">
                  <a:solidFill>
                    <a:srgbClr val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种，我国的鹤类种数最多，</a:t>
              </a:r>
              <a:endParaRPr lang="zh-CN" altLang="en-US" sz="28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endParaRPr>
            </a:p>
            <a:p>
              <a:pPr eaLnBrk="1" hangingPunct="1">
                <a:lnSpc>
                  <a:spcPct val="150000"/>
                </a:lnSpc>
              </a:pPr>
              <a:r>
                <a:rPr lang="zh-CN" altLang="en-US" sz="2800" b="1" dirty="0">
                  <a:solidFill>
                    <a:srgbClr val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 </a:t>
              </a:r>
              <a:r>
                <a:rPr lang="en-US" altLang="zh-CN" sz="2800" b="1" dirty="0">
                  <a:solidFill>
                    <a:srgbClr val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 </a:t>
              </a:r>
              <a:r>
                <a:rPr lang="zh-CN" altLang="en-US" sz="2800" b="1" dirty="0">
                  <a:solidFill>
                    <a:srgbClr val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占全世界的 </a:t>
              </a:r>
              <a:r>
                <a:rPr lang="en-US" altLang="zh-CN" sz="2800" b="1" dirty="0">
                  <a:solidFill>
                    <a:srgbClr val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 </a:t>
              </a:r>
              <a:r>
                <a:rPr lang="zh-CN" altLang="en-US" sz="2800" b="1" dirty="0">
                  <a:solidFill>
                    <a:srgbClr val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。我国有多少种鹤类</a:t>
              </a:r>
              <a:r>
                <a:rPr lang="en-US" altLang="zh-CN" sz="2800" b="1" dirty="0">
                  <a:solidFill>
                    <a:srgbClr val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?</a:t>
              </a:r>
              <a:endParaRPr lang="en-US" altLang="zh-CN" sz="28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endParaRPr>
            </a:p>
          </p:txBody>
        </p:sp>
        <p:graphicFrame>
          <p:nvGraphicFramePr>
            <p:cNvPr id="18" name="对象 1"/>
            <p:cNvGraphicFramePr>
              <a:graphicFrameLocks noChangeAspect="1"/>
            </p:cNvGraphicFramePr>
            <p:nvPr/>
          </p:nvGraphicFramePr>
          <p:xfrm>
            <a:off x="3306422" y="1772598"/>
            <a:ext cx="278899" cy="7189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" name="Equation" r:id="rId1" imgW="3657600" imgH="9448800" progId="Equation.DSMT4">
                    <p:embed/>
                  </p:oleObj>
                </mc:Choice>
                <mc:Fallback>
                  <p:oleObj name="Equation" r:id="rId1" imgW="3657600" imgH="9448800" progId="Equation.DSMT4">
                    <p:embed/>
                    <p:pic>
                      <p:nvPicPr>
                        <p:cNvPr id="0" name="对象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06422" y="1772598"/>
                          <a:ext cx="278899" cy="71890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381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5" name="TextBox 29"/>
          <p:cNvSpPr txBox="1">
            <a:spLocks noChangeArrowheads="1"/>
          </p:cNvSpPr>
          <p:nvPr/>
        </p:nvSpPr>
        <p:spPr bwMode="auto">
          <a:xfrm>
            <a:off x="2438698" y="3646408"/>
            <a:ext cx="4692650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9pPr>
          </a:lstStyle>
          <a:p>
            <a:pPr eaLnBrk="1" latinLnBrk="1" hangingPunct="1"/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答：我国有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9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种鹤类。</a:t>
            </a:r>
            <a:endParaRPr lang="zh-CN" altLang="en-US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5602" name="组合 3"/>
          <p:cNvGrpSpPr/>
          <p:nvPr/>
        </p:nvGrpSpPr>
        <p:grpSpPr bwMode="auto">
          <a:xfrm>
            <a:off x="464820" y="504507"/>
            <a:ext cx="8013065" cy="1296830"/>
            <a:chOff x="1200660" y="1099167"/>
            <a:chExt cx="7088206" cy="1296415"/>
          </a:xfrm>
        </p:grpSpPr>
        <p:sp>
          <p:nvSpPr>
            <p:cNvPr id="25608" name="TextBox 2"/>
            <p:cNvSpPr txBox="1">
              <a:spLocks noChangeArrowheads="1"/>
            </p:cNvSpPr>
            <p:nvPr/>
          </p:nvSpPr>
          <p:spPr bwMode="auto">
            <a:xfrm>
              <a:off x="1200660" y="1099167"/>
              <a:ext cx="7088206" cy="1296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9pPr>
            </a:lstStyle>
            <a:p>
              <a:pPr>
                <a:lnSpc>
                  <a:spcPct val="140000"/>
                </a:lnSpc>
              </a:pPr>
              <a:r>
                <a:rPr lang="en-US" altLang="zh-CN" sz="2800" b="1">
                  <a:solidFill>
                    <a:srgbClr val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10.</a:t>
              </a:r>
              <a:r>
                <a:rPr lang="zh-CN" altLang="en-US" sz="2800" b="1">
                  <a:solidFill>
                    <a:srgbClr val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牛郎星运行速度是</a:t>
              </a:r>
              <a:r>
                <a:rPr lang="en-US" altLang="zh-CN" sz="2800" b="1">
                  <a:solidFill>
                    <a:srgbClr val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26</a:t>
              </a:r>
              <a:r>
                <a:rPr lang="zh-CN" altLang="en-US" sz="2800" b="1">
                  <a:solidFill>
                    <a:srgbClr val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千米</a:t>
              </a:r>
              <a:r>
                <a:rPr lang="en-US" altLang="zh-CN" sz="2800" b="1">
                  <a:solidFill>
                    <a:srgbClr val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/</a:t>
              </a:r>
              <a:r>
                <a:rPr lang="zh-CN" altLang="en-US" sz="2800" b="1">
                  <a:solidFill>
                    <a:srgbClr val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秒，织女星运行速</a:t>
              </a:r>
              <a:endParaRPr lang="zh-CN" altLang="en-US" sz="2800" b="1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endParaRPr>
            </a:p>
            <a:p>
              <a:pPr>
                <a:lnSpc>
                  <a:spcPct val="140000"/>
                </a:lnSpc>
              </a:pPr>
              <a:r>
                <a:rPr lang="zh-CN" altLang="en-US" sz="2800" b="1">
                  <a:solidFill>
                    <a:srgbClr val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 </a:t>
              </a:r>
              <a:r>
                <a:rPr lang="en-US" altLang="zh-CN" sz="2800" b="1">
                  <a:solidFill>
                    <a:srgbClr val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  </a:t>
              </a:r>
              <a:r>
                <a:rPr lang="zh-CN" altLang="en-US" sz="2800" b="1">
                  <a:solidFill>
                    <a:srgbClr val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度是牛郎星的   。织女星每秒运行多少千米</a:t>
              </a:r>
              <a:r>
                <a:rPr lang="en-US" altLang="zh-CN" sz="2800" b="1">
                  <a:solidFill>
                    <a:srgbClr val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?</a:t>
              </a:r>
              <a:endParaRPr lang="en-US" altLang="zh-CN" sz="2800" b="1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endParaRPr>
            </a:p>
          </p:txBody>
        </p:sp>
        <p:graphicFrame>
          <p:nvGraphicFramePr>
            <p:cNvPr id="25609" name="对象 1"/>
            <p:cNvGraphicFramePr>
              <a:graphicFrameLocks noChangeAspect="1"/>
            </p:cNvGraphicFramePr>
            <p:nvPr/>
          </p:nvGraphicFramePr>
          <p:xfrm>
            <a:off x="3688093" y="1676754"/>
            <a:ext cx="393738" cy="7188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53" name="" r:id="rId1" imgW="215900" imgH="393065" progId="Equation.DSMT4">
                    <p:embed/>
                  </p:oleObj>
                </mc:Choice>
                <mc:Fallback>
                  <p:oleObj name="" r:id="rId1" imgW="215900" imgH="393065" progId="Equation.DSMT4">
                    <p:embed/>
                    <p:pic>
                      <p:nvPicPr>
                        <p:cNvPr id="0" name="对象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88093" y="1676754"/>
                          <a:ext cx="393738" cy="71882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381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6" name="对象 5"/>
          <p:cNvGraphicFramePr>
            <a:graphicFrameLocks noChangeAspect="1"/>
          </p:cNvGraphicFramePr>
          <p:nvPr/>
        </p:nvGraphicFramePr>
        <p:xfrm>
          <a:off x="2882742" y="2038191"/>
          <a:ext cx="3176905" cy="899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" r:id="rId3" imgW="1422400" imgH="406400" progId="Equation.DSMT4">
                  <p:embed/>
                </p:oleObj>
              </mc:Choice>
              <mc:Fallback>
                <p:oleObj name="" r:id="rId3" imgW="1422400" imgH="406400" progId="Equation.DSMT4">
                  <p:embed/>
                  <p:pic>
                    <p:nvPicPr>
                      <p:cNvPr id="0" name="对象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2742" y="2038191"/>
                        <a:ext cx="3176905" cy="8997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29"/>
          <p:cNvSpPr txBox="1">
            <a:spLocks noChangeArrowheads="1"/>
          </p:cNvSpPr>
          <p:nvPr/>
        </p:nvSpPr>
        <p:spPr bwMode="auto">
          <a:xfrm>
            <a:off x="1905000" y="3181033"/>
            <a:ext cx="54117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9pPr>
          </a:lstStyle>
          <a:p>
            <a:pPr latinLnBrk="1"/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答：织女星每秒运行</a:t>
            </a:r>
            <a:r>
              <a:rPr lang="en-US" altLang="zh-CN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14</a:t>
            </a:r>
            <a:r>
              <a:rPr lang="zh-CN" altLang="en-US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千米。</a:t>
            </a:r>
            <a:endParaRPr lang="zh-CN" altLang="en-US" sz="2800" b="1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3" name="组合 2"/>
          <p:cNvGrpSpPr/>
          <p:nvPr/>
        </p:nvGrpSpPr>
        <p:grpSpPr bwMode="auto">
          <a:xfrm>
            <a:off x="609625" y="285674"/>
            <a:ext cx="7200850" cy="1899285"/>
            <a:chOff x="1115667" y="124739"/>
            <a:chExt cx="7200982" cy="1900092"/>
          </a:xfrm>
        </p:grpSpPr>
        <p:sp>
          <p:nvSpPr>
            <p:cNvPr id="4" name="矩形 3"/>
            <p:cNvSpPr>
              <a:spLocks noChangeArrowheads="1"/>
            </p:cNvSpPr>
            <p:nvPr/>
          </p:nvSpPr>
          <p:spPr bwMode="auto">
            <a:xfrm>
              <a:off x="1115667" y="124739"/>
              <a:ext cx="7200982" cy="190009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anchor="ctr">
              <a:spAutoFit/>
            </a:bodyPr>
            <a:lstStyle/>
            <a:p>
              <a:pPr eaLnBrk="1" fontAlgn="auto" hangingPunct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2800" b="1" kern="0" dirty="0">
                  <a:solidFill>
                    <a:sysClr val="windowText" lastClr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11.2021</a:t>
              </a:r>
              <a:r>
                <a:rPr lang="zh-CN" altLang="en-US" sz="2800" b="1" kern="0" dirty="0">
                  <a:solidFill>
                    <a:sysClr val="windowText" lastClr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年，北京市空气质量为优和良的天数</a:t>
              </a:r>
              <a:endParaRPr lang="zh-CN" altLang="en-US" sz="2800" b="1" kern="0" dirty="0">
                <a:solidFill>
                  <a:sysClr val="windowText" lastClr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endParaRPr>
            </a:p>
            <a:p>
              <a:pPr eaLnBrk="1" fontAlgn="auto" hangingPunct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800" b="1" kern="0" dirty="0">
                  <a:solidFill>
                    <a:sysClr val="windowText" lastClr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 </a:t>
              </a:r>
              <a:r>
                <a:rPr lang="en-US" altLang="zh-CN" sz="2800" b="1" kern="0" dirty="0">
                  <a:solidFill>
                    <a:sysClr val="windowText" lastClr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  </a:t>
              </a:r>
              <a:r>
                <a:rPr lang="zh-CN" altLang="en-US" sz="2800" b="1" kern="0" dirty="0">
                  <a:solidFill>
                    <a:sysClr val="windowText" lastClr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占全年（</a:t>
              </a:r>
              <a:r>
                <a:rPr lang="en-US" altLang="zh-CN" sz="2800" b="1" kern="0" dirty="0">
                  <a:solidFill>
                    <a:sysClr val="windowText" lastClr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365</a:t>
              </a:r>
              <a:r>
                <a:rPr lang="zh-CN" altLang="en-US" sz="2800" b="1" kern="0" dirty="0">
                  <a:solidFill>
                    <a:sysClr val="windowText" lastClr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天）的    。</a:t>
              </a:r>
              <a:r>
                <a:rPr lang="en-US" altLang="zh-CN" sz="2800" b="1" kern="0" dirty="0">
                  <a:solidFill>
                    <a:sysClr val="windowText" lastClr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2021</a:t>
              </a:r>
              <a:r>
                <a:rPr lang="zh-CN" altLang="en-US" sz="2800" b="1" kern="0" dirty="0">
                  <a:solidFill>
                    <a:sysClr val="windowText" lastClr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年北京市</a:t>
              </a:r>
              <a:endParaRPr lang="zh-CN" altLang="en-US" sz="2800" b="1" kern="0" dirty="0">
                <a:solidFill>
                  <a:sysClr val="windowText" lastClr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endParaRPr>
            </a:p>
            <a:p>
              <a:pPr eaLnBrk="1" fontAlgn="auto" hangingPunct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800" b="1" kern="0" dirty="0">
                  <a:solidFill>
                    <a:sysClr val="windowText" lastClr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 </a:t>
              </a:r>
              <a:r>
                <a:rPr lang="en-US" altLang="zh-CN" sz="2800" b="1" kern="0" dirty="0">
                  <a:solidFill>
                    <a:sysClr val="windowText" lastClr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  </a:t>
              </a:r>
              <a:r>
                <a:rPr lang="zh-CN" altLang="en-US" sz="2800" b="1" kern="0" dirty="0">
                  <a:solidFill>
                    <a:sysClr val="windowText" lastClr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有多少天的空气质量为优和良</a:t>
              </a:r>
              <a:r>
                <a:rPr lang="en-US" altLang="zh-CN" sz="2800" b="1" kern="0" dirty="0">
                  <a:solidFill>
                    <a:sysClr val="windowText" lastClr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?</a:t>
              </a:r>
              <a:endParaRPr lang="zh-CN" altLang="en-US" sz="2800" b="1" kern="0" dirty="0">
                <a:solidFill>
                  <a:sysClr val="windowText" lastClr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endParaRPr>
            </a:p>
          </p:txBody>
        </p:sp>
        <p:graphicFrame>
          <p:nvGraphicFramePr>
            <p:cNvPr id="5" name="对象 4"/>
            <p:cNvGraphicFramePr>
              <a:graphicFrameLocks noChangeAspect="1"/>
            </p:cNvGraphicFramePr>
            <p:nvPr/>
          </p:nvGraphicFramePr>
          <p:xfrm>
            <a:off x="4849237" y="678537"/>
            <a:ext cx="601673" cy="7924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53" name="Equation" r:id="rId1" imgW="7315200" imgH="9753600" progId="Equation.DSMT4">
                    <p:embed/>
                  </p:oleObj>
                </mc:Choice>
                <mc:Fallback>
                  <p:oleObj name="Equation" r:id="rId1" imgW="7315200" imgH="9753600" progId="Equation.DSMT4">
                    <p:embed/>
                    <p:pic>
                      <p:nvPicPr>
                        <p:cNvPr id="0" name="对象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49237" y="678537"/>
                          <a:ext cx="601673" cy="79249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381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6" name="对象 5"/>
          <p:cNvGraphicFramePr>
            <a:graphicFrameLocks noChangeAspect="1"/>
          </p:cNvGraphicFramePr>
          <p:nvPr/>
        </p:nvGraphicFramePr>
        <p:xfrm>
          <a:off x="1977777" y="2310512"/>
          <a:ext cx="1604962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" name="Equation" r:id="rId3" imgW="15849600" imgH="9753600" progId="Equation.DSMT4">
                  <p:embed/>
                </p:oleObj>
              </mc:Choice>
              <mc:Fallback>
                <p:oleObj name="Equation" r:id="rId3" imgW="15849600" imgH="9753600" progId="Equation.DSMT4">
                  <p:embed/>
                  <p:pic>
                    <p:nvPicPr>
                      <p:cNvPr id="0" name="对象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7777" y="2310512"/>
                        <a:ext cx="1604962" cy="979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/>
          <p:cNvGraphicFramePr>
            <a:graphicFrameLocks noChangeAspect="1"/>
          </p:cNvGraphicFramePr>
          <p:nvPr/>
        </p:nvGraphicFramePr>
        <p:xfrm>
          <a:off x="3571850" y="2580065"/>
          <a:ext cx="1693863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" name="Equation" r:id="rId5" imgW="16764000" imgH="4876800" progId="Equation.DSMT4">
                  <p:embed/>
                </p:oleObj>
              </mc:Choice>
              <mc:Fallback>
                <p:oleObj name="Equation" r:id="rId5" imgW="16764000" imgH="4876800" progId="Equation.DSMT4">
                  <p:embed/>
                  <p:pic>
                    <p:nvPicPr>
                      <p:cNvPr id="0" name="对象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50" y="2580065"/>
                        <a:ext cx="1693863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3"/>
          <p:cNvSpPr txBox="1">
            <a:spLocks noChangeArrowheads="1"/>
          </p:cNvSpPr>
          <p:nvPr/>
        </p:nvSpPr>
        <p:spPr bwMode="auto">
          <a:xfrm>
            <a:off x="753641" y="3390632"/>
            <a:ext cx="4608512" cy="1210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9pPr>
          </a:lstStyle>
          <a:p>
            <a:pPr eaLnBrk="1" latinLnBrk="1" hangingPunct="1">
              <a:lnSpc>
                <a:spcPct val="13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答：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2021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年北京市有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288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天</a:t>
            </a:r>
            <a:endParaRPr lang="zh-CN" altLang="en-US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eaLnBrk="1" latinLnBrk="1" hangingPunct="1">
              <a:lnSpc>
                <a:spcPct val="13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  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的空气质量为优和良。</a:t>
            </a:r>
            <a:endParaRPr lang="zh-CN" altLang="en-US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12" name="AutoShape 27"/>
          <p:cNvSpPr>
            <a:spLocks noChangeArrowheads="1"/>
          </p:cNvSpPr>
          <p:nvPr/>
        </p:nvSpPr>
        <p:spPr bwMode="auto">
          <a:xfrm>
            <a:off x="5218137" y="3318624"/>
            <a:ext cx="3159125" cy="1060450"/>
          </a:xfrm>
          <a:prstGeom prst="wedgeRoundRectCallout">
            <a:avLst>
              <a:gd name="adj1" fmla="val -43182"/>
              <a:gd name="adj2" fmla="val -70845"/>
              <a:gd name="adj3" fmla="val 16667"/>
            </a:avLst>
          </a:prstGeom>
          <a:solidFill>
            <a:srgbClr val="FFFFFF"/>
          </a:solidFill>
          <a:ln w="19050">
            <a:solidFill>
              <a:srgbClr val="3399FF"/>
            </a:solidFill>
            <a:miter lim="800000"/>
          </a:ln>
        </p:spPr>
        <p:txBody>
          <a:bodyPr/>
          <a:lstStyle/>
          <a:p>
            <a:pPr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kern="0" dirty="0">
                <a:solidFill>
                  <a:sysClr val="windowText" lastClr="000000"/>
                </a:solidFill>
                <a:latin typeface="+mn-lt"/>
                <a:ea typeface="+mn-ea"/>
              </a:rPr>
              <a:t>求一个数的几分之几是多少，用乘法计算。</a:t>
            </a:r>
            <a:endParaRPr lang="zh-CN" altLang="zh-CN" sz="2400" b="1" kern="0" dirty="0">
              <a:solidFill>
                <a:sysClr val="windowText" lastClr="000000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ldLvl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1" name="组合 10"/>
          <p:cNvGrpSpPr/>
          <p:nvPr/>
        </p:nvGrpSpPr>
        <p:grpSpPr>
          <a:xfrm>
            <a:off x="685800" y="4100513"/>
            <a:ext cx="2900363" cy="930275"/>
            <a:chOff x="4036" y="5641"/>
            <a:chExt cx="4568" cy="1466"/>
          </a:xfrm>
        </p:grpSpPr>
        <p:grpSp>
          <p:nvGrpSpPr>
            <p:cNvPr id="50185" name="组合 37"/>
            <p:cNvGrpSpPr/>
            <p:nvPr/>
          </p:nvGrpSpPr>
          <p:grpSpPr>
            <a:xfrm>
              <a:off x="5446" y="5641"/>
              <a:ext cx="991" cy="1466"/>
              <a:chOff x="1538" y="1855"/>
              <a:chExt cx="991" cy="1466"/>
            </a:xfrm>
          </p:grpSpPr>
          <p:sp>
            <p:nvSpPr>
              <p:cNvPr id="50186" name="文本框 38"/>
              <p:cNvSpPr txBox="1"/>
              <p:nvPr/>
            </p:nvSpPr>
            <p:spPr>
              <a:xfrm>
                <a:off x="1548" y="1855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黑体" panose="02010609060101010101" pitchFamily="2" charset="-122"/>
                  </a:rPr>
                  <a:t>4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endParaRPr>
              </a:p>
            </p:txBody>
          </p:sp>
          <p:sp>
            <p:nvSpPr>
              <p:cNvPr id="50187" name="文本框 39"/>
              <p:cNvSpPr txBox="1"/>
              <p:nvPr/>
            </p:nvSpPr>
            <p:spPr>
              <a:xfrm>
                <a:off x="1538" y="2499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黑体" panose="02010609060101010101" pitchFamily="2" charset="-122"/>
                  </a:rPr>
                  <a:t>5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endParaRPr>
              </a:p>
            </p:txBody>
          </p:sp>
          <p:cxnSp>
            <p:nvCxnSpPr>
              <p:cNvPr id="9" name="直接连接符 8"/>
              <p:cNvCxnSpPr/>
              <p:nvPr/>
            </p:nvCxnSpPr>
            <p:spPr>
              <a:xfrm flipV="1">
                <a:off x="1611" y="2597"/>
                <a:ext cx="397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0189" name="文本框 9"/>
            <p:cNvSpPr txBox="1"/>
            <p:nvPr/>
          </p:nvSpPr>
          <p:spPr>
            <a:xfrm>
              <a:off x="4036" y="5963"/>
              <a:ext cx="4568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80 ×    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=64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（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kg</a:t>
              </a:r>
              <a:r>
                <a:rPr lang="en-US" altLang="zh-CN" sz="2800" b="1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)</a:t>
              </a:r>
              <a:endParaRPr lang="en-US" altLang="zh-CN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3800475" y="4310063"/>
            <a:ext cx="5186363" cy="52228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答：可以制成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64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千克的再生纸。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82028" y="1885707"/>
            <a:ext cx="2105999" cy="1089414"/>
          </a:xfrm>
          <a:prstGeom prst="rect">
            <a:avLst/>
          </a:prstGeom>
        </p:spPr>
      </p:pic>
      <p:sp>
        <p:nvSpPr>
          <p:cNvPr id="20" name="TextBox 2"/>
          <p:cNvSpPr txBox="1">
            <a:spLocks noChangeArrowheads="1"/>
          </p:cNvSpPr>
          <p:nvPr/>
        </p:nvSpPr>
        <p:spPr bwMode="auto">
          <a:xfrm>
            <a:off x="453390" y="347594"/>
            <a:ext cx="8064500" cy="2030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en-US" altLang="zh-CN" sz="2800" b="1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12.</a:t>
            </a:r>
            <a:r>
              <a:rPr lang="zh-CN" altLang="en-US" sz="28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再生纸是以废纸为原料加工生产出来的纸张</a:t>
            </a:r>
            <a:r>
              <a:rPr lang="en-US" altLang="zh-CN" sz="28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,</a:t>
            </a:r>
            <a:r>
              <a:rPr lang="zh-CN" altLang="en-US" sz="28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被</a:t>
            </a:r>
            <a:endParaRPr lang="zh-CN" altLang="en-US" sz="2800" b="1" dirty="0">
              <a:solidFill>
                <a:srgbClr val="00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zh-CN" altLang="en-US" sz="28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</a:t>
            </a:r>
            <a:r>
              <a:rPr lang="zh-CN" altLang="en-US" sz="28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誉为低能耗、轻污染的环保型用纸。回收的废纸</a:t>
            </a:r>
            <a:endParaRPr lang="zh-CN" altLang="en-US" sz="2800" b="1" dirty="0">
              <a:solidFill>
                <a:srgbClr val="00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zh-CN" altLang="en-US" sz="28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</a:t>
            </a:r>
            <a:r>
              <a:rPr lang="zh-CN" altLang="en-US" sz="28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可以加工出相当于废纸原重 的再生纸。</a:t>
            </a:r>
            <a:endParaRPr lang="en-US" altLang="zh-CN" sz="2800" b="1" dirty="0">
              <a:solidFill>
                <a:srgbClr val="00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21" name="TextBox 2"/>
          <p:cNvSpPr txBox="1">
            <a:spLocks noChangeArrowheads="1"/>
          </p:cNvSpPr>
          <p:nvPr/>
        </p:nvSpPr>
        <p:spPr bwMode="auto">
          <a:xfrm>
            <a:off x="453390" y="2781935"/>
            <a:ext cx="8102600" cy="1124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9pPr>
          </a:lstStyle>
          <a:p>
            <a:pPr algn="just" eaLnBrk="1" hangingPunct="1">
              <a:lnSpc>
                <a:spcPct val="120000"/>
              </a:lnSpc>
            </a:pPr>
            <a:r>
              <a:rPr lang="en-US" altLang="zh-CN" sz="28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(1)</a:t>
            </a:r>
            <a:r>
              <a:rPr lang="zh-CN" altLang="en-US" sz="28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李阿姨的办公室整理出</a:t>
            </a:r>
            <a:r>
              <a:rPr lang="en-US" altLang="zh-CN" sz="28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80kg</a:t>
            </a:r>
            <a:r>
              <a:rPr lang="zh-CN" altLang="en-US" sz="28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废旧报纸、书籍，如果用于制造再生纸，可以制成多少千克的再生纸？</a:t>
            </a:r>
            <a:endParaRPr lang="en-US" altLang="zh-CN" sz="2800" b="1" dirty="0">
              <a:solidFill>
                <a:srgbClr val="00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graphicFrame>
        <p:nvGraphicFramePr>
          <p:cNvPr id="3" name="对象 2"/>
          <p:cNvGraphicFramePr>
            <a:graphicFrameLocks noChangeAspect="1"/>
          </p:cNvGraphicFramePr>
          <p:nvPr/>
        </p:nvGraphicFramePr>
        <p:xfrm>
          <a:off x="5181764" y="1704226"/>
          <a:ext cx="266700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" name="Equation" r:id="rId2" imgW="259715" imgH="681355" progId="Equation.DSMT4">
                  <p:embed/>
                </p:oleObj>
              </mc:Choice>
              <mc:Fallback>
                <p:oleObj name="Equation" r:id="rId2" imgW="259715" imgH="681355" progId="Equation.DSMT4">
                  <p:embed/>
                  <p:pic>
                    <p:nvPicPr>
                      <p:cNvPr id="0" name="图片 3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181764" y="1704226"/>
                        <a:ext cx="266700" cy="714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2"/>
          <p:cNvSpPr txBox="1">
            <a:spLocks noChangeArrowheads="1"/>
          </p:cNvSpPr>
          <p:nvPr/>
        </p:nvSpPr>
        <p:spPr bwMode="auto">
          <a:xfrm>
            <a:off x="457200" y="590391"/>
            <a:ext cx="8064500" cy="1899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9pPr>
          </a:lstStyle>
          <a:p>
            <a:pPr algn="just" eaLnBrk="1" hangingPunct="1">
              <a:lnSpc>
                <a:spcPct val="140000"/>
              </a:lnSpc>
            </a:pPr>
            <a:r>
              <a:rPr lang="en-US" altLang="zh-CN" sz="28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(2)</a:t>
            </a:r>
            <a:r>
              <a:rPr lang="zh-CN" altLang="en-US" sz="28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据中国造纸协会统计，</a:t>
            </a:r>
            <a:r>
              <a:rPr lang="en-US" altLang="zh-CN" sz="28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2021</a:t>
            </a:r>
            <a:r>
              <a:rPr lang="zh-CN" altLang="en-US" sz="28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年全国纸及纸板消</a:t>
            </a:r>
            <a:endParaRPr lang="zh-CN" altLang="en-US" sz="2800" b="1" dirty="0">
              <a:solidFill>
                <a:srgbClr val="00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algn="just" eaLnBrk="1" hangingPunct="1">
              <a:lnSpc>
                <a:spcPct val="140000"/>
              </a:lnSpc>
            </a:pPr>
            <a:r>
              <a:rPr lang="zh-CN" altLang="en-US" sz="28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 </a:t>
            </a:r>
            <a:r>
              <a:rPr lang="zh-CN" altLang="en-US" sz="28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费量约</a:t>
            </a:r>
            <a:r>
              <a:rPr lang="en-US" altLang="zh-CN" sz="28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12650</a:t>
            </a:r>
            <a:r>
              <a:rPr lang="zh-CN" altLang="en-US" sz="28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万吨，如果其中有  可回收利用，</a:t>
            </a:r>
            <a:endParaRPr lang="zh-CN" altLang="en-US" sz="2800" b="1" dirty="0">
              <a:solidFill>
                <a:srgbClr val="00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algn="just" eaLnBrk="1" hangingPunct="1">
              <a:lnSpc>
                <a:spcPct val="140000"/>
              </a:lnSpc>
            </a:pPr>
            <a:r>
              <a:rPr lang="zh-CN" altLang="en-US" sz="28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 </a:t>
            </a:r>
            <a:r>
              <a:rPr lang="zh-CN" altLang="en-US" sz="28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可回收利用的纸及纸板大约有多少万吨？</a:t>
            </a:r>
            <a:endParaRPr lang="en-US" altLang="zh-CN" sz="2800" b="1" dirty="0">
              <a:solidFill>
                <a:srgbClr val="00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graphicFrame>
        <p:nvGraphicFramePr>
          <p:cNvPr id="3" name="对象 1"/>
          <p:cNvGraphicFramePr>
            <a:graphicFrameLocks noChangeAspect="1"/>
          </p:cNvGraphicFramePr>
          <p:nvPr/>
        </p:nvGraphicFramePr>
        <p:xfrm>
          <a:off x="5943863" y="1276494"/>
          <a:ext cx="298450" cy="71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" r:id="rId1" imgW="152400" imgH="393700" progId="Equation.DSMT4">
                  <p:embed/>
                </p:oleObj>
              </mc:Choice>
              <mc:Fallback>
                <p:oleObj name="" r:id="rId1" imgW="152400" imgH="393700" progId="Equation.DSMT4">
                  <p:embed/>
                  <p:pic>
                    <p:nvPicPr>
                      <p:cNvPr id="0" name="对象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863" y="1276494"/>
                        <a:ext cx="298450" cy="719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对象 3"/>
          <p:cNvGraphicFramePr>
            <a:graphicFrameLocks noChangeAspect="1"/>
          </p:cNvGraphicFramePr>
          <p:nvPr/>
        </p:nvGraphicFramePr>
        <p:xfrm>
          <a:off x="2361883" y="2489518"/>
          <a:ext cx="3403600" cy="900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Equation" r:id="rId3" imgW="36576000" imgH="9753600" progId="Equation.DSMT4">
                  <p:embed/>
                </p:oleObj>
              </mc:Choice>
              <mc:Fallback>
                <p:oleObj name="Equation" r:id="rId3" imgW="36576000" imgH="9753600" progId="Equation.DSMT4">
                  <p:embed/>
                  <p:pic>
                    <p:nvPicPr>
                      <p:cNvPr id="0" name="对象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1883" y="2489518"/>
                        <a:ext cx="3403600" cy="900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29"/>
          <p:cNvSpPr txBox="1">
            <a:spLocks noChangeArrowheads="1"/>
          </p:cNvSpPr>
          <p:nvPr/>
        </p:nvSpPr>
        <p:spPr bwMode="auto">
          <a:xfrm>
            <a:off x="838200" y="3486150"/>
            <a:ext cx="7767320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9pPr>
          </a:lstStyle>
          <a:p>
            <a:pPr eaLnBrk="1" latinLnBrk="1" hangingPunct="1"/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答：可回收利用的纸及纸板大约有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5060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万吨。</a:t>
            </a:r>
            <a:endParaRPr lang="zh-CN" altLang="en-US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2225" name="TextBox 2"/>
          <p:cNvSpPr txBox="1"/>
          <p:nvPr/>
        </p:nvSpPr>
        <p:spPr>
          <a:xfrm>
            <a:off x="368300" y="387509"/>
            <a:ext cx="8483600" cy="3192145"/>
          </a:xfrm>
          <a:prstGeom prst="rect">
            <a:avLst/>
          </a:prstGeom>
          <a:noFill/>
          <a:ln w="9525">
            <a:noFill/>
          </a:ln>
        </p:spPr>
        <p:txBody>
          <a:bodyPr wrap="square" anchor="ctr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13.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儿童的负重最好不要超过体重的     。如果长期背</a:t>
            </a:r>
            <a:endParaRPr lang="zh-CN" altLang="en-US" sz="2800" b="1" dirty="0">
              <a:solidFill>
                <a:srgbClr val="00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    负过重物体，会导致腰痛及背痛，严重的甚至会</a:t>
            </a:r>
            <a:endParaRPr lang="zh-CN" altLang="en-US" sz="2800" b="1" dirty="0">
              <a:solidFill>
                <a:srgbClr val="00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    妨碍骨骼成长。</a:t>
            </a:r>
            <a:endParaRPr lang="en-US" altLang="zh-CN" sz="2800" b="1" dirty="0">
              <a:solidFill>
                <a:srgbClr val="00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(</a:t>
            </a: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1</a:t>
            </a:r>
            <a:r>
              <a:rPr lang="en-US" altLang="zh-CN" sz="28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)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李明的书包超重吗？为什么？</a:t>
            </a:r>
            <a:endParaRPr lang="en-US" altLang="zh-CN" sz="2800" b="1" dirty="0">
              <a:solidFill>
                <a:srgbClr val="00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(</a:t>
            </a: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2</a:t>
            </a:r>
            <a:r>
              <a:rPr lang="en-US" altLang="zh-CN" sz="28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)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称一称你的体重，算一算你的负重最好不要超过</a:t>
            </a:r>
            <a:endParaRPr lang="zh-CN" altLang="en-US" sz="2800" b="1" dirty="0">
              <a:solidFill>
                <a:srgbClr val="00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 </a:t>
            </a: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    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多少千克。</a:t>
            </a:r>
            <a:endParaRPr lang="zh-CN" altLang="en-US" sz="2800" b="1" dirty="0">
              <a:solidFill>
                <a:srgbClr val="00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graphicFrame>
        <p:nvGraphicFramePr>
          <p:cNvPr id="52226" name="对象 1"/>
          <p:cNvGraphicFramePr>
            <a:graphicFrameLocks noChangeAspect="1"/>
          </p:cNvGraphicFramePr>
          <p:nvPr/>
        </p:nvGraphicFramePr>
        <p:xfrm>
          <a:off x="5900738" y="273050"/>
          <a:ext cx="51435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" r:id="rId1" imgW="228600" imgH="393700" progId="Equation.DSMT4">
                  <p:embed/>
                </p:oleObj>
              </mc:Choice>
              <mc:Fallback>
                <p:oleObj name="" r:id="rId1" imgW="228600" imgH="393700" progId="Equation.DSMT4">
                  <p:embed/>
                  <p:pic>
                    <p:nvPicPr>
                      <p:cNvPr id="0" name="图片 308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900738" y="273050"/>
                        <a:ext cx="514350" cy="8255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组合 2"/>
          <p:cNvGrpSpPr/>
          <p:nvPr/>
        </p:nvGrpSpPr>
        <p:grpSpPr>
          <a:xfrm>
            <a:off x="527050" y="3386138"/>
            <a:ext cx="3587750" cy="969962"/>
            <a:chOff x="2794" y="4415"/>
            <a:chExt cx="5650" cy="1529"/>
          </a:xfrm>
        </p:grpSpPr>
        <p:sp>
          <p:nvSpPr>
            <p:cNvPr id="52228" name="文本框 4"/>
            <p:cNvSpPr txBox="1"/>
            <p:nvPr/>
          </p:nvSpPr>
          <p:spPr>
            <a:xfrm>
              <a:off x="2794" y="4610"/>
              <a:ext cx="2437" cy="102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>
                <a:lnSpc>
                  <a:spcPct val="13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  <a:sym typeface="宋体" panose="02010600030101010101" pitchFamily="2" charset="-122"/>
                </a:rPr>
                <a:t>(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sym typeface="宋体" panose="02010600030101010101" pitchFamily="2" charset="-122"/>
                </a:rPr>
                <a:t>1</a:t>
              </a:r>
              <a:r>
                <a:rPr lang="en-US" altLang="zh-CN" sz="2800" b="1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  <a:sym typeface="宋体" panose="02010600030101010101" pitchFamily="2" charset="-122"/>
                </a:rPr>
                <a:t>)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sym typeface="宋体" panose="02010600030101010101" pitchFamily="2" charset="-122"/>
                </a:rPr>
                <a:t> 40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sym typeface="宋体" panose="02010600030101010101" pitchFamily="2" charset="-122"/>
                </a:rPr>
                <a:t>×    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endParaRPr>
            </a:p>
          </p:txBody>
        </p:sp>
        <p:grpSp>
          <p:nvGrpSpPr>
            <p:cNvPr id="52229" name="组合 37"/>
            <p:cNvGrpSpPr/>
            <p:nvPr/>
          </p:nvGrpSpPr>
          <p:grpSpPr>
            <a:xfrm>
              <a:off x="4950" y="4415"/>
              <a:ext cx="1077" cy="1529"/>
              <a:chOff x="1029" y="1665"/>
              <a:chExt cx="1143" cy="1529"/>
            </a:xfrm>
          </p:grpSpPr>
          <p:sp>
            <p:nvSpPr>
              <p:cNvPr id="52230" name="文本框 38"/>
              <p:cNvSpPr txBox="1"/>
              <p:nvPr/>
            </p:nvSpPr>
            <p:spPr>
              <a:xfrm>
                <a:off x="1191" y="1665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黑体" panose="02010609060101010101" pitchFamily="2" charset="-122"/>
                  </a:rPr>
                  <a:t>3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endParaRPr>
              </a:p>
            </p:txBody>
          </p:sp>
          <p:sp>
            <p:nvSpPr>
              <p:cNvPr id="52231" name="文本框 39"/>
              <p:cNvSpPr txBox="1"/>
              <p:nvPr/>
            </p:nvSpPr>
            <p:spPr>
              <a:xfrm>
                <a:off x="1029" y="2372"/>
                <a:ext cx="955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黑体" panose="02010609060101010101" pitchFamily="2" charset="-122"/>
                  </a:rPr>
                  <a:t>20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endParaRPr>
              </a:p>
            </p:txBody>
          </p:sp>
          <p:cxnSp>
            <p:nvCxnSpPr>
              <p:cNvPr id="10" name="直接连接符 9"/>
              <p:cNvCxnSpPr/>
              <p:nvPr/>
            </p:nvCxnSpPr>
            <p:spPr>
              <a:xfrm>
                <a:off x="1116" y="2406"/>
                <a:ext cx="754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2233" name="文本框 11"/>
            <p:cNvSpPr txBox="1"/>
            <p:nvPr/>
          </p:nvSpPr>
          <p:spPr>
            <a:xfrm>
              <a:off x="5840" y="4773"/>
              <a:ext cx="2604" cy="82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sym typeface="宋体" panose="02010600030101010101" pitchFamily="2" charset="-122"/>
                </a:rPr>
                <a:t>=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sym typeface="宋体" panose="02010600030101010101" pitchFamily="2" charset="-122"/>
                </a:rPr>
                <a:t>6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sym typeface="宋体" panose="02010600030101010101" pitchFamily="2" charset="-122"/>
                </a:rPr>
                <a:t>（k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sym typeface="宋体" panose="02010600030101010101" pitchFamily="2" charset="-122"/>
                </a:rPr>
                <a:t>g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sym typeface="宋体" panose="02010600030101010101" pitchFamily="2" charset="-122"/>
                </a:rPr>
                <a:t>）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endParaRPr>
            </a:p>
          </p:txBody>
        </p:sp>
      </p:grpSp>
      <p:sp>
        <p:nvSpPr>
          <p:cNvPr id="19" name="Text Box 50"/>
          <p:cNvSpPr txBox="1"/>
          <p:nvPr/>
        </p:nvSpPr>
        <p:spPr>
          <a:xfrm>
            <a:off x="4349750" y="3565525"/>
            <a:ext cx="1951038" cy="60769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6kg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＞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5kg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2" name="TextBox 29"/>
          <p:cNvSpPr txBox="1"/>
          <p:nvPr/>
        </p:nvSpPr>
        <p:spPr>
          <a:xfrm>
            <a:off x="787400" y="4270375"/>
            <a:ext cx="4449763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latinLnBrk="1"/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答：李明的书包未超重。</a:t>
            </a:r>
            <a:endParaRPr lang="zh-CN" altLang="en-US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4" name="TextBox 29"/>
          <p:cNvSpPr txBox="1"/>
          <p:nvPr/>
        </p:nvSpPr>
        <p:spPr>
          <a:xfrm>
            <a:off x="2285683" y="3025775"/>
            <a:ext cx="19827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latinLnBrk="1"/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（答案略）</a:t>
            </a:r>
            <a:endParaRPr lang="zh-CN" altLang="en-US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pSp>
        <p:nvGrpSpPr>
          <p:cNvPr id="52237" name="组合 7"/>
          <p:cNvGrpSpPr/>
          <p:nvPr/>
        </p:nvGrpSpPr>
        <p:grpSpPr>
          <a:xfrm>
            <a:off x="6172200" y="3046413"/>
            <a:ext cx="2827338" cy="1981200"/>
            <a:chOff x="9720" y="4798"/>
            <a:chExt cx="4452" cy="3120"/>
          </a:xfrm>
        </p:grpSpPr>
        <p:grpSp>
          <p:nvGrpSpPr>
            <p:cNvPr id="52238" name="组合 5"/>
            <p:cNvGrpSpPr/>
            <p:nvPr/>
          </p:nvGrpSpPr>
          <p:grpSpPr>
            <a:xfrm>
              <a:off x="9720" y="4798"/>
              <a:ext cx="4452" cy="2606"/>
              <a:chOff x="9720" y="4798"/>
              <a:chExt cx="4452" cy="2606"/>
            </a:xfrm>
          </p:grpSpPr>
          <p:pic>
            <p:nvPicPr>
              <p:cNvPr id="52239" name="图片 4"/>
              <p:cNvPicPr>
                <a:picLocks noChangeAspect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9720" y="4798"/>
                <a:ext cx="2266" cy="2606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21" name="文本框 20"/>
              <p:cNvSpPr txBox="1"/>
              <p:nvPr/>
            </p:nvSpPr>
            <p:spPr>
              <a:xfrm>
                <a:off x="11412" y="5960"/>
                <a:ext cx="2760" cy="1307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p>
                <a:pPr fontAlgn="base"/>
                <a:r>
                  <a:rPr lang="en-US" altLang="zh-CN" sz="2400" b="1" strike="noStrike" noProof="1" dirty="0">
                    <a:latin typeface="楷体" panose="02010609060101010101" charset="-122"/>
                    <a:ea typeface="楷体" panose="02010609060101010101" charset="-122"/>
                    <a:cs typeface="Times New Roman" panose="02020603050405020304" pitchFamily="2" charset="0"/>
                  </a:rPr>
                  <a:t>  </a:t>
                </a:r>
                <a:r>
                  <a:rPr lang="zh-CN" altLang="en-US" sz="2400" b="1" strike="noStrike" noProof="1" dirty="0">
                    <a:latin typeface="楷体" panose="02010609060101010101" charset="-122"/>
                    <a:ea typeface="楷体" panose="02010609060101010101" charset="-122"/>
                    <a:cs typeface="Times New Roman" panose="02020603050405020304" pitchFamily="2" charset="0"/>
                  </a:rPr>
                  <a:t>体重</a:t>
                </a:r>
                <a:r>
                  <a:rPr lang="en-US" altLang="zh-CN" sz="2400" b="1" strike="noStrike" noProof="1" dirty="0">
                    <a:latin typeface="楷体" panose="02010609060101010101" charset="-122"/>
                    <a:ea typeface="楷体" panose="02010609060101010101" charset="-122"/>
                    <a:cs typeface="Times New Roman" panose="02020603050405020304" pitchFamily="2" charset="0"/>
                  </a:rPr>
                  <a:t>40kg</a:t>
                </a:r>
                <a:endParaRPr lang="en-US" altLang="zh-CN" sz="2400" b="1" strike="noStrike" noProof="1" dirty="0">
                  <a:latin typeface="楷体" panose="02010609060101010101" charset="-122"/>
                  <a:ea typeface="楷体" panose="02010609060101010101" charset="-122"/>
                  <a:cs typeface="Times New Roman" panose="02020603050405020304" pitchFamily="2" charset="0"/>
                </a:endParaRPr>
              </a:p>
              <a:p>
                <a:pPr fontAlgn="base"/>
                <a:r>
                  <a:rPr lang="zh-CN" altLang="en-US" sz="2400" b="1" strike="noStrike" noProof="1" dirty="0">
                    <a:latin typeface="楷体" panose="02010609060101010101" charset="-122"/>
                    <a:ea typeface="楷体" panose="02010609060101010101" charset="-122"/>
                    <a:cs typeface="Times New Roman" panose="02020603050405020304" pitchFamily="2" charset="0"/>
                  </a:rPr>
                  <a:t>书包重</a:t>
                </a:r>
                <a:r>
                  <a:rPr lang="en-US" altLang="zh-CN" sz="2400" b="1" strike="noStrike" noProof="1" dirty="0">
                    <a:latin typeface="楷体" panose="02010609060101010101" charset="-122"/>
                    <a:ea typeface="楷体" panose="02010609060101010101" charset="-122"/>
                    <a:cs typeface="Times New Roman" panose="02020603050405020304" pitchFamily="2" charset="0"/>
                  </a:rPr>
                  <a:t>5kg</a:t>
                </a:r>
                <a:endParaRPr lang="zh-CN" altLang="en-US" sz="2400" b="1" strike="noStrike" noProof="1" dirty="0">
                  <a:latin typeface="楷体" panose="02010609060101010101" charset="-122"/>
                  <a:ea typeface="楷体" panose="02010609060101010101" charset="-122"/>
                  <a:cs typeface="Times New Roman" panose="02020603050405020304" pitchFamily="2" charset="0"/>
                </a:endParaRPr>
              </a:p>
            </p:txBody>
          </p:sp>
        </p:grpSp>
        <p:sp>
          <p:nvSpPr>
            <p:cNvPr id="52241" name="文本框 6"/>
            <p:cNvSpPr txBox="1"/>
            <p:nvPr/>
          </p:nvSpPr>
          <p:spPr>
            <a:xfrm>
              <a:off x="10889" y="7290"/>
              <a:ext cx="1088" cy="62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zh-CN" altLang="en-US" sz="2000" dirty="0">
                  <a:solidFill>
                    <a:srgbClr val="000000"/>
                  </a:solidFill>
                  <a:latin typeface="楷体" panose="02010609060101010101" charset="-122"/>
                  <a:ea typeface="楷体" panose="02010609060101010101" charset="-122"/>
                </a:rPr>
                <a:t>李明</a:t>
              </a:r>
              <a:endParaRPr lang="zh-CN" altLang="en-US" sz="2000" dirty="0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ldLvl="0" animBg="1"/>
      <p:bldP spid="2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5" name="文本框 5"/>
          <p:cNvSpPr txBox="1"/>
          <p:nvPr/>
        </p:nvSpPr>
        <p:spPr>
          <a:xfrm>
            <a:off x="523875" y="401638"/>
            <a:ext cx="1473200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800" b="1">
                <a:latin typeface="Times New Roman" panose="02020603050405020304" pitchFamily="2" charset="0"/>
                <a:ea typeface="黑体" panose="02010609060101010101" pitchFamily="2" charset="-122"/>
              </a:rPr>
              <a:t>1.</a:t>
            </a:r>
            <a:r>
              <a:rPr lang="zh-CN" altLang="en-US" sz="2800" b="1">
                <a:latin typeface="Times New Roman" panose="02020603050405020304" pitchFamily="2" charset="0"/>
                <a:ea typeface="黑体" panose="02010609060101010101" pitchFamily="2" charset="-122"/>
              </a:rPr>
              <a:t>填空。</a:t>
            </a:r>
            <a:endParaRPr lang="zh-CN" altLang="en-US" sz="2800" b="1"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grpSp>
        <p:nvGrpSpPr>
          <p:cNvPr id="36866" name="组合 36"/>
          <p:cNvGrpSpPr/>
          <p:nvPr/>
        </p:nvGrpSpPr>
        <p:grpSpPr>
          <a:xfrm>
            <a:off x="646113" y="1328738"/>
            <a:ext cx="5564187" cy="958850"/>
            <a:chOff x="1017" y="2054"/>
            <a:chExt cx="8762" cy="1508"/>
          </a:xfrm>
        </p:grpSpPr>
        <p:grpSp>
          <p:nvGrpSpPr>
            <p:cNvPr id="36867" name="组合 37"/>
            <p:cNvGrpSpPr/>
            <p:nvPr/>
          </p:nvGrpSpPr>
          <p:grpSpPr>
            <a:xfrm>
              <a:off x="3967" y="2083"/>
              <a:ext cx="703" cy="1479"/>
              <a:chOff x="1513" y="1914"/>
              <a:chExt cx="987" cy="1479"/>
            </a:xfrm>
          </p:grpSpPr>
          <p:sp>
            <p:nvSpPr>
              <p:cNvPr id="36868" name="文本框 38"/>
              <p:cNvSpPr txBox="1"/>
              <p:nvPr/>
            </p:nvSpPr>
            <p:spPr>
              <a:xfrm>
                <a:off x="1518" y="1914"/>
                <a:ext cx="981" cy="82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latin typeface="Times New Roman" panose="02020603050405020304" pitchFamily="2" charset="0"/>
                    <a:ea typeface="宋体" panose="02010600030101010101" pitchFamily="2" charset="-122"/>
                  </a:rPr>
                  <a:t>3</a:t>
                </a:r>
                <a:endParaRPr lang="en-US" altLang="zh-CN" sz="2800" b="1"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36869" name="文本框 39"/>
              <p:cNvSpPr txBox="1"/>
              <p:nvPr/>
            </p:nvSpPr>
            <p:spPr>
              <a:xfrm>
                <a:off x="1513" y="2572"/>
                <a:ext cx="987" cy="82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latin typeface="Times New Roman" panose="02020603050405020304" pitchFamily="2" charset="0"/>
                    <a:ea typeface="宋体" panose="02010600030101010101" pitchFamily="2" charset="-122"/>
                  </a:rPr>
                  <a:t>4</a:t>
                </a:r>
                <a:endParaRPr lang="en-US" altLang="zh-CN" sz="2800" b="1"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41" name="直接连接符 40"/>
              <p:cNvCxnSpPr/>
              <p:nvPr/>
            </p:nvCxnSpPr>
            <p:spPr>
              <a:xfrm flipV="1">
                <a:off x="1660" y="2631"/>
                <a:ext cx="680" cy="0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871" name="文本框 10"/>
            <p:cNvSpPr txBox="1"/>
            <p:nvPr/>
          </p:nvSpPr>
          <p:spPr>
            <a:xfrm>
              <a:off x="3408" y="2299"/>
              <a:ext cx="617" cy="91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3200" b="1">
                  <a:latin typeface="Times New Roman" panose="02020603050405020304" pitchFamily="2" charset="0"/>
                  <a:ea typeface="宋体" panose="02010600030101010101" pitchFamily="2" charset="-122"/>
                </a:rPr>
                <a:t>+</a:t>
              </a:r>
              <a:endParaRPr lang="en-US" altLang="zh-CN" sz="3200" b="1">
                <a:latin typeface="Times New Roman" panose="02020603050405020304" pitchFamily="2" charset="0"/>
                <a:ea typeface="宋体" panose="02010600030101010101" pitchFamily="2" charset="-122"/>
              </a:endParaRPr>
            </a:p>
          </p:txBody>
        </p:sp>
        <p:grpSp>
          <p:nvGrpSpPr>
            <p:cNvPr id="36872" name="组合 37"/>
            <p:cNvGrpSpPr/>
            <p:nvPr/>
          </p:nvGrpSpPr>
          <p:grpSpPr>
            <a:xfrm>
              <a:off x="4987" y="2065"/>
              <a:ext cx="703" cy="1479"/>
              <a:chOff x="1513" y="1914"/>
              <a:chExt cx="987" cy="1479"/>
            </a:xfrm>
          </p:grpSpPr>
          <p:sp>
            <p:nvSpPr>
              <p:cNvPr id="36873" name="文本框 38"/>
              <p:cNvSpPr txBox="1"/>
              <p:nvPr/>
            </p:nvSpPr>
            <p:spPr>
              <a:xfrm>
                <a:off x="1518" y="1914"/>
                <a:ext cx="981" cy="82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latin typeface="Times New Roman" panose="02020603050405020304" pitchFamily="2" charset="0"/>
                    <a:ea typeface="宋体" panose="02010600030101010101" pitchFamily="2" charset="-122"/>
                  </a:rPr>
                  <a:t>3</a:t>
                </a:r>
                <a:endParaRPr lang="en-US" altLang="zh-CN" sz="2800" b="1"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36874" name="文本框 39"/>
              <p:cNvSpPr txBox="1"/>
              <p:nvPr/>
            </p:nvSpPr>
            <p:spPr>
              <a:xfrm>
                <a:off x="1513" y="2572"/>
                <a:ext cx="987" cy="82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latin typeface="Times New Roman" panose="02020603050405020304" pitchFamily="2" charset="0"/>
                    <a:ea typeface="宋体" panose="02010600030101010101" pitchFamily="2" charset="-122"/>
                  </a:rPr>
                  <a:t>4</a:t>
                </a:r>
                <a:endParaRPr lang="en-US" altLang="zh-CN" sz="2800" b="1"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15" name="直接连接符 14"/>
              <p:cNvCxnSpPr/>
              <p:nvPr/>
            </p:nvCxnSpPr>
            <p:spPr>
              <a:xfrm flipV="1">
                <a:off x="1660" y="2631"/>
                <a:ext cx="680" cy="0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876" name="组合 37"/>
            <p:cNvGrpSpPr/>
            <p:nvPr/>
          </p:nvGrpSpPr>
          <p:grpSpPr>
            <a:xfrm>
              <a:off x="5961" y="2078"/>
              <a:ext cx="703" cy="1479"/>
              <a:chOff x="1513" y="1914"/>
              <a:chExt cx="987" cy="1479"/>
            </a:xfrm>
          </p:grpSpPr>
          <p:sp>
            <p:nvSpPr>
              <p:cNvPr id="36877" name="文本框 38"/>
              <p:cNvSpPr txBox="1"/>
              <p:nvPr/>
            </p:nvSpPr>
            <p:spPr>
              <a:xfrm>
                <a:off x="1518" y="1914"/>
                <a:ext cx="981" cy="82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latin typeface="Times New Roman" panose="02020603050405020304" pitchFamily="2" charset="0"/>
                    <a:ea typeface="宋体" panose="02010600030101010101" pitchFamily="2" charset="-122"/>
                  </a:rPr>
                  <a:t>3</a:t>
                </a:r>
                <a:endParaRPr lang="en-US" altLang="zh-CN" sz="2800" b="1"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36878" name="文本框 39"/>
              <p:cNvSpPr txBox="1"/>
              <p:nvPr/>
            </p:nvSpPr>
            <p:spPr>
              <a:xfrm>
                <a:off x="1513" y="2572"/>
                <a:ext cx="987" cy="82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latin typeface="Times New Roman" panose="02020603050405020304" pitchFamily="2" charset="0"/>
                    <a:ea typeface="宋体" panose="02010600030101010101" pitchFamily="2" charset="-122"/>
                  </a:rPr>
                  <a:t>4</a:t>
                </a:r>
                <a:endParaRPr lang="en-US" altLang="zh-CN" sz="2800" b="1"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19" name="直接连接符 18"/>
              <p:cNvCxnSpPr/>
              <p:nvPr/>
            </p:nvCxnSpPr>
            <p:spPr>
              <a:xfrm flipV="1">
                <a:off x="1660" y="2631"/>
                <a:ext cx="680" cy="0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880" name="文本框 19"/>
            <p:cNvSpPr txBox="1"/>
            <p:nvPr/>
          </p:nvSpPr>
          <p:spPr>
            <a:xfrm>
              <a:off x="4505" y="2358"/>
              <a:ext cx="617" cy="91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3200" b="1">
                  <a:latin typeface="Times New Roman" panose="02020603050405020304" pitchFamily="2" charset="0"/>
                  <a:ea typeface="宋体" panose="02010600030101010101" pitchFamily="2" charset="-122"/>
                </a:rPr>
                <a:t>+</a:t>
              </a:r>
              <a:endParaRPr lang="en-US" altLang="zh-CN" sz="3200" b="1">
                <a:latin typeface="Times New Roman" panose="02020603050405020304" pitchFamily="2" charset="0"/>
                <a:ea typeface="宋体" panose="02010600030101010101" pitchFamily="2" charset="-122"/>
              </a:endParaRPr>
            </a:p>
          </p:txBody>
        </p:sp>
        <p:sp>
          <p:nvSpPr>
            <p:cNvPr id="36881" name="文本框 20"/>
            <p:cNvSpPr txBox="1"/>
            <p:nvPr/>
          </p:nvSpPr>
          <p:spPr>
            <a:xfrm>
              <a:off x="5550" y="2358"/>
              <a:ext cx="617" cy="91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3200" b="1">
                  <a:latin typeface="Times New Roman" panose="02020603050405020304" pitchFamily="2" charset="0"/>
                  <a:ea typeface="宋体" panose="02010600030101010101" pitchFamily="2" charset="-122"/>
                </a:rPr>
                <a:t>+</a:t>
              </a:r>
              <a:endParaRPr lang="en-US" altLang="zh-CN" sz="3200" b="1">
                <a:latin typeface="Times New Roman" panose="02020603050405020304" pitchFamily="2" charset="0"/>
                <a:ea typeface="宋体" panose="02010600030101010101" pitchFamily="2" charset="-122"/>
              </a:endParaRPr>
            </a:p>
          </p:txBody>
        </p:sp>
        <p:grpSp>
          <p:nvGrpSpPr>
            <p:cNvPr id="36882" name="组合 37"/>
            <p:cNvGrpSpPr/>
            <p:nvPr/>
          </p:nvGrpSpPr>
          <p:grpSpPr>
            <a:xfrm>
              <a:off x="2934" y="2054"/>
              <a:ext cx="659" cy="1479"/>
              <a:chOff x="1513" y="1914"/>
              <a:chExt cx="987" cy="1479"/>
            </a:xfrm>
          </p:grpSpPr>
          <p:sp>
            <p:nvSpPr>
              <p:cNvPr id="36883" name="文本框 38"/>
              <p:cNvSpPr txBox="1"/>
              <p:nvPr/>
            </p:nvSpPr>
            <p:spPr>
              <a:xfrm>
                <a:off x="1518" y="1914"/>
                <a:ext cx="981" cy="82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latin typeface="Times New Roman" panose="02020603050405020304" pitchFamily="2" charset="0"/>
                    <a:ea typeface="宋体" panose="02010600030101010101" pitchFamily="2" charset="-122"/>
                  </a:rPr>
                  <a:t>3</a:t>
                </a:r>
                <a:endParaRPr lang="en-US" altLang="zh-CN" sz="2800" b="1"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36884" name="文本框 39"/>
              <p:cNvSpPr txBox="1"/>
              <p:nvPr/>
            </p:nvSpPr>
            <p:spPr>
              <a:xfrm>
                <a:off x="1513" y="2572"/>
                <a:ext cx="987" cy="82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latin typeface="Times New Roman" panose="02020603050405020304" pitchFamily="2" charset="0"/>
                    <a:ea typeface="宋体" panose="02010600030101010101" pitchFamily="2" charset="-122"/>
                  </a:rPr>
                  <a:t>4</a:t>
                </a:r>
                <a:endParaRPr lang="en-US" altLang="zh-CN" sz="2800" b="1"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26" name="直接连接符 25"/>
              <p:cNvCxnSpPr/>
              <p:nvPr/>
            </p:nvCxnSpPr>
            <p:spPr>
              <a:xfrm flipV="1">
                <a:off x="1660" y="2631"/>
                <a:ext cx="680" cy="0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886" name="文本框 26"/>
            <p:cNvSpPr txBox="1"/>
            <p:nvPr/>
          </p:nvSpPr>
          <p:spPr>
            <a:xfrm>
              <a:off x="6486" y="2417"/>
              <a:ext cx="617" cy="91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3200" b="1">
                  <a:latin typeface="Times New Roman" panose="02020603050405020304" pitchFamily="2" charset="0"/>
                  <a:ea typeface="宋体" panose="02010600030101010101" pitchFamily="2" charset="-122"/>
                </a:rPr>
                <a:t>=</a:t>
              </a:r>
              <a:endParaRPr lang="en-US" altLang="zh-CN" sz="3200" b="1">
                <a:latin typeface="Times New Roman" panose="02020603050405020304" pitchFamily="2" charset="0"/>
                <a:ea typeface="宋体" panose="02010600030101010101" pitchFamily="2" charset="-122"/>
              </a:endParaRPr>
            </a:p>
          </p:txBody>
        </p:sp>
        <p:cxnSp>
          <p:nvCxnSpPr>
            <p:cNvPr id="28" name="直接连接符 27"/>
            <p:cNvCxnSpPr/>
            <p:nvPr/>
          </p:nvCxnSpPr>
          <p:spPr>
            <a:xfrm>
              <a:off x="7326" y="3310"/>
              <a:ext cx="825" cy="0"/>
            </a:xfrm>
            <a:prstGeom prst="line">
              <a:avLst/>
            </a:prstGeom>
            <a:ln w="28575" cmpd="sng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888" name="文本框 28"/>
            <p:cNvSpPr txBox="1"/>
            <p:nvPr/>
          </p:nvSpPr>
          <p:spPr>
            <a:xfrm>
              <a:off x="8249" y="2439"/>
              <a:ext cx="617" cy="91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zh-CN" altLang="en-US" sz="3200" b="1">
                  <a:latin typeface="Times New Roman" panose="02020603050405020304" pitchFamily="2" charset="0"/>
                  <a:ea typeface="宋体" panose="02010600030101010101" pitchFamily="2" charset="-122"/>
                </a:rPr>
                <a:t>×</a:t>
              </a:r>
              <a:endParaRPr lang="zh-CN" altLang="en-US" sz="3200" b="1">
                <a:latin typeface="Times New Roman" panose="02020603050405020304" pitchFamily="2" charset="0"/>
                <a:ea typeface="宋体" panose="02010600030101010101" pitchFamily="2" charset="-122"/>
              </a:endParaRPr>
            </a:p>
          </p:txBody>
        </p:sp>
        <p:cxnSp>
          <p:nvCxnSpPr>
            <p:cNvPr id="30" name="直接连接符 29"/>
            <p:cNvCxnSpPr/>
            <p:nvPr/>
          </p:nvCxnSpPr>
          <p:spPr>
            <a:xfrm>
              <a:off x="8954" y="3272"/>
              <a:ext cx="825" cy="0"/>
            </a:xfrm>
            <a:prstGeom prst="line">
              <a:avLst/>
            </a:prstGeom>
            <a:ln w="28575" cmpd="sng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890" name="文本框 30"/>
            <p:cNvSpPr txBox="1"/>
            <p:nvPr/>
          </p:nvSpPr>
          <p:spPr>
            <a:xfrm>
              <a:off x="1017" y="2343"/>
              <a:ext cx="1518" cy="91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zh-CN" altLang="en-US" sz="3200" b="1">
                  <a:latin typeface="Times New Roman" panose="02020603050405020304" pitchFamily="2" charset="0"/>
                  <a:ea typeface="宋体" panose="02010600030101010101" pitchFamily="2" charset="-122"/>
                </a:rPr>
                <a:t>（</a:t>
              </a:r>
              <a:r>
                <a:rPr lang="en-US" altLang="zh-CN" sz="3200" b="1">
                  <a:latin typeface="Times New Roman" panose="02020603050405020304" pitchFamily="2" charset="0"/>
                  <a:ea typeface="宋体" panose="02010600030101010101" pitchFamily="2" charset="-122"/>
                </a:rPr>
                <a:t>1</a:t>
              </a:r>
              <a:r>
                <a:rPr lang="zh-CN" altLang="en-US" sz="3200" b="1">
                  <a:latin typeface="Times New Roman" panose="02020603050405020304" pitchFamily="2" charset="0"/>
                  <a:ea typeface="宋体" panose="02010600030101010101" pitchFamily="2" charset="-122"/>
                </a:rPr>
                <a:t>）</a:t>
              </a:r>
              <a:endParaRPr lang="zh-CN" altLang="en-US" sz="3200" b="1">
                <a:latin typeface="Times New Roman" panose="02020603050405020304" pitchFamily="2" charset="0"/>
                <a:ea typeface="宋体" panose="02010600030101010101" pitchFamily="2" charset="-122"/>
              </a:endParaRPr>
            </a:p>
          </p:txBody>
        </p:sp>
      </p:grpSp>
      <p:sp>
        <p:nvSpPr>
          <p:cNvPr id="36891" name="文本框 31"/>
          <p:cNvSpPr txBox="1"/>
          <p:nvPr/>
        </p:nvSpPr>
        <p:spPr>
          <a:xfrm>
            <a:off x="622300" y="2622550"/>
            <a:ext cx="963613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3200" b="1">
                <a:latin typeface="Times New Roman" panose="02020603050405020304" pitchFamily="2" charset="0"/>
                <a:ea typeface="宋体" panose="02010600030101010101" pitchFamily="2" charset="-122"/>
              </a:rPr>
              <a:t>（</a:t>
            </a:r>
            <a:r>
              <a:rPr lang="en-US" altLang="zh-CN" sz="3200" b="1">
                <a:latin typeface="Times New Roman" panose="02020603050405020304" pitchFamily="2" charset="0"/>
                <a:ea typeface="宋体" panose="02010600030101010101" pitchFamily="2" charset="-122"/>
              </a:rPr>
              <a:t>2</a:t>
            </a:r>
            <a:r>
              <a:rPr lang="zh-CN" altLang="en-US" sz="3200" b="1">
                <a:latin typeface="Times New Roman" panose="02020603050405020304" pitchFamily="2" charset="0"/>
                <a:ea typeface="宋体" panose="02010600030101010101" pitchFamily="2" charset="-122"/>
              </a:rPr>
              <a:t>）</a:t>
            </a:r>
            <a:endParaRPr lang="zh-CN" altLang="en-US" sz="3200" b="1">
              <a:latin typeface="Times New Roman" panose="02020603050405020304" pitchFamily="2" charset="0"/>
              <a:ea typeface="宋体" panose="02010600030101010101" pitchFamily="2" charset="-122"/>
            </a:endParaRPr>
          </a:p>
        </p:txBody>
      </p:sp>
      <p:grpSp>
        <p:nvGrpSpPr>
          <p:cNvPr id="36892" name="组合 37"/>
          <p:cNvGrpSpPr/>
          <p:nvPr/>
        </p:nvGrpSpPr>
        <p:grpSpPr>
          <a:xfrm>
            <a:off x="1863725" y="2438400"/>
            <a:ext cx="4119563" cy="958850"/>
            <a:chOff x="2934" y="2054"/>
            <a:chExt cx="6488" cy="1508"/>
          </a:xfrm>
        </p:grpSpPr>
        <p:grpSp>
          <p:nvGrpSpPr>
            <p:cNvPr id="36893" name="组合 37"/>
            <p:cNvGrpSpPr/>
            <p:nvPr/>
          </p:nvGrpSpPr>
          <p:grpSpPr>
            <a:xfrm>
              <a:off x="3967" y="2083"/>
              <a:ext cx="704" cy="1479"/>
              <a:chOff x="1513" y="1914"/>
              <a:chExt cx="987" cy="1479"/>
            </a:xfrm>
          </p:grpSpPr>
          <p:sp>
            <p:nvSpPr>
              <p:cNvPr id="36894" name="文本框 38"/>
              <p:cNvSpPr txBox="1"/>
              <p:nvPr/>
            </p:nvSpPr>
            <p:spPr>
              <a:xfrm>
                <a:off x="1518" y="1914"/>
                <a:ext cx="981" cy="82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latin typeface="Times New Roman" panose="02020603050405020304" pitchFamily="2" charset="0"/>
                    <a:ea typeface="宋体" panose="02010600030101010101" pitchFamily="2" charset="-122"/>
                  </a:rPr>
                  <a:t>5</a:t>
                </a:r>
                <a:endParaRPr lang="en-US" altLang="zh-CN" sz="2800" b="1"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36895" name="文本框 39"/>
              <p:cNvSpPr txBox="1"/>
              <p:nvPr/>
            </p:nvSpPr>
            <p:spPr>
              <a:xfrm>
                <a:off x="1513" y="2572"/>
                <a:ext cx="987" cy="82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latin typeface="Times New Roman" panose="02020603050405020304" pitchFamily="2" charset="0"/>
                    <a:ea typeface="宋体" panose="02010600030101010101" pitchFamily="2" charset="-122"/>
                  </a:rPr>
                  <a:t>8</a:t>
                </a:r>
                <a:endParaRPr lang="en-US" altLang="zh-CN" sz="2800" b="1"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43" name="直接连接符 42"/>
              <p:cNvCxnSpPr/>
              <p:nvPr/>
            </p:nvCxnSpPr>
            <p:spPr>
              <a:xfrm flipV="1">
                <a:off x="1660" y="2631"/>
                <a:ext cx="680" cy="0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897" name="文本框 43"/>
            <p:cNvSpPr txBox="1"/>
            <p:nvPr/>
          </p:nvSpPr>
          <p:spPr>
            <a:xfrm>
              <a:off x="3408" y="2299"/>
              <a:ext cx="617" cy="91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3200" b="1">
                  <a:latin typeface="Times New Roman" panose="02020603050405020304" pitchFamily="2" charset="0"/>
                  <a:ea typeface="宋体" panose="02010600030101010101" pitchFamily="2" charset="-122"/>
                </a:rPr>
                <a:t>+</a:t>
              </a:r>
              <a:endParaRPr lang="en-US" altLang="zh-CN" sz="3200" b="1">
                <a:latin typeface="Times New Roman" panose="02020603050405020304" pitchFamily="2" charset="0"/>
                <a:ea typeface="宋体" panose="02010600030101010101" pitchFamily="2" charset="-122"/>
              </a:endParaRPr>
            </a:p>
          </p:txBody>
        </p:sp>
        <p:grpSp>
          <p:nvGrpSpPr>
            <p:cNvPr id="36898" name="组合 37"/>
            <p:cNvGrpSpPr/>
            <p:nvPr/>
          </p:nvGrpSpPr>
          <p:grpSpPr>
            <a:xfrm>
              <a:off x="4987" y="2065"/>
              <a:ext cx="704" cy="1479"/>
              <a:chOff x="1513" y="1914"/>
              <a:chExt cx="987" cy="1479"/>
            </a:xfrm>
          </p:grpSpPr>
          <p:sp>
            <p:nvSpPr>
              <p:cNvPr id="36899" name="文本框 38"/>
              <p:cNvSpPr txBox="1"/>
              <p:nvPr/>
            </p:nvSpPr>
            <p:spPr>
              <a:xfrm>
                <a:off x="1518" y="1914"/>
                <a:ext cx="981" cy="82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latin typeface="Times New Roman" panose="02020603050405020304" pitchFamily="2" charset="0"/>
                    <a:ea typeface="宋体" panose="02010600030101010101" pitchFamily="2" charset="-122"/>
                  </a:rPr>
                  <a:t>5</a:t>
                </a:r>
                <a:endParaRPr lang="en-US" altLang="zh-CN" sz="2800" b="1"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36900" name="文本框 39"/>
              <p:cNvSpPr txBox="1"/>
              <p:nvPr/>
            </p:nvSpPr>
            <p:spPr>
              <a:xfrm>
                <a:off x="1513" y="2572"/>
                <a:ext cx="987" cy="82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latin typeface="Times New Roman" panose="02020603050405020304" pitchFamily="2" charset="0"/>
                    <a:ea typeface="宋体" panose="02010600030101010101" pitchFamily="2" charset="-122"/>
                  </a:rPr>
                  <a:t>8</a:t>
                </a:r>
                <a:endParaRPr lang="en-US" altLang="zh-CN" sz="2800" b="1"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48" name="直接连接符 47"/>
              <p:cNvCxnSpPr/>
              <p:nvPr/>
            </p:nvCxnSpPr>
            <p:spPr>
              <a:xfrm flipV="1">
                <a:off x="1660" y="2631"/>
                <a:ext cx="680" cy="0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902" name="文本框 52"/>
            <p:cNvSpPr txBox="1"/>
            <p:nvPr/>
          </p:nvSpPr>
          <p:spPr>
            <a:xfrm>
              <a:off x="4505" y="2358"/>
              <a:ext cx="617" cy="91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3200" b="1">
                  <a:latin typeface="Times New Roman" panose="02020603050405020304" pitchFamily="2" charset="0"/>
                  <a:ea typeface="宋体" panose="02010600030101010101" pitchFamily="2" charset="-122"/>
                </a:rPr>
                <a:t>+</a:t>
              </a:r>
              <a:endParaRPr lang="en-US" altLang="zh-CN" sz="3200" b="1">
                <a:latin typeface="Times New Roman" panose="02020603050405020304" pitchFamily="2" charset="0"/>
                <a:ea typeface="宋体" panose="02010600030101010101" pitchFamily="2" charset="-122"/>
              </a:endParaRPr>
            </a:p>
          </p:txBody>
        </p:sp>
        <p:sp>
          <p:nvSpPr>
            <p:cNvPr id="36903" name="文本框 53"/>
            <p:cNvSpPr txBox="1"/>
            <p:nvPr/>
          </p:nvSpPr>
          <p:spPr>
            <a:xfrm>
              <a:off x="5550" y="2358"/>
              <a:ext cx="617" cy="91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endParaRPr lang="en-US" altLang="zh-CN" sz="3200" b="1">
                <a:latin typeface="Times New Roman" panose="02020603050405020304" pitchFamily="2" charset="0"/>
                <a:ea typeface="宋体" panose="02010600030101010101" pitchFamily="2" charset="-122"/>
              </a:endParaRPr>
            </a:p>
          </p:txBody>
        </p:sp>
        <p:grpSp>
          <p:nvGrpSpPr>
            <p:cNvPr id="36904" name="组合 37"/>
            <p:cNvGrpSpPr/>
            <p:nvPr/>
          </p:nvGrpSpPr>
          <p:grpSpPr>
            <a:xfrm>
              <a:off x="2934" y="2054"/>
              <a:ext cx="659" cy="1479"/>
              <a:chOff x="1513" y="1914"/>
              <a:chExt cx="987" cy="1479"/>
            </a:xfrm>
          </p:grpSpPr>
          <p:sp>
            <p:nvSpPr>
              <p:cNvPr id="36905" name="文本框 38"/>
              <p:cNvSpPr txBox="1"/>
              <p:nvPr/>
            </p:nvSpPr>
            <p:spPr>
              <a:xfrm>
                <a:off x="1518" y="1914"/>
                <a:ext cx="981" cy="82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latin typeface="Times New Roman" panose="02020603050405020304" pitchFamily="2" charset="0"/>
                    <a:ea typeface="宋体" panose="02010600030101010101" pitchFamily="2" charset="-122"/>
                  </a:rPr>
                  <a:t>5</a:t>
                </a:r>
                <a:endParaRPr lang="en-US" altLang="zh-CN" sz="2800" b="1"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36906" name="文本框 39"/>
              <p:cNvSpPr txBox="1"/>
              <p:nvPr/>
            </p:nvSpPr>
            <p:spPr>
              <a:xfrm>
                <a:off x="1513" y="2572"/>
                <a:ext cx="987" cy="82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latin typeface="Times New Roman" panose="02020603050405020304" pitchFamily="2" charset="0"/>
                    <a:ea typeface="宋体" panose="02010600030101010101" pitchFamily="2" charset="-122"/>
                  </a:rPr>
                  <a:t>8</a:t>
                </a:r>
                <a:endParaRPr lang="en-US" altLang="zh-CN" sz="2800" b="1"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58" name="直接连接符 57"/>
              <p:cNvCxnSpPr/>
              <p:nvPr/>
            </p:nvCxnSpPr>
            <p:spPr>
              <a:xfrm flipV="1">
                <a:off x="1660" y="2631"/>
                <a:ext cx="680" cy="0"/>
              </a:xfrm>
              <a:prstGeom prst="line">
                <a:avLst/>
              </a:prstGeom>
              <a:ln w="25400" cmpd="sng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908" name="文本框 58"/>
            <p:cNvSpPr txBox="1"/>
            <p:nvPr/>
          </p:nvSpPr>
          <p:spPr>
            <a:xfrm>
              <a:off x="5790" y="2340"/>
              <a:ext cx="617" cy="91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3200" b="1">
                  <a:latin typeface="Times New Roman" panose="02020603050405020304" pitchFamily="2" charset="0"/>
                  <a:ea typeface="宋体" panose="02010600030101010101" pitchFamily="2" charset="-122"/>
                </a:rPr>
                <a:t>=</a:t>
              </a:r>
              <a:endParaRPr lang="en-US" altLang="zh-CN" sz="3200" b="1">
                <a:latin typeface="Times New Roman" panose="02020603050405020304" pitchFamily="2" charset="0"/>
                <a:ea typeface="宋体" panose="02010600030101010101" pitchFamily="2" charset="-122"/>
              </a:endParaRPr>
            </a:p>
          </p:txBody>
        </p:sp>
        <p:cxnSp>
          <p:nvCxnSpPr>
            <p:cNvPr id="60" name="直接连接符 59"/>
            <p:cNvCxnSpPr/>
            <p:nvPr/>
          </p:nvCxnSpPr>
          <p:spPr>
            <a:xfrm>
              <a:off x="6731" y="3310"/>
              <a:ext cx="825" cy="0"/>
            </a:xfrm>
            <a:prstGeom prst="line">
              <a:avLst/>
            </a:prstGeom>
            <a:ln w="28575" cmpd="sng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910" name="文本框 60"/>
            <p:cNvSpPr txBox="1"/>
            <p:nvPr/>
          </p:nvSpPr>
          <p:spPr>
            <a:xfrm>
              <a:off x="7773" y="2439"/>
              <a:ext cx="617" cy="91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zh-CN" altLang="en-US" sz="3200" b="1">
                  <a:latin typeface="Times New Roman" panose="02020603050405020304" pitchFamily="2" charset="0"/>
                  <a:ea typeface="宋体" panose="02010600030101010101" pitchFamily="2" charset="-122"/>
                </a:rPr>
                <a:t>×</a:t>
              </a:r>
              <a:endParaRPr lang="zh-CN" altLang="en-US" sz="3200" b="1">
                <a:latin typeface="Times New Roman" panose="02020603050405020304" pitchFamily="2" charset="0"/>
                <a:ea typeface="宋体" panose="02010600030101010101" pitchFamily="2" charset="-122"/>
              </a:endParaRPr>
            </a:p>
          </p:txBody>
        </p:sp>
        <p:cxnSp>
          <p:nvCxnSpPr>
            <p:cNvPr id="62" name="直接连接符 61"/>
            <p:cNvCxnSpPr/>
            <p:nvPr/>
          </p:nvCxnSpPr>
          <p:spPr>
            <a:xfrm>
              <a:off x="8597" y="3358"/>
              <a:ext cx="825" cy="0"/>
            </a:xfrm>
            <a:prstGeom prst="line">
              <a:avLst/>
            </a:prstGeom>
            <a:ln w="28575" cmpd="sng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442" name="组合 16"/>
          <p:cNvGrpSpPr/>
          <p:nvPr/>
        </p:nvGrpSpPr>
        <p:grpSpPr>
          <a:xfrm>
            <a:off x="4635500" y="1281113"/>
            <a:ext cx="639763" cy="939800"/>
            <a:chOff x="1493" y="1914"/>
            <a:chExt cx="1007" cy="1480"/>
          </a:xfrm>
        </p:grpSpPr>
        <p:sp>
          <p:nvSpPr>
            <p:cNvPr id="36913" name="文本框 17"/>
            <p:cNvSpPr txBox="1"/>
            <p:nvPr/>
          </p:nvSpPr>
          <p:spPr>
            <a:xfrm>
              <a:off x="1518" y="1914"/>
              <a:ext cx="981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rPr>
                <a:t>3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</a:endParaRPr>
            </a:p>
          </p:txBody>
        </p:sp>
        <p:sp>
          <p:nvSpPr>
            <p:cNvPr id="36914" name="文本框 18"/>
            <p:cNvSpPr txBox="1"/>
            <p:nvPr/>
          </p:nvSpPr>
          <p:spPr>
            <a:xfrm>
              <a:off x="1513" y="2572"/>
              <a:ext cx="987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rPr>
                <a:t>4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</a:endParaRPr>
            </a:p>
          </p:txBody>
        </p:sp>
        <p:cxnSp>
          <p:nvCxnSpPr>
            <p:cNvPr id="64" name="直接连接符 63"/>
            <p:cNvCxnSpPr/>
            <p:nvPr/>
          </p:nvCxnSpPr>
          <p:spPr>
            <a:xfrm flipV="1">
              <a:off x="1493" y="2691"/>
              <a:ext cx="680" cy="0"/>
            </a:xfrm>
            <a:prstGeom prst="line">
              <a:avLst/>
            </a:prstGeom>
            <a:ln w="25400" cmpd="sng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文本框 18"/>
          <p:cNvSpPr txBox="1"/>
          <p:nvPr/>
        </p:nvSpPr>
        <p:spPr>
          <a:xfrm>
            <a:off x="5759450" y="1590675"/>
            <a:ext cx="627063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</a:rPr>
              <a:t>4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2" charset="0"/>
              <a:ea typeface="宋体" panose="02010600030101010101" pitchFamily="2" charset="-122"/>
            </a:endParaRPr>
          </a:p>
        </p:txBody>
      </p:sp>
      <p:grpSp>
        <p:nvGrpSpPr>
          <p:cNvPr id="69" name="组合 16"/>
          <p:cNvGrpSpPr/>
          <p:nvPr/>
        </p:nvGrpSpPr>
        <p:grpSpPr>
          <a:xfrm>
            <a:off x="4344988" y="2390775"/>
            <a:ext cx="639762" cy="939800"/>
            <a:chOff x="1493" y="1914"/>
            <a:chExt cx="1007" cy="1480"/>
          </a:xfrm>
        </p:grpSpPr>
        <p:sp>
          <p:nvSpPr>
            <p:cNvPr id="36918" name="文本框 17"/>
            <p:cNvSpPr txBox="1"/>
            <p:nvPr/>
          </p:nvSpPr>
          <p:spPr>
            <a:xfrm>
              <a:off x="1518" y="1914"/>
              <a:ext cx="981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rPr>
                <a:t>5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</a:endParaRPr>
            </a:p>
          </p:txBody>
        </p:sp>
        <p:sp>
          <p:nvSpPr>
            <p:cNvPr id="36919" name="文本框 18"/>
            <p:cNvSpPr txBox="1"/>
            <p:nvPr/>
          </p:nvSpPr>
          <p:spPr>
            <a:xfrm>
              <a:off x="1513" y="2572"/>
              <a:ext cx="987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rPr>
                <a:t>8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</a:endParaRPr>
            </a:p>
          </p:txBody>
        </p:sp>
        <p:cxnSp>
          <p:nvCxnSpPr>
            <p:cNvPr id="72" name="直接连接符 71"/>
            <p:cNvCxnSpPr/>
            <p:nvPr/>
          </p:nvCxnSpPr>
          <p:spPr>
            <a:xfrm flipV="1">
              <a:off x="1493" y="2631"/>
              <a:ext cx="680" cy="0"/>
            </a:xfrm>
            <a:prstGeom prst="line">
              <a:avLst/>
            </a:prstGeom>
            <a:ln w="25400" cmpd="sng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" name="组合 16"/>
          <p:cNvGrpSpPr/>
          <p:nvPr/>
        </p:nvGrpSpPr>
        <p:grpSpPr>
          <a:xfrm>
            <a:off x="5494338" y="2408238"/>
            <a:ext cx="627062" cy="779462"/>
            <a:chOff x="1513" y="1914"/>
            <a:chExt cx="987" cy="1992"/>
          </a:xfrm>
        </p:grpSpPr>
        <p:sp>
          <p:nvSpPr>
            <p:cNvPr id="36922" name="文本框 17"/>
            <p:cNvSpPr txBox="1"/>
            <p:nvPr/>
          </p:nvSpPr>
          <p:spPr>
            <a:xfrm>
              <a:off x="1518" y="1914"/>
              <a:ext cx="981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endPara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</a:endParaRPr>
            </a:p>
          </p:txBody>
        </p:sp>
        <p:sp>
          <p:nvSpPr>
            <p:cNvPr id="36923" name="文本框 18"/>
            <p:cNvSpPr txBox="1"/>
            <p:nvPr/>
          </p:nvSpPr>
          <p:spPr>
            <a:xfrm>
              <a:off x="1513" y="2572"/>
              <a:ext cx="987" cy="133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rPr>
                <a:t>3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</a:endParaRPr>
            </a:p>
          </p:txBody>
        </p:sp>
      </p:grpSp>
      <p:sp>
        <p:nvSpPr>
          <p:cNvPr id="36924" name="文本框 26"/>
          <p:cNvSpPr txBox="1"/>
          <p:nvPr/>
        </p:nvSpPr>
        <p:spPr>
          <a:xfrm>
            <a:off x="6210300" y="1535113"/>
            <a:ext cx="392113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 b="1">
                <a:latin typeface="Times New Roman" panose="02020603050405020304" pitchFamily="2" charset="0"/>
                <a:ea typeface="宋体" panose="02010600030101010101" pitchFamily="2" charset="-122"/>
              </a:rPr>
              <a:t>=</a:t>
            </a:r>
            <a:endParaRPr lang="en-US" altLang="zh-CN" sz="3200" b="1">
              <a:latin typeface="Times New Roman" panose="02020603050405020304" pitchFamily="2" charset="0"/>
              <a:ea typeface="宋体" panose="02010600030101010101" pitchFamily="2" charset="-122"/>
            </a:endParaRPr>
          </a:p>
        </p:txBody>
      </p:sp>
      <p:sp>
        <p:nvSpPr>
          <p:cNvPr id="3" name="文本框 18"/>
          <p:cNvSpPr txBox="1"/>
          <p:nvPr/>
        </p:nvSpPr>
        <p:spPr>
          <a:xfrm>
            <a:off x="6642100" y="1566863"/>
            <a:ext cx="627063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</a:rPr>
              <a:t>3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2" charset="0"/>
              <a:ea typeface="宋体" panose="02010600030101010101" pitchFamily="2" charset="-122"/>
            </a:endParaRPr>
          </a:p>
        </p:txBody>
      </p:sp>
      <p:cxnSp>
        <p:nvCxnSpPr>
          <p:cNvPr id="4" name="直接连接符 3"/>
          <p:cNvCxnSpPr/>
          <p:nvPr/>
        </p:nvCxnSpPr>
        <p:spPr>
          <a:xfrm>
            <a:off x="6569075" y="2109788"/>
            <a:ext cx="523875" cy="0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927" name="文本框 26"/>
          <p:cNvSpPr txBox="1"/>
          <p:nvPr/>
        </p:nvSpPr>
        <p:spPr>
          <a:xfrm>
            <a:off x="6186488" y="2644775"/>
            <a:ext cx="392112" cy="5842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3200" b="1">
                <a:latin typeface="Times New Roman" panose="02020603050405020304" pitchFamily="2" charset="0"/>
                <a:ea typeface="宋体" panose="02010600030101010101" pitchFamily="2" charset="-122"/>
              </a:rPr>
              <a:t>=</a:t>
            </a:r>
            <a:endParaRPr lang="en-US" altLang="zh-CN" sz="3200" b="1">
              <a:latin typeface="Times New Roman" panose="02020603050405020304" pitchFamily="2" charset="0"/>
              <a:ea typeface="宋体" panose="02010600030101010101" pitchFamily="2" charset="-122"/>
            </a:endParaRPr>
          </a:p>
        </p:txBody>
      </p:sp>
      <p:cxnSp>
        <p:nvCxnSpPr>
          <p:cNvPr id="9" name="直接连接符 8"/>
          <p:cNvCxnSpPr/>
          <p:nvPr/>
        </p:nvCxnSpPr>
        <p:spPr>
          <a:xfrm>
            <a:off x="6545263" y="3219450"/>
            <a:ext cx="523875" cy="0"/>
          </a:xfrm>
          <a:prstGeom prst="line">
            <a:avLst/>
          </a:prstGeom>
          <a:ln w="28575" cmpd="sng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组合 16"/>
          <p:cNvGrpSpPr/>
          <p:nvPr/>
        </p:nvGrpSpPr>
        <p:grpSpPr>
          <a:xfrm>
            <a:off x="6554788" y="2373313"/>
            <a:ext cx="698500" cy="939800"/>
            <a:chOff x="1399" y="1914"/>
            <a:chExt cx="1101" cy="1480"/>
          </a:xfrm>
        </p:grpSpPr>
        <p:sp>
          <p:nvSpPr>
            <p:cNvPr id="36930" name="文本框 17"/>
            <p:cNvSpPr txBox="1"/>
            <p:nvPr/>
          </p:nvSpPr>
          <p:spPr>
            <a:xfrm>
              <a:off x="1399" y="1914"/>
              <a:ext cx="981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rPr>
                <a:t>15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</a:endParaRPr>
            </a:p>
          </p:txBody>
        </p:sp>
        <p:sp>
          <p:nvSpPr>
            <p:cNvPr id="36931" name="文本框 18"/>
            <p:cNvSpPr txBox="1"/>
            <p:nvPr/>
          </p:nvSpPr>
          <p:spPr>
            <a:xfrm>
              <a:off x="1513" y="2572"/>
              <a:ext cx="987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rPr>
                <a:t>8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</a:endParaRPr>
            </a:p>
          </p:txBody>
        </p:sp>
        <p:cxnSp>
          <p:nvCxnSpPr>
            <p:cNvPr id="13" name="直接连接符 12"/>
            <p:cNvCxnSpPr/>
            <p:nvPr/>
          </p:nvCxnSpPr>
          <p:spPr>
            <a:xfrm flipV="1">
              <a:off x="1493" y="2631"/>
              <a:ext cx="680" cy="0"/>
            </a:xfrm>
            <a:prstGeom prst="line">
              <a:avLst/>
            </a:prstGeom>
            <a:ln w="25400" cmpd="sng">
              <a:solidFill>
                <a:srgbClr val="FF000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1" name="组合 10"/>
          <p:cNvGrpSpPr/>
          <p:nvPr/>
        </p:nvGrpSpPr>
        <p:grpSpPr>
          <a:xfrm>
            <a:off x="2263775" y="2193925"/>
            <a:ext cx="3378200" cy="935038"/>
            <a:chOff x="3089" y="3720"/>
            <a:chExt cx="8178" cy="1473"/>
          </a:xfrm>
        </p:grpSpPr>
        <p:sp>
          <p:nvSpPr>
            <p:cNvPr id="44036" name="文本框 3"/>
            <p:cNvSpPr txBox="1"/>
            <p:nvPr/>
          </p:nvSpPr>
          <p:spPr>
            <a:xfrm>
              <a:off x="3213" y="4072"/>
              <a:ext cx="8054" cy="82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zh-CN" altLang="en-US" sz="2800" b="1">
                  <a:latin typeface="Times New Roman" panose="02020603050405020304" pitchFamily="2" charset="0"/>
                  <a:ea typeface="黑体" panose="02010609060101010101" pitchFamily="2" charset="-122"/>
                </a:rPr>
                <a:t>   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×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5 =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grpSp>
          <p:nvGrpSpPr>
            <p:cNvPr id="44037" name="组合 37"/>
            <p:cNvGrpSpPr/>
            <p:nvPr/>
          </p:nvGrpSpPr>
          <p:grpSpPr>
            <a:xfrm>
              <a:off x="3089" y="3720"/>
              <a:ext cx="1030" cy="1473"/>
              <a:chOff x="518" y="1803"/>
              <a:chExt cx="1030" cy="1473"/>
            </a:xfrm>
          </p:grpSpPr>
          <p:sp>
            <p:nvSpPr>
              <p:cNvPr id="44038" name="文本框 38"/>
              <p:cNvSpPr txBox="1"/>
              <p:nvPr/>
            </p:nvSpPr>
            <p:spPr>
              <a:xfrm>
                <a:off x="545" y="1803"/>
                <a:ext cx="981" cy="82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黑体" panose="02010609060101010101" pitchFamily="2" charset="-122"/>
                  </a:rPr>
                  <a:t>1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endParaRPr>
              </a:p>
            </p:txBody>
          </p:sp>
          <p:sp>
            <p:nvSpPr>
              <p:cNvPr id="44039" name="文本框 39"/>
              <p:cNvSpPr txBox="1"/>
              <p:nvPr/>
            </p:nvSpPr>
            <p:spPr>
              <a:xfrm>
                <a:off x="561" y="2453"/>
                <a:ext cx="987" cy="82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黑体" panose="02010609060101010101" pitchFamily="2" charset="-122"/>
                  </a:rPr>
                  <a:t>2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endParaRPr>
              </a:p>
            </p:txBody>
          </p:sp>
          <p:cxnSp>
            <p:nvCxnSpPr>
              <p:cNvPr id="3" name="直接连接符 2"/>
              <p:cNvCxnSpPr/>
              <p:nvPr/>
            </p:nvCxnSpPr>
            <p:spPr>
              <a:xfrm flipV="1">
                <a:off x="518" y="2512"/>
                <a:ext cx="680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2" name="组合 11"/>
          <p:cNvGrpSpPr/>
          <p:nvPr/>
        </p:nvGrpSpPr>
        <p:grpSpPr>
          <a:xfrm>
            <a:off x="3683000" y="2222500"/>
            <a:ext cx="1603375" cy="939800"/>
            <a:chOff x="5822" y="3830"/>
            <a:chExt cx="2524" cy="1481"/>
          </a:xfrm>
        </p:grpSpPr>
        <p:grpSp>
          <p:nvGrpSpPr>
            <p:cNvPr id="44042" name="组合 37"/>
            <p:cNvGrpSpPr/>
            <p:nvPr/>
          </p:nvGrpSpPr>
          <p:grpSpPr>
            <a:xfrm>
              <a:off x="5822" y="3830"/>
              <a:ext cx="1007" cy="1481"/>
              <a:chOff x="1493" y="1913"/>
              <a:chExt cx="1007" cy="1481"/>
            </a:xfrm>
          </p:grpSpPr>
          <p:sp>
            <p:nvSpPr>
              <p:cNvPr id="44043" name="文本框 38"/>
              <p:cNvSpPr txBox="1"/>
              <p:nvPr/>
            </p:nvSpPr>
            <p:spPr>
              <a:xfrm>
                <a:off x="1497" y="1913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5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44044" name="文本框 39"/>
              <p:cNvSpPr txBox="1"/>
              <p:nvPr/>
            </p:nvSpPr>
            <p:spPr>
              <a:xfrm>
                <a:off x="1513" y="2572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2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4" name="直接连接符 3"/>
              <p:cNvCxnSpPr/>
              <p:nvPr/>
            </p:nvCxnSpPr>
            <p:spPr>
              <a:xfrm flipV="1">
                <a:off x="1493" y="2631"/>
                <a:ext cx="680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4046" name="文本框 9"/>
            <p:cNvSpPr txBox="1"/>
            <p:nvPr/>
          </p:nvSpPr>
          <p:spPr>
            <a:xfrm>
              <a:off x="6352" y="4089"/>
              <a:ext cx="1994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（勺）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1481138" y="3230563"/>
            <a:ext cx="5049837" cy="939800"/>
            <a:chOff x="2366" y="5339"/>
            <a:chExt cx="7953" cy="1481"/>
          </a:xfrm>
        </p:grpSpPr>
        <p:sp>
          <p:nvSpPr>
            <p:cNvPr id="44048" name="文本框 12"/>
            <p:cNvSpPr txBox="1"/>
            <p:nvPr/>
          </p:nvSpPr>
          <p:spPr>
            <a:xfrm>
              <a:off x="2366" y="5687"/>
              <a:ext cx="7953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答：一共需要放     勺洗衣粉。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grpSp>
          <p:nvGrpSpPr>
            <p:cNvPr id="44049" name="组合 37"/>
            <p:cNvGrpSpPr/>
            <p:nvPr/>
          </p:nvGrpSpPr>
          <p:grpSpPr>
            <a:xfrm>
              <a:off x="6498" y="5339"/>
              <a:ext cx="1008" cy="1481"/>
              <a:chOff x="1493" y="1913"/>
              <a:chExt cx="1007" cy="1481"/>
            </a:xfrm>
          </p:grpSpPr>
          <p:sp>
            <p:nvSpPr>
              <p:cNvPr id="44050" name="文本框 38"/>
              <p:cNvSpPr txBox="1"/>
              <p:nvPr/>
            </p:nvSpPr>
            <p:spPr>
              <a:xfrm>
                <a:off x="1497" y="1913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5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44051" name="文本框 39"/>
              <p:cNvSpPr txBox="1"/>
              <p:nvPr/>
            </p:nvSpPr>
            <p:spPr>
              <a:xfrm>
                <a:off x="1513" y="2572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2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6" name="直接连接符 5"/>
              <p:cNvCxnSpPr/>
              <p:nvPr/>
            </p:nvCxnSpPr>
            <p:spPr>
              <a:xfrm>
                <a:off x="1493" y="2631"/>
                <a:ext cx="537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44053" name="图片 15" descr="C:\Users\admin\Desktop\新画人物图\书本 拷贝.png书本 拷贝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67600" y="3162300"/>
            <a:ext cx="1064895" cy="133921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" name="TextBox 2"/>
          <p:cNvSpPr txBox="1">
            <a:spLocks noChangeArrowheads="1"/>
          </p:cNvSpPr>
          <p:nvPr/>
        </p:nvSpPr>
        <p:spPr bwMode="auto">
          <a:xfrm>
            <a:off x="467360" y="555625"/>
            <a:ext cx="8361045" cy="1383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entury Gothic" panose="020B050202020202020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Gothic" panose="020B050202020202020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Gothic" panose="020B050202020202020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Gothic" panose="020B050202020202020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Gothic" panose="020B050202020202020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entury Gothic" panose="020B050202020202020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entury Gothic" panose="020B050202020202020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entury Gothic" panose="020B050202020202020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entury Gothic" panose="020B0502020202020204" charset="0"/>
                <a:ea typeface="宋体" panose="02010600030101010101" pitchFamily="2" charset="-122"/>
              </a:defRPr>
            </a:lvl9pPr>
          </a:lstStyle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800" b="1" kern="0" dirty="0">
                <a:solidFill>
                  <a:sysClr val="windowText" lastClr="00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2. </a:t>
            </a:r>
            <a:r>
              <a:rPr lang="zh-CN" altLang="en-US" sz="2800" b="1" kern="0" dirty="0">
                <a:solidFill>
                  <a:sysClr val="windowText" lastClr="00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用洗衣机洗衣物，洗</a:t>
            </a:r>
            <a:r>
              <a:rPr lang="en-US" altLang="zh-CN" sz="2800" b="1" kern="0" dirty="0">
                <a:solidFill>
                  <a:sysClr val="windowText" lastClr="00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1 kg</a:t>
            </a:r>
            <a:r>
              <a:rPr lang="zh-CN" altLang="en-US" sz="2800" b="1" kern="0" dirty="0">
                <a:solidFill>
                  <a:sysClr val="windowText" lastClr="00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衣物要用</a:t>
            </a:r>
            <a:r>
              <a:rPr lang="en-US" altLang="zh-CN" sz="2800" b="1" kern="0" dirty="0">
                <a:solidFill>
                  <a:sysClr val="windowText" lastClr="00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    </a:t>
            </a:r>
            <a:r>
              <a:rPr lang="zh-CN" altLang="en-US" sz="2800" b="1" kern="0" dirty="0">
                <a:solidFill>
                  <a:sysClr val="windowText" lastClr="00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勺洗衣粉。</a:t>
            </a:r>
            <a:endParaRPr lang="zh-CN" altLang="en-US" sz="2800" b="1" kern="0" dirty="0">
              <a:solidFill>
                <a:sysClr val="windowText" lastClr="000000"/>
              </a:solidFill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800" b="1" kern="0" dirty="0">
                <a:solidFill>
                  <a:sysClr val="windowText" lastClr="00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 </a:t>
            </a:r>
            <a:r>
              <a:rPr lang="en-US" altLang="zh-CN" sz="2800" b="1" kern="0" dirty="0">
                <a:solidFill>
                  <a:sysClr val="windowText" lastClr="00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  </a:t>
            </a:r>
            <a:r>
              <a:rPr lang="zh-CN" altLang="en-US" sz="2800" b="1" kern="0" dirty="0">
                <a:solidFill>
                  <a:sysClr val="windowText" lastClr="00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洗衣机里大约有</a:t>
            </a:r>
            <a:r>
              <a:rPr lang="en-US" altLang="zh-CN" sz="2800" b="1" kern="0" dirty="0">
                <a:solidFill>
                  <a:sysClr val="windowText" lastClr="00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5 kg</a:t>
            </a:r>
            <a:r>
              <a:rPr lang="zh-CN" altLang="en-US" sz="2800" b="1" kern="0" dirty="0">
                <a:solidFill>
                  <a:sysClr val="windowText" lastClr="00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衣物，一共需要放几勺洗衣粉</a:t>
            </a:r>
            <a:r>
              <a:rPr lang="en-US" altLang="zh-CN" sz="2800" b="1" kern="0" dirty="0">
                <a:solidFill>
                  <a:sysClr val="windowText" lastClr="00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?</a:t>
            </a:r>
            <a:endParaRPr lang="en-US" altLang="zh-CN" sz="2800" b="1" kern="0" dirty="0">
              <a:solidFill>
                <a:sysClr val="windowText" lastClr="000000"/>
              </a:solidFill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graphicFrame>
        <p:nvGraphicFramePr>
          <p:cNvPr id="10" name="对象 9"/>
          <p:cNvGraphicFramePr>
            <a:graphicFrameLocks noChangeAspect="1"/>
          </p:cNvGraphicFramePr>
          <p:nvPr/>
        </p:nvGraphicFramePr>
        <p:xfrm>
          <a:off x="6228184" y="555526"/>
          <a:ext cx="296863" cy="766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1" name="Equation" r:id="rId2" imgW="3657600" imgH="9448800" progId="Equation.DSMT4">
                  <p:embed/>
                </p:oleObj>
              </mc:Choice>
              <mc:Fallback>
                <p:oleObj name="Equation" r:id="rId2" imgW="3657600" imgH="9448800" progId="Equation.DSMT4">
                  <p:embed/>
                  <p:pic>
                    <p:nvPicPr>
                      <p:cNvPr id="0" name="对象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555526"/>
                        <a:ext cx="296863" cy="766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4" name="云形标注 43"/>
          <p:cNvSpPr/>
          <p:nvPr/>
        </p:nvSpPr>
        <p:spPr>
          <a:xfrm>
            <a:off x="5022850" y="2165350"/>
            <a:ext cx="3613150" cy="1066800"/>
          </a:xfrm>
          <a:prstGeom prst="cloudCallout">
            <a:avLst>
              <a:gd name="adj1" fmla="val -20738"/>
              <a:gd name="adj2" fmla="val -73809"/>
            </a:avLst>
          </a:prstGeom>
          <a:solidFill>
            <a:srgbClr val="F5C040">
              <a:lumMod val="20000"/>
              <a:lumOff val="80000"/>
            </a:srgbClr>
          </a:solidFill>
          <a:ln w="15875" cap="flat" cmpd="sng" algn="ctr">
            <a:solidFill>
              <a:srgbClr val="C00000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楷体" panose="02010609060101010101" charset="-122"/>
                <a:ea typeface="楷体" panose="02010609060101010101" charset="-122"/>
                <a:cs typeface="+mn-cs"/>
                <a:sym typeface="+mn-ea"/>
              </a:rPr>
              <a:t>运用加减乘除中的哪种运算呢？</a:t>
            </a:r>
            <a:endParaRPr kumimoji="0" lang="zh-CN" alt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楷体" panose="02010609060101010101" charset="-122"/>
              <a:ea typeface="楷体" panose="02010609060101010101" charset="-122"/>
              <a:cs typeface="+mn-cs"/>
              <a:sym typeface="+mn-ea"/>
            </a:endParaRPr>
          </a:p>
        </p:txBody>
      </p:sp>
      <p:graphicFrame>
        <p:nvGraphicFramePr>
          <p:cNvPr id="45" name="对象 44"/>
          <p:cNvGraphicFramePr>
            <a:graphicFrameLocks noChangeAspect="1"/>
          </p:cNvGraphicFramePr>
          <p:nvPr/>
        </p:nvGraphicFramePr>
        <p:xfrm>
          <a:off x="2230438" y="2486025"/>
          <a:ext cx="1449387" cy="72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" r:id="rId1" imgW="838835" imgH="419100" progId="Equation.DSMT4">
                  <p:embed/>
                </p:oleObj>
              </mc:Choice>
              <mc:Fallback>
                <p:oleObj name="" r:id="rId1" imgW="838835" imgH="419100" progId="Equation.DSMT4">
                  <p:embed/>
                  <p:pic>
                    <p:nvPicPr>
                      <p:cNvPr id="0" name="图片 308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230438" y="2486025"/>
                        <a:ext cx="1449387" cy="7254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对象 45"/>
          <p:cNvGraphicFramePr>
            <a:graphicFrameLocks noChangeAspect="1"/>
          </p:cNvGraphicFramePr>
          <p:nvPr/>
        </p:nvGraphicFramePr>
        <p:xfrm>
          <a:off x="3659188" y="2459038"/>
          <a:ext cx="304800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" r:id="rId3" imgW="165100" imgH="419100" progId="Equation.DSMT4">
                  <p:embed/>
                </p:oleObj>
              </mc:Choice>
              <mc:Fallback>
                <p:oleObj name="" r:id="rId3" imgW="165100" imgH="419100" progId="Equation.DSMT4">
                  <p:embed/>
                  <p:pic>
                    <p:nvPicPr>
                      <p:cNvPr id="0" name="图片 308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59188" y="2459038"/>
                        <a:ext cx="304800" cy="7731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" name="矩形 46"/>
          <p:cNvSpPr/>
          <p:nvPr/>
        </p:nvSpPr>
        <p:spPr>
          <a:xfrm>
            <a:off x="3840163" y="2587625"/>
            <a:ext cx="1254125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latinLnBrk="1"/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（米）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48" name="椭圆 47"/>
          <p:cNvSpPr/>
          <p:nvPr/>
        </p:nvSpPr>
        <p:spPr>
          <a:xfrm>
            <a:off x="5715000" y="457835"/>
            <a:ext cx="3213100" cy="622300"/>
          </a:xfrm>
          <a:prstGeom prst="ellipse">
            <a:avLst/>
          </a:prstGeom>
          <a:noFill/>
          <a:ln w="15875" cap="flat" cmpd="sng" algn="ctr">
            <a:solidFill>
              <a:srgbClr val="0000FF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4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entury Gothic" panose="020B0502020202020204"/>
              <a:ea typeface="幼圆" panose="02010509060101010101" charset="-122"/>
              <a:cs typeface="+mn-cs"/>
            </a:endParaRPr>
          </a:p>
        </p:txBody>
      </p:sp>
      <p:graphicFrame>
        <p:nvGraphicFramePr>
          <p:cNvPr id="49" name="对象 48"/>
          <p:cNvGraphicFramePr>
            <a:graphicFrameLocks noChangeAspect="1"/>
          </p:cNvGraphicFramePr>
          <p:nvPr/>
        </p:nvGraphicFramePr>
        <p:xfrm>
          <a:off x="2135188" y="3475038"/>
          <a:ext cx="1603375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" r:id="rId5" imgW="927735" imgH="419100" progId="Equation.DSMT4">
                  <p:embed/>
                </p:oleObj>
              </mc:Choice>
              <mc:Fallback>
                <p:oleObj name="" r:id="rId5" imgW="927735" imgH="419100" progId="Equation.DSMT4">
                  <p:embed/>
                  <p:pic>
                    <p:nvPicPr>
                      <p:cNvPr id="0" name="图片 308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35188" y="3475038"/>
                        <a:ext cx="1603375" cy="7254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对象 49"/>
          <p:cNvGraphicFramePr>
            <a:graphicFrameLocks noChangeAspect="1"/>
          </p:cNvGraphicFramePr>
          <p:nvPr/>
        </p:nvGraphicFramePr>
        <p:xfrm>
          <a:off x="3657600" y="3659188"/>
          <a:ext cx="258763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" r:id="rId7" imgW="139700" imgH="190500" progId="Equation.DSMT4">
                  <p:embed/>
                </p:oleObj>
              </mc:Choice>
              <mc:Fallback>
                <p:oleObj name="" r:id="rId7" imgW="139700" imgH="190500" progId="Equation.DSMT4">
                  <p:embed/>
                  <p:pic>
                    <p:nvPicPr>
                      <p:cNvPr id="0" name="图片 309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657600" y="3659188"/>
                        <a:ext cx="258763" cy="3508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矩形 50"/>
          <p:cNvSpPr/>
          <p:nvPr/>
        </p:nvSpPr>
        <p:spPr>
          <a:xfrm>
            <a:off x="3713163" y="3595688"/>
            <a:ext cx="1255712" cy="522287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latinLnBrk="1"/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（米）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871538" y="4308475"/>
            <a:ext cx="7400925" cy="614363"/>
            <a:chOff x="1447800" y="4166834"/>
            <a:chExt cx="6496825" cy="614362"/>
          </a:xfrm>
        </p:grpSpPr>
        <p:sp>
          <p:nvSpPr>
            <p:cNvPr id="3" name="TextBox 12"/>
            <p:cNvSpPr txBox="1">
              <a:spLocks noChangeArrowheads="1"/>
            </p:cNvSpPr>
            <p:nvPr/>
          </p:nvSpPr>
          <p:spPr bwMode="auto">
            <a:xfrm>
              <a:off x="1447800" y="4213225"/>
              <a:ext cx="6496825" cy="5219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entury Gothic" panose="020B050202020202020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entury Gothic" panose="020B050202020202020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entury Gothic" panose="020B050202020202020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entury Gothic" panose="020B050202020202020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entury Gothic" panose="020B050202020202020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entury Gothic" panose="020B050202020202020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entury Gothic" panose="020B050202020202020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entury Gothic" panose="020B050202020202020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entury Gothic" panose="020B0502020202020204" charset="0"/>
                  <a:ea typeface="宋体" panose="02010600030101010101" pitchFamily="2" charset="-122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  <a:sym typeface="+mn-ea"/>
                </a:rPr>
                <a:t>答：</a:t>
              </a:r>
              <a:r>
                <a:rPr kumimoji="0" lang="en-US" altLang="zh-CN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  <a:sym typeface="+mn-ea"/>
                </a:rPr>
                <a:t>50</a:t>
              </a:r>
              <a:r>
                <a:rPr kumimoji="0" lang="zh-CN" altLang="en-US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  <a:sym typeface="+mn-ea"/>
                </a:rPr>
                <a:t>年它能长高     米，</a:t>
              </a:r>
              <a:r>
                <a:rPr kumimoji="0" lang="en-US" altLang="zh-CN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  <a:sym typeface="+mn-ea"/>
                </a:rPr>
                <a:t>100</a:t>
              </a:r>
              <a:r>
                <a:rPr kumimoji="0" lang="zh-CN" altLang="en-US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  <a:sym typeface="+mn-ea"/>
                </a:rPr>
                <a:t>年能长高</a:t>
              </a:r>
              <a:r>
                <a:rPr kumimoji="0" lang="en-US" altLang="zh-CN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  <a:sym typeface="+mn-ea"/>
                </a:rPr>
                <a:t>7</a:t>
              </a:r>
              <a:r>
                <a:rPr kumimoji="0" lang="zh-CN" altLang="en-US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  <a:sym typeface="+mn-ea"/>
                </a:rPr>
                <a:t>米。</a:t>
              </a:r>
              <a:endPara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  <a:sym typeface="+mn-ea"/>
              </a:endParaRPr>
            </a:p>
          </p:txBody>
        </p:sp>
        <p:graphicFrame>
          <p:nvGraphicFramePr>
            <p:cNvPr id="45072" name="对象 19"/>
            <p:cNvGraphicFramePr>
              <a:graphicFrameLocks noChangeAspect="1"/>
            </p:cNvGraphicFramePr>
            <p:nvPr/>
          </p:nvGraphicFramePr>
          <p:xfrm>
            <a:off x="4121017" y="4166834"/>
            <a:ext cx="255588" cy="614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1" name="" r:id="rId9" imgW="177800" imgH="431800" progId="Equation.DSMT4">
                    <p:embed/>
                  </p:oleObj>
                </mc:Choice>
                <mc:Fallback>
                  <p:oleObj name="" r:id="rId9" imgW="177800" imgH="431800" progId="Equation.DSMT4">
                    <p:embed/>
                    <p:pic>
                      <p:nvPicPr>
                        <p:cNvPr id="0" name="图片 3090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4121017" y="4166834"/>
                          <a:ext cx="255588" cy="61436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组合 5"/>
          <p:cNvGrpSpPr/>
          <p:nvPr/>
        </p:nvGrpSpPr>
        <p:grpSpPr>
          <a:xfrm>
            <a:off x="2209800" y="2293938"/>
            <a:ext cx="447675" cy="625475"/>
            <a:chOff x="3551" y="3577"/>
            <a:chExt cx="705" cy="984"/>
          </a:xfrm>
        </p:grpSpPr>
        <p:sp>
          <p:nvSpPr>
            <p:cNvPr id="45074" name="Line 8"/>
            <p:cNvSpPr/>
            <p:nvPr/>
          </p:nvSpPr>
          <p:spPr>
            <a:xfrm>
              <a:off x="3551" y="4206"/>
              <a:ext cx="705" cy="355"/>
            </a:xfrm>
            <a:prstGeom prst="line">
              <a:avLst/>
            </a:prstGeom>
            <a:ln w="19050" cap="flat" cmpd="sng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45075" name="Text Box 10"/>
            <p:cNvSpPr txBox="1"/>
            <p:nvPr/>
          </p:nvSpPr>
          <p:spPr>
            <a:xfrm>
              <a:off x="3584" y="3577"/>
              <a:ext cx="488" cy="62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 eaLnBrk="0" latinLnBrk="1" hangingPunct="0"/>
              <a:r>
                <a:rPr lang="en-US" altLang="zh-CN" sz="2000" b="1" dirty="0">
                  <a:solidFill>
                    <a:srgbClr val="FF00FF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1</a:t>
              </a:r>
              <a:endParaRPr lang="en-US" altLang="zh-CN" sz="2000" b="1" dirty="0">
                <a:solidFill>
                  <a:srgbClr val="FF00FF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</p:grpSp>
      <p:grpSp>
        <p:nvGrpSpPr>
          <p:cNvPr id="7" name="组合 6"/>
          <p:cNvGrpSpPr/>
          <p:nvPr/>
        </p:nvGrpSpPr>
        <p:grpSpPr>
          <a:xfrm>
            <a:off x="2835275" y="3024188"/>
            <a:ext cx="542925" cy="466725"/>
            <a:chOff x="3552" y="4206"/>
            <a:chExt cx="853" cy="736"/>
          </a:xfrm>
        </p:grpSpPr>
        <p:sp>
          <p:nvSpPr>
            <p:cNvPr id="45077" name="Line 8"/>
            <p:cNvSpPr/>
            <p:nvPr/>
          </p:nvSpPr>
          <p:spPr>
            <a:xfrm>
              <a:off x="3552" y="4206"/>
              <a:ext cx="853" cy="109"/>
            </a:xfrm>
            <a:prstGeom prst="line">
              <a:avLst/>
            </a:prstGeom>
            <a:ln w="19050" cap="flat" cmpd="sng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45078" name="Text Box 10"/>
            <p:cNvSpPr txBox="1"/>
            <p:nvPr/>
          </p:nvSpPr>
          <p:spPr>
            <a:xfrm>
              <a:off x="3672" y="4314"/>
              <a:ext cx="487" cy="62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 eaLnBrk="0" latinLnBrk="1" hangingPunct="0"/>
              <a:r>
                <a:rPr lang="en-US" altLang="zh-CN" sz="2000" b="1" dirty="0">
                  <a:solidFill>
                    <a:srgbClr val="FF00FF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2</a:t>
              </a:r>
              <a:endParaRPr lang="en-US" altLang="zh-CN" sz="2000" b="1" dirty="0">
                <a:solidFill>
                  <a:srgbClr val="FF00FF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2136775" y="3276600"/>
            <a:ext cx="549275" cy="623888"/>
            <a:chOff x="3552" y="3578"/>
            <a:chExt cx="705" cy="983"/>
          </a:xfrm>
        </p:grpSpPr>
        <p:sp>
          <p:nvSpPr>
            <p:cNvPr id="45080" name="Line 8"/>
            <p:cNvSpPr/>
            <p:nvPr/>
          </p:nvSpPr>
          <p:spPr>
            <a:xfrm>
              <a:off x="3552" y="4206"/>
              <a:ext cx="705" cy="355"/>
            </a:xfrm>
            <a:prstGeom prst="line">
              <a:avLst/>
            </a:prstGeom>
            <a:ln w="19050" cap="flat" cmpd="sng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45081" name="Text Box 10"/>
            <p:cNvSpPr txBox="1"/>
            <p:nvPr/>
          </p:nvSpPr>
          <p:spPr>
            <a:xfrm>
              <a:off x="3668" y="3578"/>
              <a:ext cx="528" cy="62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eaLnBrk="0" latinLnBrk="1" hangingPunct="0"/>
              <a:r>
                <a:rPr lang="en-US" altLang="zh-CN" sz="2000" b="1" dirty="0">
                  <a:solidFill>
                    <a:srgbClr val="FF00FF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1</a:t>
              </a:r>
              <a:endParaRPr lang="en-US" altLang="zh-CN" sz="2000" b="1" dirty="0">
                <a:solidFill>
                  <a:srgbClr val="FF00FF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2941638" y="4005263"/>
            <a:ext cx="547687" cy="466725"/>
            <a:chOff x="3672" y="4206"/>
            <a:chExt cx="864" cy="736"/>
          </a:xfrm>
        </p:grpSpPr>
        <p:sp>
          <p:nvSpPr>
            <p:cNvPr id="45083" name="Line 8"/>
            <p:cNvSpPr/>
            <p:nvPr/>
          </p:nvSpPr>
          <p:spPr>
            <a:xfrm>
              <a:off x="3683" y="4206"/>
              <a:ext cx="853" cy="109"/>
            </a:xfrm>
            <a:prstGeom prst="line">
              <a:avLst/>
            </a:prstGeom>
            <a:ln w="19050" cap="flat" cmpd="sng">
              <a:solidFill>
                <a:srgbClr val="FF00FF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45084" name="Text Box 10"/>
            <p:cNvSpPr txBox="1"/>
            <p:nvPr/>
          </p:nvSpPr>
          <p:spPr>
            <a:xfrm>
              <a:off x="3672" y="4314"/>
              <a:ext cx="489" cy="62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 eaLnBrk="0" latinLnBrk="1" hangingPunct="0"/>
              <a:r>
                <a:rPr lang="en-US" altLang="zh-CN" sz="2000" b="1" dirty="0">
                  <a:solidFill>
                    <a:srgbClr val="FF00FF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1</a:t>
              </a:r>
              <a:endParaRPr lang="en-US" altLang="zh-CN" sz="2000" b="1" dirty="0">
                <a:solidFill>
                  <a:srgbClr val="FF00FF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</p:grpSp>
      <p:grpSp>
        <p:nvGrpSpPr>
          <p:cNvPr id="27650" name="组合 4"/>
          <p:cNvGrpSpPr/>
          <p:nvPr/>
        </p:nvGrpSpPr>
        <p:grpSpPr bwMode="auto">
          <a:xfrm>
            <a:off x="431800" y="327660"/>
            <a:ext cx="8303260" cy="2030095"/>
            <a:chOff x="1415900" y="895350"/>
            <a:chExt cx="6211986" cy="2031068"/>
          </a:xfrm>
        </p:grpSpPr>
        <p:sp>
          <p:nvSpPr>
            <p:cNvPr id="9" name="TextBox 2"/>
            <p:cNvSpPr txBox="1">
              <a:spLocks noChangeArrowheads="1"/>
            </p:cNvSpPr>
            <p:nvPr/>
          </p:nvSpPr>
          <p:spPr bwMode="auto">
            <a:xfrm>
              <a:off x="1415900" y="895350"/>
              <a:ext cx="6211986" cy="2031068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entury Gothic" panose="020B050202020202020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entury Gothic" panose="020B050202020202020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entury Gothic" panose="020B050202020202020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entury Gothic" panose="020B050202020202020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entury Gothic" panose="020B050202020202020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entury Gothic" panose="020B050202020202020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entury Gothic" panose="020B050202020202020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entury Gothic" panose="020B050202020202020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entury Gothic" panose="020B0502020202020204" charset="0"/>
                  <a:ea typeface="宋体" panose="02010600030101010101" pitchFamily="2" charset="-122"/>
                </a:defRPr>
              </a:lvl9pPr>
            </a:lstStyle>
            <a:p>
              <a:pPr eaLnBrk="1" fontAlgn="auto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zh-CN" sz="2800" b="1" kern="0" dirty="0">
                  <a:solidFill>
                    <a:sysClr val="windowText" lastClr="00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3.</a:t>
              </a:r>
              <a:r>
                <a:rPr lang="zh-CN" altLang="en-US" sz="2800" b="1" kern="0" dirty="0">
                  <a:solidFill>
                    <a:sysClr val="windowText" lastClr="00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大约在一万年前，青藏高原平均每年上升约</a:t>
              </a:r>
              <a:r>
                <a:rPr lang="en-US" altLang="zh-CN" sz="2800" b="1" kern="0" dirty="0">
                  <a:solidFill>
                    <a:sysClr val="windowText" lastClr="00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  </a:t>
              </a:r>
              <a:r>
                <a:rPr lang="zh-CN" altLang="en-US" sz="2800" b="1" kern="0" dirty="0">
                  <a:solidFill>
                    <a:sysClr val="windowText" lastClr="00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      </a:t>
              </a:r>
              <a:r>
                <a:rPr lang="en-US" altLang="zh-CN" sz="2800" b="1" kern="0" dirty="0">
                  <a:solidFill>
                    <a:sysClr val="windowText" lastClr="00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m</a:t>
              </a:r>
              <a:r>
                <a:rPr lang="zh-CN" altLang="en-US" sz="2800" b="1" kern="0" dirty="0">
                  <a:solidFill>
                    <a:sysClr val="windowText" lastClr="00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。</a:t>
              </a:r>
              <a:endParaRPr lang="zh-CN" altLang="en-US" sz="2800" b="1" kern="0" dirty="0">
                <a:solidFill>
                  <a:sysClr val="windowText" lastClr="00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endParaRPr>
            </a:p>
            <a:p>
              <a:pPr eaLnBrk="1" fontAlgn="auto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800" b="1" kern="0" dirty="0">
                  <a:solidFill>
                    <a:sysClr val="windowText" lastClr="00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 </a:t>
              </a:r>
              <a:r>
                <a:rPr lang="en-US" altLang="zh-CN" sz="2800" b="1" kern="0" dirty="0">
                  <a:solidFill>
                    <a:sysClr val="windowText" lastClr="00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 </a:t>
              </a:r>
              <a:r>
                <a:rPr lang="zh-CN" altLang="en-US" sz="2800" b="1" kern="0" dirty="0">
                  <a:solidFill>
                    <a:sysClr val="windowText" lastClr="00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按照这个速度，在那个时期，青藏高原</a:t>
              </a:r>
              <a:r>
                <a:rPr lang="en-US" altLang="zh-CN" sz="2800" b="1" kern="0" dirty="0">
                  <a:solidFill>
                    <a:sysClr val="windowText" lastClr="00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50</a:t>
              </a:r>
              <a:r>
                <a:rPr lang="zh-CN" altLang="en-US" sz="2800" b="1" kern="0" dirty="0">
                  <a:solidFill>
                    <a:sysClr val="windowText" lastClr="00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年能上升</a:t>
              </a:r>
              <a:endParaRPr lang="zh-CN" altLang="en-US" sz="2800" b="1" kern="0" dirty="0">
                <a:solidFill>
                  <a:sysClr val="windowText" lastClr="00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endParaRPr>
            </a:p>
            <a:p>
              <a:pPr eaLnBrk="1" fontAlgn="auto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2800" b="1" kern="0" dirty="0">
                  <a:solidFill>
                    <a:sysClr val="windowText" lastClr="00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 </a:t>
              </a:r>
              <a:r>
                <a:rPr lang="en-US" altLang="zh-CN" sz="2800" b="1" kern="0" dirty="0">
                  <a:solidFill>
                    <a:sysClr val="windowText" lastClr="00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 </a:t>
              </a:r>
              <a:r>
                <a:rPr lang="zh-CN" altLang="en-US" sz="2800" b="1" kern="0" dirty="0">
                  <a:solidFill>
                    <a:sysClr val="windowText" lastClr="00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多少米？</a:t>
              </a:r>
              <a:r>
                <a:rPr lang="en-US" altLang="zh-CN" sz="2800" b="1" kern="0" dirty="0">
                  <a:solidFill>
                    <a:sysClr val="windowText" lastClr="00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100</a:t>
              </a:r>
              <a:r>
                <a:rPr lang="zh-CN" altLang="en-US" sz="2800" b="1" kern="0" dirty="0">
                  <a:solidFill>
                    <a:sysClr val="windowText" lastClr="00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年呢？</a:t>
              </a:r>
              <a:endParaRPr lang="zh-CN" altLang="en-US" sz="2800" b="1" kern="0" dirty="0">
                <a:solidFill>
                  <a:sysClr val="windowText" lastClr="000000"/>
                </a:solidFill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endParaRPr>
            </a:p>
          </p:txBody>
        </p:sp>
        <p:graphicFrame>
          <p:nvGraphicFramePr>
            <p:cNvPr id="27663" name="对象 3"/>
            <p:cNvGraphicFramePr>
              <a:graphicFrameLocks noChangeAspect="1"/>
            </p:cNvGraphicFramePr>
            <p:nvPr/>
          </p:nvGraphicFramePr>
          <p:xfrm>
            <a:off x="6781810" y="1014789"/>
            <a:ext cx="530225" cy="631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72" name="" r:id="rId11" imgW="330200" imgH="393700" progId="Equation.DSMT4">
                    <p:embed/>
                  </p:oleObj>
                </mc:Choice>
                <mc:Fallback>
                  <p:oleObj name="" r:id="rId11" imgW="330200" imgH="393700" progId="Equation.DSMT4">
                    <p:embed/>
                    <p:pic>
                      <p:nvPicPr>
                        <p:cNvPr id="0" name="对象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781810" y="1014789"/>
                          <a:ext cx="530225" cy="6318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381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bldLvl="0" animBg="1"/>
      <p:bldP spid="47" grpId="0"/>
      <p:bldP spid="48" grpId="0" bldLvl="0" animBg="1"/>
      <p:bldP spid="5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61" name="文本框 4"/>
          <p:cNvSpPr txBox="1"/>
          <p:nvPr/>
        </p:nvSpPr>
        <p:spPr>
          <a:xfrm>
            <a:off x="409575" y="865188"/>
            <a:ext cx="6432550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800" b="1">
                <a:latin typeface="Times New Roman" panose="02020603050405020304" pitchFamily="2" charset="0"/>
                <a:ea typeface="黑体" panose="02010609060101010101" pitchFamily="2" charset="-122"/>
              </a:rPr>
              <a:t>4.</a:t>
            </a:r>
            <a:r>
              <a:rPr lang="zh-CN" altLang="en-US" sz="2800" b="1">
                <a:latin typeface="Times New Roman" panose="02020603050405020304" pitchFamily="2" charset="0"/>
                <a:ea typeface="黑体" panose="02010609060101010101" pitchFamily="2" charset="-122"/>
              </a:rPr>
              <a:t>（</a:t>
            </a:r>
            <a:r>
              <a:rPr lang="en-US" altLang="zh-CN" sz="2800" b="1">
                <a:latin typeface="Times New Roman" panose="02020603050405020304" pitchFamily="2" charset="0"/>
                <a:ea typeface="黑体" panose="02010609060101010101" pitchFamily="2" charset="-122"/>
              </a:rPr>
              <a:t>1</a:t>
            </a:r>
            <a:r>
              <a:rPr lang="zh-CN" altLang="en-US" sz="2800" b="1">
                <a:latin typeface="Times New Roman" panose="02020603050405020304" pitchFamily="2" charset="0"/>
                <a:ea typeface="黑体" panose="02010609060101010101" pitchFamily="2" charset="-122"/>
              </a:rPr>
              <a:t>）    </a:t>
            </a:r>
            <a:r>
              <a:rPr lang="en-US" altLang="zh-CN" sz="2800" b="1">
                <a:latin typeface="Times New Roman" panose="02020603050405020304" pitchFamily="2" charset="0"/>
                <a:ea typeface="黑体" panose="02010609060101010101" pitchFamily="2" charset="-122"/>
              </a:rPr>
              <a:t>t</a:t>
            </a:r>
            <a:r>
              <a:rPr lang="zh-CN" altLang="en-US" sz="2800" b="1">
                <a:latin typeface="Times New Roman" panose="02020603050405020304" pitchFamily="2" charset="0"/>
                <a:ea typeface="黑体" panose="02010609060101010101" pitchFamily="2" charset="-122"/>
              </a:rPr>
              <a:t>的      是多少吨？</a:t>
            </a:r>
            <a:endParaRPr lang="zh-CN" altLang="en-US" sz="2800" b="1"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grpSp>
        <p:nvGrpSpPr>
          <p:cNvPr id="40962" name="组合 37"/>
          <p:cNvGrpSpPr/>
          <p:nvPr/>
        </p:nvGrpSpPr>
        <p:grpSpPr>
          <a:xfrm>
            <a:off x="1560513" y="619125"/>
            <a:ext cx="627062" cy="939800"/>
            <a:chOff x="1513" y="1914"/>
            <a:chExt cx="987" cy="1482"/>
          </a:xfrm>
        </p:grpSpPr>
        <p:sp>
          <p:nvSpPr>
            <p:cNvPr id="40963" name="文本框 38"/>
            <p:cNvSpPr txBox="1"/>
            <p:nvPr/>
          </p:nvSpPr>
          <p:spPr>
            <a:xfrm>
              <a:off x="1518" y="1914"/>
              <a:ext cx="981" cy="82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latin typeface="Times New Roman" panose="02020603050405020304" pitchFamily="2" charset="0"/>
                  <a:ea typeface="黑体" panose="02010609060101010101" pitchFamily="2" charset="-122"/>
                </a:rPr>
                <a:t>1</a:t>
              </a:r>
              <a:endParaRPr lang="en-US" altLang="zh-CN" sz="2800" b="1"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sp>
          <p:nvSpPr>
            <p:cNvPr id="40964" name="文本框 39"/>
            <p:cNvSpPr txBox="1"/>
            <p:nvPr/>
          </p:nvSpPr>
          <p:spPr>
            <a:xfrm>
              <a:off x="1513" y="2572"/>
              <a:ext cx="987" cy="82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latin typeface="Times New Roman" panose="02020603050405020304" pitchFamily="2" charset="0"/>
                  <a:ea typeface="黑体" panose="02010609060101010101" pitchFamily="2" charset="-122"/>
                </a:rPr>
                <a:t>4</a:t>
              </a:r>
              <a:endParaRPr lang="en-US" altLang="zh-CN" sz="2800" b="1"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cxnSp>
          <p:nvCxnSpPr>
            <p:cNvPr id="13" name="直接连接符 12"/>
            <p:cNvCxnSpPr/>
            <p:nvPr/>
          </p:nvCxnSpPr>
          <p:spPr>
            <a:xfrm>
              <a:off x="1524" y="2667"/>
              <a:ext cx="538" cy="0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966" name="组合 37"/>
          <p:cNvGrpSpPr/>
          <p:nvPr/>
        </p:nvGrpSpPr>
        <p:grpSpPr>
          <a:xfrm>
            <a:off x="2595563" y="627063"/>
            <a:ext cx="627062" cy="938212"/>
            <a:chOff x="1513" y="1914"/>
            <a:chExt cx="987" cy="1482"/>
          </a:xfrm>
        </p:grpSpPr>
        <p:sp>
          <p:nvSpPr>
            <p:cNvPr id="40967" name="文本框 38"/>
            <p:cNvSpPr txBox="1"/>
            <p:nvPr/>
          </p:nvSpPr>
          <p:spPr>
            <a:xfrm>
              <a:off x="1518" y="1914"/>
              <a:ext cx="981" cy="82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latin typeface="Times New Roman" panose="02020603050405020304" pitchFamily="2" charset="0"/>
                  <a:ea typeface="黑体" panose="02010609060101010101" pitchFamily="2" charset="-122"/>
                </a:rPr>
                <a:t>3</a:t>
              </a:r>
              <a:endParaRPr lang="en-US" altLang="zh-CN" sz="2800" b="1"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sp>
          <p:nvSpPr>
            <p:cNvPr id="40968" name="文本框 39"/>
            <p:cNvSpPr txBox="1"/>
            <p:nvPr/>
          </p:nvSpPr>
          <p:spPr>
            <a:xfrm>
              <a:off x="1513" y="2572"/>
              <a:ext cx="987" cy="824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latin typeface="Times New Roman" panose="02020603050405020304" pitchFamily="2" charset="0"/>
                  <a:ea typeface="黑体" panose="02010609060101010101" pitchFamily="2" charset="-122"/>
                </a:rPr>
                <a:t>5</a:t>
              </a:r>
              <a:endParaRPr lang="en-US" altLang="zh-CN" sz="2800" b="1"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cxnSp>
          <p:nvCxnSpPr>
            <p:cNvPr id="25" name="直接连接符 24"/>
            <p:cNvCxnSpPr/>
            <p:nvPr/>
          </p:nvCxnSpPr>
          <p:spPr>
            <a:xfrm>
              <a:off x="1524" y="2667"/>
              <a:ext cx="589" cy="0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组合 1"/>
          <p:cNvGrpSpPr/>
          <p:nvPr/>
        </p:nvGrpSpPr>
        <p:grpSpPr>
          <a:xfrm>
            <a:off x="1973263" y="1604963"/>
            <a:ext cx="3546475" cy="958850"/>
            <a:chOff x="3108" y="2528"/>
            <a:chExt cx="5585" cy="1510"/>
          </a:xfrm>
        </p:grpSpPr>
        <p:grpSp>
          <p:nvGrpSpPr>
            <p:cNvPr id="40971" name="组合 51"/>
            <p:cNvGrpSpPr/>
            <p:nvPr/>
          </p:nvGrpSpPr>
          <p:grpSpPr>
            <a:xfrm>
              <a:off x="3107" y="2550"/>
              <a:ext cx="2377" cy="1487"/>
              <a:chOff x="3212" y="2594"/>
              <a:chExt cx="2377" cy="1487"/>
            </a:xfrm>
          </p:grpSpPr>
          <p:grpSp>
            <p:nvGrpSpPr>
              <p:cNvPr id="40972" name="组合 37"/>
              <p:cNvGrpSpPr/>
              <p:nvPr/>
            </p:nvGrpSpPr>
            <p:grpSpPr>
              <a:xfrm>
                <a:off x="3212" y="2603"/>
                <a:ext cx="987" cy="1478"/>
                <a:chOff x="1513" y="1914"/>
                <a:chExt cx="987" cy="1481"/>
              </a:xfrm>
            </p:grpSpPr>
            <p:sp>
              <p:nvSpPr>
                <p:cNvPr id="40973" name="文本框 38"/>
                <p:cNvSpPr txBox="1"/>
                <p:nvPr/>
              </p:nvSpPr>
              <p:spPr>
                <a:xfrm>
                  <a:off x="1518" y="1914"/>
                  <a:ext cx="981" cy="823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2" charset="0"/>
                      <a:ea typeface="黑体" panose="02010609060101010101" pitchFamily="2" charset="-122"/>
                    </a:rPr>
                    <a:t>1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黑体" panose="02010609060101010101" pitchFamily="2" charset="-122"/>
                  </a:endParaRPr>
                </a:p>
              </p:txBody>
            </p:sp>
            <p:sp>
              <p:nvSpPr>
                <p:cNvPr id="40974" name="文本框 39"/>
                <p:cNvSpPr txBox="1"/>
                <p:nvPr/>
              </p:nvSpPr>
              <p:spPr>
                <a:xfrm>
                  <a:off x="1513" y="2572"/>
                  <a:ext cx="987" cy="823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2" charset="0"/>
                      <a:ea typeface="黑体" panose="02010609060101010101" pitchFamily="2" charset="-122"/>
                    </a:rPr>
                    <a:t>4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黑体" panose="02010609060101010101" pitchFamily="2" charset="-122"/>
                  </a:endParaRPr>
                </a:p>
              </p:txBody>
            </p:sp>
            <p:cxnSp>
              <p:nvCxnSpPr>
                <p:cNvPr id="30" name="直接连接符 29"/>
                <p:cNvCxnSpPr/>
                <p:nvPr/>
              </p:nvCxnSpPr>
              <p:spPr>
                <a:xfrm flipV="1">
                  <a:off x="1524" y="2667"/>
                  <a:ext cx="680" cy="0"/>
                </a:xfrm>
                <a:prstGeom prst="line">
                  <a:avLst/>
                </a:prstGeom>
                <a:ln w="25400" cmpd="sng">
                  <a:solidFill>
                    <a:srgbClr val="FF0000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976" name="组合 37"/>
              <p:cNvGrpSpPr/>
              <p:nvPr/>
            </p:nvGrpSpPr>
            <p:grpSpPr>
              <a:xfrm>
                <a:off x="4602" y="2594"/>
                <a:ext cx="987" cy="1478"/>
                <a:chOff x="1513" y="1944"/>
                <a:chExt cx="987" cy="1481"/>
              </a:xfrm>
            </p:grpSpPr>
            <p:sp>
              <p:nvSpPr>
                <p:cNvPr id="40977" name="文本框 38"/>
                <p:cNvSpPr txBox="1"/>
                <p:nvPr/>
              </p:nvSpPr>
              <p:spPr>
                <a:xfrm>
                  <a:off x="1518" y="1944"/>
                  <a:ext cx="981" cy="823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2" charset="0"/>
                      <a:ea typeface="黑体" panose="02010609060101010101" pitchFamily="2" charset="-122"/>
                    </a:rPr>
                    <a:t>3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黑体" panose="02010609060101010101" pitchFamily="2" charset="-122"/>
                  </a:endParaRPr>
                </a:p>
              </p:txBody>
            </p:sp>
            <p:sp>
              <p:nvSpPr>
                <p:cNvPr id="40978" name="文本框 39"/>
                <p:cNvSpPr txBox="1"/>
                <p:nvPr/>
              </p:nvSpPr>
              <p:spPr>
                <a:xfrm>
                  <a:off x="1513" y="2602"/>
                  <a:ext cx="987" cy="823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2" charset="0"/>
                      <a:ea typeface="黑体" panose="02010609060101010101" pitchFamily="2" charset="-122"/>
                    </a:rPr>
                    <a:t>5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黑体" panose="02010609060101010101" pitchFamily="2" charset="-122"/>
                  </a:endParaRPr>
                </a:p>
              </p:txBody>
            </p:sp>
            <p:cxnSp>
              <p:nvCxnSpPr>
                <p:cNvPr id="34" name="直接连接符 33"/>
                <p:cNvCxnSpPr/>
                <p:nvPr/>
              </p:nvCxnSpPr>
              <p:spPr>
                <a:xfrm flipV="1">
                  <a:off x="1524" y="2705"/>
                  <a:ext cx="680" cy="0"/>
                </a:xfrm>
                <a:prstGeom prst="line">
                  <a:avLst/>
                </a:prstGeom>
                <a:ln w="25400" cmpd="sng">
                  <a:solidFill>
                    <a:srgbClr val="FF0000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0980" name="文本框 34"/>
              <p:cNvSpPr txBox="1"/>
              <p:nvPr/>
            </p:nvSpPr>
            <p:spPr>
              <a:xfrm>
                <a:off x="3751" y="2978"/>
                <a:ext cx="812" cy="82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zh-CN" altLang="en-US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黑体" panose="02010609060101010101" pitchFamily="2" charset="-122"/>
                  </a:rPr>
                  <a:t>×</a:t>
                </a:r>
                <a:endPara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endParaRPr>
              </a:p>
            </p:txBody>
          </p:sp>
        </p:grpSp>
        <p:grpSp>
          <p:nvGrpSpPr>
            <p:cNvPr id="40981" name="组合 53"/>
            <p:cNvGrpSpPr/>
            <p:nvPr/>
          </p:nvGrpSpPr>
          <p:grpSpPr>
            <a:xfrm>
              <a:off x="5296" y="2528"/>
              <a:ext cx="3397" cy="1480"/>
              <a:chOff x="7948" y="2646"/>
              <a:chExt cx="3398" cy="1477"/>
            </a:xfrm>
          </p:grpSpPr>
          <p:sp>
            <p:nvSpPr>
              <p:cNvPr id="40982" name="文本框 45"/>
              <p:cNvSpPr txBox="1"/>
              <p:nvPr/>
            </p:nvSpPr>
            <p:spPr>
              <a:xfrm>
                <a:off x="7948" y="3061"/>
                <a:ext cx="1354" cy="82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黑体" panose="02010609060101010101" pitchFamily="2" charset="-122"/>
                  </a:rPr>
                  <a:t>=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endParaRPr>
              </a:p>
            </p:txBody>
          </p:sp>
          <p:grpSp>
            <p:nvGrpSpPr>
              <p:cNvPr id="40983" name="组合 37"/>
              <p:cNvGrpSpPr/>
              <p:nvPr/>
            </p:nvGrpSpPr>
            <p:grpSpPr>
              <a:xfrm>
                <a:off x="8610" y="2646"/>
                <a:ext cx="1105" cy="1477"/>
                <a:chOff x="1394" y="1914"/>
                <a:chExt cx="1105" cy="1480"/>
              </a:xfrm>
            </p:grpSpPr>
            <p:sp>
              <p:nvSpPr>
                <p:cNvPr id="40984" name="文本框 38"/>
                <p:cNvSpPr txBox="1"/>
                <p:nvPr/>
              </p:nvSpPr>
              <p:spPr>
                <a:xfrm>
                  <a:off x="1518" y="1914"/>
                  <a:ext cx="981" cy="82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2" charset="0"/>
                      <a:ea typeface="黑体" panose="02010609060101010101" pitchFamily="2" charset="-122"/>
                    </a:rPr>
                    <a:t>3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黑体" panose="02010609060101010101" pitchFamily="2" charset="-122"/>
                  </a:endParaRPr>
                </a:p>
              </p:txBody>
            </p:sp>
            <p:sp>
              <p:nvSpPr>
                <p:cNvPr id="40985" name="文本框 39"/>
                <p:cNvSpPr txBox="1"/>
                <p:nvPr/>
              </p:nvSpPr>
              <p:spPr>
                <a:xfrm>
                  <a:off x="1394" y="2572"/>
                  <a:ext cx="987" cy="82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2" charset="0"/>
                      <a:ea typeface="黑体" panose="02010609060101010101" pitchFamily="2" charset="-122"/>
                    </a:rPr>
                    <a:t>20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黑体" panose="02010609060101010101" pitchFamily="2" charset="-122"/>
                  </a:endParaRPr>
                </a:p>
              </p:txBody>
            </p:sp>
            <p:cxnSp>
              <p:nvCxnSpPr>
                <p:cNvPr id="50" name="直接连接符 49"/>
                <p:cNvCxnSpPr/>
                <p:nvPr/>
              </p:nvCxnSpPr>
              <p:spPr>
                <a:xfrm flipV="1">
                  <a:off x="1524" y="2667"/>
                  <a:ext cx="680" cy="0"/>
                </a:xfrm>
                <a:prstGeom prst="line">
                  <a:avLst/>
                </a:prstGeom>
                <a:ln w="25400" cmpd="sng">
                  <a:solidFill>
                    <a:srgbClr val="FF0000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0987" name="文本框 50"/>
              <p:cNvSpPr txBox="1"/>
              <p:nvPr/>
            </p:nvSpPr>
            <p:spPr>
              <a:xfrm>
                <a:off x="9457" y="3023"/>
                <a:ext cx="1889" cy="82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zh-CN" altLang="en-US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黑体" panose="02010609060101010101" pitchFamily="2" charset="-122"/>
                  </a:rPr>
                  <a:t>（吨）</a:t>
                </a:r>
                <a:endPara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endParaRPr>
              </a:p>
            </p:txBody>
          </p:sp>
        </p:grpSp>
      </p:grpSp>
      <p:sp>
        <p:nvSpPr>
          <p:cNvPr id="40988" name="文本框 54"/>
          <p:cNvSpPr txBox="1"/>
          <p:nvPr/>
        </p:nvSpPr>
        <p:spPr>
          <a:xfrm>
            <a:off x="385763" y="2805113"/>
            <a:ext cx="6432550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800" b="1">
                <a:latin typeface="Times New Roman" panose="02020603050405020304" pitchFamily="2" charset="0"/>
                <a:ea typeface="黑体" panose="02010609060101010101" pitchFamily="2" charset="-122"/>
              </a:rPr>
              <a:t>  </a:t>
            </a:r>
            <a:r>
              <a:rPr lang="zh-CN" altLang="en-US" sz="2800" b="1">
                <a:latin typeface="Times New Roman" panose="02020603050405020304" pitchFamily="2" charset="0"/>
                <a:ea typeface="黑体" panose="02010609060101010101" pitchFamily="2" charset="-122"/>
              </a:rPr>
              <a:t>（</a:t>
            </a:r>
            <a:r>
              <a:rPr lang="en-US" altLang="zh-CN" sz="2800" b="1">
                <a:latin typeface="Times New Roman" panose="02020603050405020304" pitchFamily="2" charset="0"/>
                <a:ea typeface="黑体" panose="02010609060101010101" pitchFamily="2" charset="-122"/>
              </a:rPr>
              <a:t>2</a:t>
            </a:r>
            <a:r>
              <a:rPr lang="zh-CN" altLang="en-US" sz="2800" b="1">
                <a:latin typeface="Times New Roman" panose="02020603050405020304" pitchFamily="2" charset="0"/>
                <a:ea typeface="黑体" panose="02010609060101010101" pitchFamily="2" charset="-122"/>
              </a:rPr>
              <a:t>）   </a:t>
            </a:r>
            <a:r>
              <a:rPr lang="en-US" altLang="zh-CN" sz="2800" b="1">
                <a:latin typeface="Times New Roman" panose="02020603050405020304" pitchFamily="2" charset="0"/>
                <a:ea typeface="黑体" panose="02010609060101010101" pitchFamily="2" charset="-122"/>
              </a:rPr>
              <a:t>m </a:t>
            </a:r>
            <a:r>
              <a:rPr lang="zh-CN" altLang="en-US" sz="2800" b="1">
                <a:latin typeface="Times New Roman" panose="02020603050405020304" pitchFamily="2" charset="0"/>
                <a:ea typeface="黑体" panose="02010609060101010101" pitchFamily="2" charset="-122"/>
              </a:rPr>
              <a:t>的    是多少米？</a:t>
            </a:r>
            <a:endParaRPr lang="zh-CN" altLang="en-US" sz="2800" b="1"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grpSp>
        <p:nvGrpSpPr>
          <p:cNvPr id="40989" name="组合 37"/>
          <p:cNvGrpSpPr/>
          <p:nvPr/>
        </p:nvGrpSpPr>
        <p:grpSpPr>
          <a:xfrm>
            <a:off x="1389063" y="2597150"/>
            <a:ext cx="627062" cy="938213"/>
            <a:chOff x="1513" y="1914"/>
            <a:chExt cx="987" cy="1480"/>
          </a:xfrm>
        </p:grpSpPr>
        <p:sp>
          <p:nvSpPr>
            <p:cNvPr id="40990" name="文本框 38"/>
            <p:cNvSpPr txBox="1"/>
            <p:nvPr/>
          </p:nvSpPr>
          <p:spPr>
            <a:xfrm>
              <a:off x="1518" y="1914"/>
              <a:ext cx="981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latin typeface="Times New Roman" panose="02020603050405020304" pitchFamily="2" charset="0"/>
                  <a:ea typeface="黑体" panose="02010609060101010101" pitchFamily="2" charset="-122"/>
                </a:rPr>
                <a:t>3</a:t>
              </a:r>
              <a:endParaRPr lang="en-US" altLang="zh-CN" sz="2800" b="1"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sp>
          <p:nvSpPr>
            <p:cNvPr id="40991" name="文本框 39"/>
            <p:cNvSpPr txBox="1"/>
            <p:nvPr/>
          </p:nvSpPr>
          <p:spPr>
            <a:xfrm>
              <a:off x="1513" y="2572"/>
              <a:ext cx="987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latin typeface="Times New Roman" panose="02020603050405020304" pitchFamily="2" charset="0"/>
                  <a:ea typeface="黑体" panose="02010609060101010101" pitchFamily="2" charset="-122"/>
                </a:rPr>
                <a:t>8</a:t>
              </a:r>
              <a:endParaRPr lang="en-US" altLang="zh-CN" sz="2800" b="1"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cxnSp>
          <p:nvCxnSpPr>
            <p:cNvPr id="59" name="直接连接符 58"/>
            <p:cNvCxnSpPr/>
            <p:nvPr/>
          </p:nvCxnSpPr>
          <p:spPr>
            <a:xfrm>
              <a:off x="1524" y="2667"/>
              <a:ext cx="540" cy="0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993" name="组合 37"/>
          <p:cNvGrpSpPr/>
          <p:nvPr/>
        </p:nvGrpSpPr>
        <p:grpSpPr>
          <a:xfrm>
            <a:off x="2541588" y="2614613"/>
            <a:ext cx="630237" cy="939800"/>
            <a:chOff x="1513" y="1914"/>
            <a:chExt cx="992" cy="1480"/>
          </a:xfrm>
        </p:grpSpPr>
        <p:sp>
          <p:nvSpPr>
            <p:cNvPr id="40994" name="文本框 38"/>
            <p:cNvSpPr txBox="1"/>
            <p:nvPr/>
          </p:nvSpPr>
          <p:spPr>
            <a:xfrm>
              <a:off x="1524" y="1914"/>
              <a:ext cx="981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latin typeface="Times New Roman" panose="02020603050405020304" pitchFamily="2" charset="0"/>
                  <a:ea typeface="黑体" panose="02010609060101010101" pitchFamily="2" charset="-122"/>
                </a:rPr>
                <a:t>3</a:t>
              </a:r>
              <a:endParaRPr lang="en-US" altLang="zh-CN" sz="2800" b="1"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sp>
          <p:nvSpPr>
            <p:cNvPr id="40995" name="文本框 39"/>
            <p:cNvSpPr txBox="1"/>
            <p:nvPr/>
          </p:nvSpPr>
          <p:spPr>
            <a:xfrm>
              <a:off x="1513" y="2572"/>
              <a:ext cx="987" cy="8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latin typeface="Times New Roman" panose="02020603050405020304" pitchFamily="2" charset="0"/>
                  <a:ea typeface="黑体" panose="02010609060101010101" pitchFamily="2" charset="-122"/>
                </a:rPr>
                <a:t>4</a:t>
              </a:r>
              <a:endParaRPr lang="en-US" altLang="zh-CN" sz="2800" b="1"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cxnSp>
          <p:nvCxnSpPr>
            <p:cNvPr id="63" name="直接连接符 62"/>
            <p:cNvCxnSpPr/>
            <p:nvPr/>
          </p:nvCxnSpPr>
          <p:spPr>
            <a:xfrm>
              <a:off x="1524" y="2667"/>
              <a:ext cx="522" cy="0"/>
            </a:xfrm>
            <a:prstGeom prst="line">
              <a:avLst/>
            </a:prstGeom>
            <a:ln w="25400" cmpd="sng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组合 2"/>
          <p:cNvGrpSpPr/>
          <p:nvPr/>
        </p:nvGrpSpPr>
        <p:grpSpPr>
          <a:xfrm>
            <a:off x="2016125" y="3554413"/>
            <a:ext cx="3509963" cy="982662"/>
            <a:chOff x="3175" y="5598"/>
            <a:chExt cx="5528" cy="1546"/>
          </a:xfrm>
        </p:grpSpPr>
        <p:grpSp>
          <p:nvGrpSpPr>
            <p:cNvPr id="40998" name="组合 63"/>
            <p:cNvGrpSpPr/>
            <p:nvPr/>
          </p:nvGrpSpPr>
          <p:grpSpPr>
            <a:xfrm>
              <a:off x="3175" y="5657"/>
              <a:ext cx="2375" cy="1487"/>
              <a:chOff x="3213" y="2603"/>
              <a:chExt cx="2377" cy="1486"/>
            </a:xfrm>
          </p:grpSpPr>
          <p:grpSp>
            <p:nvGrpSpPr>
              <p:cNvPr id="40999" name="组合 37"/>
              <p:cNvGrpSpPr/>
              <p:nvPr/>
            </p:nvGrpSpPr>
            <p:grpSpPr>
              <a:xfrm>
                <a:off x="3213" y="2603"/>
                <a:ext cx="987" cy="1479"/>
                <a:chOff x="1513" y="1914"/>
                <a:chExt cx="987" cy="1481"/>
              </a:xfrm>
            </p:grpSpPr>
            <p:sp>
              <p:nvSpPr>
                <p:cNvPr id="41000" name="文本框 38"/>
                <p:cNvSpPr txBox="1"/>
                <p:nvPr/>
              </p:nvSpPr>
              <p:spPr>
                <a:xfrm>
                  <a:off x="1518" y="1914"/>
                  <a:ext cx="981" cy="823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2" charset="0"/>
                      <a:ea typeface="黑体" panose="02010609060101010101" pitchFamily="2" charset="-122"/>
                    </a:rPr>
                    <a:t>3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黑体" panose="02010609060101010101" pitchFamily="2" charset="-122"/>
                  </a:endParaRPr>
                </a:p>
              </p:txBody>
            </p:sp>
            <p:sp>
              <p:nvSpPr>
                <p:cNvPr id="41001" name="文本框 39"/>
                <p:cNvSpPr txBox="1"/>
                <p:nvPr/>
              </p:nvSpPr>
              <p:spPr>
                <a:xfrm>
                  <a:off x="1513" y="2572"/>
                  <a:ext cx="987" cy="823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2" charset="0"/>
                      <a:ea typeface="黑体" panose="02010609060101010101" pitchFamily="2" charset="-122"/>
                    </a:rPr>
                    <a:t>8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黑体" panose="02010609060101010101" pitchFamily="2" charset="-122"/>
                  </a:endParaRPr>
                </a:p>
              </p:txBody>
            </p:sp>
            <p:cxnSp>
              <p:nvCxnSpPr>
                <p:cNvPr id="68" name="直接连接符 67"/>
                <p:cNvCxnSpPr/>
                <p:nvPr/>
              </p:nvCxnSpPr>
              <p:spPr>
                <a:xfrm flipV="1">
                  <a:off x="1524" y="2667"/>
                  <a:ext cx="680" cy="0"/>
                </a:xfrm>
                <a:prstGeom prst="line">
                  <a:avLst/>
                </a:prstGeom>
                <a:ln w="25400" cmpd="sng">
                  <a:solidFill>
                    <a:srgbClr val="FF0000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1003" name="组合 37"/>
              <p:cNvGrpSpPr/>
              <p:nvPr/>
            </p:nvGrpSpPr>
            <p:grpSpPr>
              <a:xfrm>
                <a:off x="4569" y="2609"/>
                <a:ext cx="1021" cy="1479"/>
                <a:chOff x="1479" y="1959"/>
                <a:chExt cx="1021" cy="1481"/>
              </a:xfrm>
            </p:grpSpPr>
            <p:sp>
              <p:nvSpPr>
                <p:cNvPr id="41004" name="文本框 38"/>
                <p:cNvSpPr txBox="1"/>
                <p:nvPr/>
              </p:nvSpPr>
              <p:spPr>
                <a:xfrm>
                  <a:off x="1518" y="1959"/>
                  <a:ext cx="981" cy="823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2" charset="0"/>
                      <a:ea typeface="黑体" panose="02010609060101010101" pitchFamily="2" charset="-122"/>
                    </a:rPr>
                    <a:t>3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黑体" panose="02010609060101010101" pitchFamily="2" charset="-122"/>
                  </a:endParaRPr>
                </a:p>
              </p:txBody>
            </p:sp>
            <p:sp>
              <p:nvSpPr>
                <p:cNvPr id="41005" name="文本框 39"/>
                <p:cNvSpPr txBox="1"/>
                <p:nvPr/>
              </p:nvSpPr>
              <p:spPr>
                <a:xfrm>
                  <a:off x="1513" y="2617"/>
                  <a:ext cx="987" cy="823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2" charset="0"/>
                      <a:ea typeface="黑体" panose="02010609060101010101" pitchFamily="2" charset="-122"/>
                    </a:rPr>
                    <a:t>4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黑体" panose="02010609060101010101" pitchFamily="2" charset="-122"/>
                  </a:endParaRPr>
                </a:p>
              </p:txBody>
            </p:sp>
            <p:cxnSp>
              <p:nvCxnSpPr>
                <p:cNvPr id="72" name="直接连接符 71"/>
                <p:cNvCxnSpPr/>
                <p:nvPr/>
              </p:nvCxnSpPr>
              <p:spPr>
                <a:xfrm flipV="1">
                  <a:off x="1479" y="2698"/>
                  <a:ext cx="680" cy="0"/>
                </a:xfrm>
                <a:prstGeom prst="line">
                  <a:avLst/>
                </a:prstGeom>
                <a:ln w="25400" cmpd="sng">
                  <a:solidFill>
                    <a:srgbClr val="FF0000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1007" name="文本框 72"/>
              <p:cNvSpPr txBox="1"/>
              <p:nvPr/>
            </p:nvSpPr>
            <p:spPr>
              <a:xfrm>
                <a:off x="3829" y="2949"/>
                <a:ext cx="747" cy="82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zh-CN" altLang="en-US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黑体" panose="02010609060101010101" pitchFamily="2" charset="-122"/>
                  </a:rPr>
                  <a:t>×</a:t>
                </a:r>
                <a:endPara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endParaRPr>
              </a:p>
            </p:txBody>
          </p:sp>
        </p:grpSp>
        <p:grpSp>
          <p:nvGrpSpPr>
            <p:cNvPr id="41008" name="组合 79"/>
            <p:cNvGrpSpPr/>
            <p:nvPr/>
          </p:nvGrpSpPr>
          <p:grpSpPr>
            <a:xfrm>
              <a:off x="5305" y="5597"/>
              <a:ext cx="3397" cy="1480"/>
              <a:chOff x="7948" y="2646"/>
              <a:chExt cx="3398" cy="1480"/>
            </a:xfrm>
          </p:grpSpPr>
          <p:sp>
            <p:nvSpPr>
              <p:cNvPr id="41009" name="文本框 80"/>
              <p:cNvSpPr txBox="1"/>
              <p:nvPr/>
            </p:nvSpPr>
            <p:spPr>
              <a:xfrm>
                <a:off x="7948" y="3061"/>
                <a:ext cx="1354" cy="82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黑体" panose="02010609060101010101" pitchFamily="2" charset="-122"/>
                  </a:rPr>
                  <a:t>=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endParaRPr>
              </a:p>
            </p:txBody>
          </p:sp>
          <p:grpSp>
            <p:nvGrpSpPr>
              <p:cNvPr id="41010" name="组合 37"/>
              <p:cNvGrpSpPr/>
              <p:nvPr/>
            </p:nvGrpSpPr>
            <p:grpSpPr>
              <a:xfrm>
                <a:off x="8611" y="2646"/>
                <a:ext cx="1105" cy="1480"/>
                <a:chOff x="1394" y="1914"/>
                <a:chExt cx="1105" cy="1482"/>
              </a:xfrm>
            </p:grpSpPr>
            <p:sp>
              <p:nvSpPr>
                <p:cNvPr id="41011" name="文本框 38"/>
                <p:cNvSpPr txBox="1"/>
                <p:nvPr/>
              </p:nvSpPr>
              <p:spPr>
                <a:xfrm>
                  <a:off x="1518" y="1914"/>
                  <a:ext cx="981" cy="824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2" charset="0"/>
                      <a:ea typeface="黑体" panose="02010609060101010101" pitchFamily="2" charset="-122"/>
                    </a:rPr>
                    <a:t>9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黑体" panose="02010609060101010101" pitchFamily="2" charset="-122"/>
                  </a:endParaRPr>
                </a:p>
              </p:txBody>
            </p:sp>
            <p:sp>
              <p:nvSpPr>
                <p:cNvPr id="41012" name="文本框 39"/>
                <p:cNvSpPr txBox="1"/>
                <p:nvPr/>
              </p:nvSpPr>
              <p:spPr>
                <a:xfrm>
                  <a:off x="1394" y="2572"/>
                  <a:ext cx="987" cy="824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2" charset="0"/>
                      <a:ea typeface="黑体" panose="02010609060101010101" pitchFamily="2" charset="-122"/>
                    </a:rPr>
                    <a:t>32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黑体" panose="02010609060101010101" pitchFamily="2" charset="-122"/>
                  </a:endParaRPr>
                </a:p>
              </p:txBody>
            </p:sp>
            <p:cxnSp>
              <p:nvCxnSpPr>
                <p:cNvPr id="85" name="直接连接符 84"/>
                <p:cNvCxnSpPr/>
                <p:nvPr/>
              </p:nvCxnSpPr>
              <p:spPr>
                <a:xfrm flipV="1">
                  <a:off x="1524" y="2667"/>
                  <a:ext cx="680" cy="0"/>
                </a:xfrm>
                <a:prstGeom prst="line">
                  <a:avLst/>
                </a:prstGeom>
                <a:ln w="25400" cmpd="sng">
                  <a:solidFill>
                    <a:srgbClr val="FF0000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1014" name="文本框 85"/>
              <p:cNvSpPr txBox="1"/>
              <p:nvPr/>
            </p:nvSpPr>
            <p:spPr>
              <a:xfrm>
                <a:off x="9457" y="3023"/>
                <a:ext cx="1889" cy="82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zh-CN" altLang="en-US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黑体" panose="02010609060101010101" pitchFamily="2" charset="-122"/>
                  </a:rPr>
                  <a:t>（米）</a:t>
                </a:r>
                <a:endPara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4" name="内容占位符 1"/>
          <p:cNvSpPr txBox="1">
            <a:spLocks noChangeArrowheads="1"/>
          </p:cNvSpPr>
          <p:nvPr/>
        </p:nvSpPr>
        <p:spPr bwMode="auto">
          <a:xfrm>
            <a:off x="1082675" y="476250"/>
            <a:ext cx="7345045" cy="1383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9pPr>
          </a:lstStyle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5.</a:t>
            </a:r>
            <a:r>
              <a:rPr lang="zh-CN" altLang="en-US" sz="28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某种农药  </a:t>
            </a: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kg</a:t>
            </a:r>
            <a:r>
              <a:rPr lang="zh-CN" altLang="en-US" sz="28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加水稀释后可喷洒</a:t>
            </a: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1</a:t>
            </a:r>
            <a:r>
              <a:rPr lang="zh-CN" altLang="en-US" sz="28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公顷的菜</a:t>
            </a:r>
            <a:endParaRPr lang="zh-CN" altLang="en-US" sz="2800" b="1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eaLnBrk="1" latinLnBrk="1" hangingPunct="1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zh-CN" altLang="en-US" sz="2800" b="1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地。喷洒  公顷菜地需要多少千克的农药？</a:t>
            </a:r>
            <a:endParaRPr lang="zh-CN" altLang="en-US" sz="2800" b="1"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graphicFrame>
        <p:nvGraphicFramePr>
          <p:cNvPr id="18435" name="对象 3"/>
          <p:cNvGraphicFramePr>
            <a:graphicFrameLocks noChangeAspect="1"/>
          </p:cNvGraphicFramePr>
          <p:nvPr/>
        </p:nvGraphicFramePr>
        <p:xfrm>
          <a:off x="2971800" y="438150"/>
          <a:ext cx="327025" cy="873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" r:id="rId1" imgW="152400" imgH="405765" progId="Equation.DSMT4">
                  <p:embed/>
                </p:oleObj>
              </mc:Choice>
              <mc:Fallback>
                <p:oleObj name="" r:id="rId1" imgW="152400" imgH="405765" progId="Equation.DSMT4">
                  <p:embed/>
                  <p:pic>
                    <p:nvPicPr>
                      <p:cNvPr id="0" name="对象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38150"/>
                        <a:ext cx="327025" cy="8737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对象 4"/>
          <p:cNvGraphicFramePr>
            <a:graphicFrameLocks noChangeAspect="1"/>
          </p:cNvGraphicFramePr>
          <p:nvPr/>
        </p:nvGraphicFramePr>
        <p:xfrm>
          <a:off x="2819400" y="1123950"/>
          <a:ext cx="286385" cy="8375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" name="" r:id="rId3" imgW="139700" imgH="406400" progId="Equation.DSMT4">
                  <p:embed/>
                </p:oleObj>
              </mc:Choice>
              <mc:Fallback>
                <p:oleObj name="" r:id="rId3" imgW="139700" imgH="406400" progId="Equation.DSMT4">
                  <p:embed/>
                  <p:pic>
                    <p:nvPicPr>
                      <p:cNvPr id="0" name="对象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123950"/>
                        <a:ext cx="286385" cy="8375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/>
          <p:cNvGraphicFramePr>
            <a:graphicFrameLocks noChangeAspect="1"/>
          </p:cNvGraphicFramePr>
          <p:nvPr/>
        </p:nvGraphicFramePr>
        <p:xfrm>
          <a:off x="3346450" y="2115820"/>
          <a:ext cx="754380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" name="" r:id="rId5" imgW="368300" imgH="406400" progId="Equation.DSMT4">
                  <p:embed/>
                </p:oleObj>
              </mc:Choice>
              <mc:Fallback>
                <p:oleObj name="" r:id="rId5" imgW="368300" imgH="406400" progId="Equation.DSMT4">
                  <p:embed/>
                  <p:pic>
                    <p:nvPicPr>
                      <p:cNvPr id="0" name="对象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6450" y="2115820"/>
                        <a:ext cx="754380" cy="831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/>
          <p:cNvGraphicFramePr>
            <a:graphicFrameLocks noChangeAspect="1"/>
          </p:cNvGraphicFramePr>
          <p:nvPr/>
        </p:nvGraphicFramePr>
        <p:xfrm>
          <a:off x="4267200" y="2114550"/>
          <a:ext cx="1249045" cy="833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" r:id="rId7" imgW="609600" imgH="406400" progId="Equation.DSMT4">
                  <p:embed/>
                </p:oleObj>
              </mc:Choice>
              <mc:Fallback>
                <p:oleObj name="" r:id="rId7" imgW="609600" imgH="406400" progId="Equation.DSMT4">
                  <p:embed/>
                  <p:pic>
                    <p:nvPicPr>
                      <p:cNvPr id="0" name="对象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114550"/>
                        <a:ext cx="1249045" cy="8331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组合 5"/>
          <p:cNvGrpSpPr/>
          <p:nvPr/>
        </p:nvGrpSpPr>
        <p:grpSpPr bwMode="auto">
          <a:xfrm>
            <a:off x="2223453" y="3181034"/>
            <a:ext cx="4967287" cy="761365"/>
            <a:chOff x="2123728" y="3587710"/>
            <a:chExt cx="4965910" cy="760912"/>
          </a:xfrm>
        </p:grpSpPr>
        <p:sp>
          <p:nvSpPr>
            <p:cNvPr id="11" name="矩形 10"/>
            <p:cNvSpPr/>
            <p:nvPr/>
          </p:nvSpPr>
          <p:spPr>
            <a:xfrm>
              <a:off x="2123728" y="3760961"/>
              <a:ext cx="4965910" cy="521659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eaLnBrk="1" latinLnBrk="1" hangingPunct="1">
                <a:defRPr/>
              </a:pPr>
              <a:r>
                <a:rPr lang="zh-CN" altLang="en-US" sz="2800" b="1" kern="0" dirty="0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答：需要   千克的农药。</a:t>
              </a:r>
              <a:endParaRPr lang="zh-CN" altLang="en-US" sz="2800" b="1" kern="0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endParaRPr>
            </a:p>
          </p:txBody>
        </p:sp>
        <p:graphicFrame>
          <p:nvGraphicFramePr>
            <p:cNvPr id="18442" name="对象 17"/>
            <p:cNvGraphicFramePr>
              <a:graphicFrameLocks noChangeAspect="1"/>
            </p:cNvGraphicFramePr>
            <p:nvPr/>
          </p:nvGraphicFramePr>
          <p:xfrm>
            <a:off x="3709518" y="3587710"/>
            <a:ext cx="404383" cy="7609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" name="" r:id="rId9" imgW="215900" imgH="405765" progId="Equation.DSMT4">
                    <p:embed/>
                  </p:oleObj>
                </mc:Choice>
                <mc:Fallback>
                  <p:oleObj name="" r:id="rId9" imgW="215900" imgH="405765" progId="Equation.DSMT4">
                    <p:embed/>
                    <p:pic>
                      <p:nvPicPr>
                        <p:cNvPr id="0" name="对象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09518" y="3587710"/>
                          <a:ext cx="404383" cy="7609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381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8" name="对象 27"/>
          <p:cNvGraphicFramePr>
            <a:graphicFrameLocks noChangeAspect="1"/>
          </p:cNvGraphicFramePr>
          <p:nvPr/>
        </p:nvGraphicFramePr>
        <p:xfrm>
          <a:off x="5578475" y="2749550"/>
          <a:ext cx="1362075" cy="982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" name="" r:id="rId1" imgW="546100" imgH="393700" progId="Equation.DSMT4">
                  <p:embed/>
                </p:oleObj>
              </mc:Choice>
              <mc:Fallback>
                <p:oleObj name="" r:id="rId1" imgW="546100" imgH="393700" progId="Equation.DSMT4">
                  <p:embed/>
                  <p:pic>
                    <p:nvPicPr>
                      <p:cNvPr id="0" name="图片 3113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578475" y="2749550"/>
                        <a:ext cx="1362075" cy="9826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34" name="TextBox 2"/>
          <p:cNvSpPr txBox="1"/>
          <p:nvPr/>
        </p:nvSpPr>
        <p:spPr>
          <a:xfrm>
            <a:off x="463550" y="461963"/>
            <a:ext cx="6791325" cy="608012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latinLnBrk="1"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6.</a:t>
            </a:r>
            <a:r>
              <a:rPr lang="zh-CN" altLang="en-US" sz="2800" b="1" dirty="0">
                <a:latin typeface="Times New Roman" panose="02020603050405020304" pitchFamily="2" charset="0"/>
                <a:ea typeface="黑体" panose="02010609060101010101" pitchFamily="2" charset="-122"/>
              </a:rPr>
              <a:t>下面各题算得对吗？把不对的改正过来。</a:t>
            </a:r>
            <a:endParaRPr lang="zh-CN" altLang="en-US" sz="2800" b="1" dirty="0"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grpSp>
        <p:nvGrpSpPr>
          <p:cNvPr id="44035" name="组合 1"/>
          <p:cNvGrpSpPr/>
          <p:nvPr/>
        </p:nvGrpSpPr>
        <p:grpSpPr>
          <a:xfrm>
            <a:off x="981075" y="1163638"/>
            <a:ext cx="2465388" cy="1230312"/>
            <a:chOff x="1904" y="1683"/>
            <a:chExt cx="3884" cy="1936"/>
          </a:xfrm>
        </p:grpSpPr>
        <p:graphicFrame>
          <p:nvGraphicFramePr>
            <p:cNvPr id="44036" name="对象 12"/>
            <p:cNvGraphicFramePr>
              <a:graphicFrameLocks noChangeAspect="1"/>
            </p:cNvGraphicFramePr>
            <p:nvPr/>
          </p:nvGraphicFramePr>
          <p:xfrm>
            <a:off x="1904" y="2053"/>
            <a:ext cx="3885" cy="156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5" name="" r:id="rId3" imgW="977265" imgH="393700" progId="Equation.DSMT4">
                    <p:embed/>
                  </p:oleObj>
                </mc:Choice>
                <mc:Fallback>
                  <p:oleObj name="" r:id="rId3" imgW="977265" imgH="393700" progId="Equation.DSMT4">
                    <p:embed/>
                    <p:pic>
                      <p:nvPicPr>
                        <p:cNvPr id="0" name="图片 3114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904" y="2053"/>
                          <a:ext cx="3885" cy="156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44037" name="直接连接符 7"/>
            <p:cNvCxnSpPr/>
            <p:nvPr/>
          </p:nvCxnSpPr>
          <p:spPr>
            <a:xfrm>
              <a:off x="3597" y="2584"/>
              <a:ext cx="497" cy="567"/>
            </a:xfrm>
            <a:prstGeom prst="line">
              <a:avLst/>
            </a:prstGeom>
            <a:ln w="19050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44038" name="TextBox 59"/>
            <p:cNvSpPr txBox="1"/>
            <p:nvPr/>
          </p:nvSpPr>
          <p:spPr>
            <a:xfrm>
              <a:off x="3566" y="2028"/>
              <a:ext cx="572" cy="58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latinLnBrk="1"/>
              <a:r>
                <a:rPr lang="en-US" altLang="zh-CN" b="1" dirty="0">
                  <a:solidFill>
                    <a:srgbClr val="0000FF"/>
                  </a:solidFill>
                  <a:latin typeface="Times New Roman" panose="02020603050405020304" pitchFamily="2" charset="0"/>
                  <a:ea typeface="Gulim" panose="020B0600000101010101" pitchFamily="34" charset="-127"/>
                </a:rPr>
                <a:t>1</a:t>
              </a:r>
              <a:endParaRPr lang="en-US" altLang="zh-CN" b="1" dirty="0">
                <a:solidFill>
                  <a:srgbClr val="0000FF"/>
                </a:solidFill>
                <a:latin typeface="Times New Roman" panose="02020603050405020304" pitchFamily="2" charset="0"/>
                <a:ea typeface="Gulim" panose="020B0600000101010101" pitchFamily="34" charset="-127"/>
              </a:endParaRPr>
            </a:p>
          </p:txBody>
        </p:sp>
        <p:cxnSp>
          <p:nvCxnSpPr>
            <p:cNvPr id="44039" name="直接连接符 9"/>
            <p:cNvCxnSpPr/>
            <p:nvPr/>
          </p:nvCxnSpPr>
          <p:spPr>
            <a:xfrm>
              <a:off x="4325" y="2160"/>
              <a:ext cx="497" cy="567"/>
            </a:xfrm>
            <a:prstGeom prst="line">
              <a:avLst/>
            </a:prstGeom>
            <a:ln w="19050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44040" name="TextBox 61"/>
            <p:cNvSpPr txBox="1"/>
            <p:nvPr/>
          </p:nvSpPr>
          <p:spPr>
            <a:xfrm>
              <a:off x="4388" y="1682"/>
              <a:ext cx="645" cy="58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>
              <a:spAutoFit/>
            </a:bodyPr>
            <a:p>
              <a:pPr latinLnBrk="1"/>
              <a:r>
                <a:rPr lang="en-US" altLang="zh-CN" b="1" dirty="0">
                  <a:solidFill>
                    <a:srgbClr val="0000FF"/>
                  </a:solidFill>
                  <a:latin typeface="Times New Roman" panose="02020603050405020304" pitchFamily="2" charset="0"/>
                  <a:ea typeface="Gulim" panose="020B0600000101010101" pitchFamily="34" charset="-127"/>
                </a:rPr>
                <a:t>1</a:t>
              </a:r>
              <a:endParaRPr lang="en-US" altLang="zh-CN" b="1" dirty="0">
                <a:solidFill>
                  <a:srgbClr val="0000FF"/>
                </a:solidFill>
                <a:latin typeface="Times New Roman" panose="02020603050405020304" pitchFamily="2" charset="0"/>
                <a:ea typeface="Gulim" panose="020B0600000101010101" pitchFamily="34" charset="-127"/>
              </a:endParaRPr>
            </a:p>
          </p:txBody>
        </p:sp>
      </p:grpSp>
      <p:cxnSp>
        <p:nvCxnSpPr>
          <p:cNvPr id="14" name="直接连接符 13"/>
          <p:cNvCxnSpPr/>
          <p:nvPr/>
        </p:nvCxnSpPr>
        <p:spPr>
          <a:xfrm>
            <a:off x="6000750" y="3321050"/>
            <a:ext cx="315913" cy="360363"/>
          </a:xfrm>
          <a:prstGeom prst="line">
            <a:avLst/>
          </a:prstGeom>
          <a:ln w="1905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5" name="TextBox 59"/>
          <p:cNvSpPr txBox="1"/>
          <p:nvPr/>
        </p:nvSpPr>
        <p:spPr>
          <a:xfrm>
            <a:off x="6000750" y="3694113"/>
            <a:ext cx="363538" cy="3683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en-US" altLang="zh-CN" b="1" dirty="0">
                <a:solidFill>
                  <a:srgbClr val="0000FF"/>
                </a:solidFill>
                <a:latin typeface="Times New Roman" panose="02020603050405020304" pitchFamily="2" charset="0"/>
                <a:ea typeface="Gulim" panose="020B0600000101010101" pitchFamily="34" charset="-127"/>
              </a:rPr>
              <a:t>5</a:t>
            </a:r>
            <a:endParaRPr lang="en-US" altLang="zh-CN" b="1" dirty="0">
              <a:solidFill>
                <a:srgbClr val="0000FF"/>
              </a:solidFill>
              <a:latin typeface="Times New Roman" panose="02020603050405020304" pitchFamily="2" charset="0"/>
              <a:ea typeface="Gulim" panose="020B0600000101010101" pitchFamily="34" charset="-127"/>
            </a:endParaRPr>
          </a:p>
        </p:txBody>
      </p:sp>
      <p:cxnSp>
        <p:nvCxnSpPr>
          <p:cNvPr id="16" name="直接连接符 15"/>
          <p:cNvCxnSpPr/>
          <p:nvPr/>
        </p:nvCxnSpPr>
        <p:spPr>
          <a:xfrm>
            <a:off x="6577013" y="2817813"/>
            <a:ext cx="315912" cy="360362"/>
          </a:xfrm>
          <a:prstGeom prst="line">
            <a:avLst/>
          </a:prstGeom>
          <a:ln w="1905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7" name="TextBox 61"/>
          <p:cNvSpPr txBox="1"/>
          <p:nvPr/>
        </p:nvSpPr>
        <p:spPr>
          <a:xfrm>
            <a:off x="6577013" y="2479675"/>
            <a:ext cx="409575" cy="3683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/>
            <a:r>
              <a:rPr lang="en-US" altLang="zh-CN" b="1" dirty="0">
                <a:solidFill>
                  <a:srgbClr val="0000FF"/>
                </a:solidFill>
                <a:latin typeface="Times New Roman" panose="02020603050405020304" pitchFamily="2" charset="0"/>
                <a:ea typeface="Gulim" panose="020B0600000101010101" pitchFamily="34" charset="-127"/>
              </a:rPr>
              <a:t>3</a:t>
            </a:r>
            <a:endParaRPr lang="en-US" altLang="zh-CN" b="1" dirty="0">
              <a:solidFill>
                <a:srgbClr val="0000FF"/>
              </a:solidFill>
              <a:latin typeface="Times New Roman" panose="02020603050405020304" pitchFamily="2" charset="0"/>
              <a:ea typeface="Gulim" panose="020B0600000101010101" pitchFamily="34" charset="-127"/>
            </a:endParaRPr>
          </a:p>
        </p:txBody>
      </p:sp>
      <p:grpSp>
        <p:nvGrpSpPr>
          <p:cNvPr id="44045" name="组合 3"/>
          <p:cNvGrpSpPr/>
          <p:nvPr/>
        </p:nvGrpSpPr>
        <p:grpSpPr>
          <a:xfrm>
            <a:off x="4592638" y="1236663"/>
            <a:ext cx="3324225" cy="1338262"/>
            <a:chOff x="7578" y="1977"/>
            <a:chExt cx="5234" cy="2107"/>
          </a:xfrm>
        </p:grpSpPr>
        <p:graphicFrame>
          <p:nvGraphicFramePr>
            <p:cNvPr id="44046" name="对象 21"/>
            <p:cNvGraphicFramePr>
              <a:graphicFrameLocks noChangeAspect="1"/>
            </p:cNvGraphicFramePr>
            <p:nvPr/>
          </p:nvGraphicFramePr>
          <p:xfrm>
            <a:off x="7578" y="2246"/>
            <a:ext cx="5235" cy="14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0" name="" r:id="rId5" imgW="1409065" imgH="393700" progId="Equation.DSMT4">
                    <p:embed/>
                  </p:oleObj>
                </mc:Choice>
                <mc:Fallback>
                  <p:oleObj name="" r:id="rId5" imgW="1409065" imgH="393700" progId="Equation.DSMT4">
                    <p:embed/>
                    <p:pic>
                      <p:nvPicPr>
                        <p:cNvPr id="0" name="图片 3089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7578" y="2246"/>
                          <a:ext cx="5235" cy="146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44047" name="直接连接符 17"/>
            <p:cNvCxnSpPr/>
            <p:nvPr/>
          </p:nvCxnSpPr>
          <p:spPr>
            <a:xfrm>
              <a:off x="9651" y="3085"/>
              <a:ext cx="549" cy="575"/>
            </a:xfrm>
            <a:prstGeom prst="line">
              <a:avLst/>
            </a:prstGeom>
            <a:ln w="19050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44048" name="TextBox 59"/>
            <p:cNvSpPr txBox="1"/>
            <p:nvPr/>
          </p:nvSpPr>
          <p:spPr>
            <a:xfrm>
              <a:off x="9464" y="3504"/>
              <a:ext cx="736" cy="58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latinLnBrk="1"/>
              <a:r>
                <a:rPr lang="en-US" altLang="zh-CN" b="1" dirty="0">
                  <a:solidFill>
                    <a:srgbClr val="0000FF"/>
                  </a:solidFill>
                  <a:latin typeface="Times New Roman" panose="02020603050405020304" pitchFamily="2" charset="0"/>
                  <a:ea typeface="Gulim" panose="020B0600000101010101" pitchFamily="34" charset="-127"/>
                </a:rPr>
                <a:t>5</a:t>
              </a:r>
              <a:endParaRPr lang="en-US" altLang="zh-CN" b="1" dirty="0">
                <a:solidFill>
                  <a:srgbClr val="0000FF"/>
                </a:solidFill>
                <a:latin typeface="Times New Roman" panose="02020603050405020304" pitchFamily="2" charset="0"/>
                <a:ea typeface="Gulim" panose="020B0600000101010101" pitchFamily="34" charset="-127"/>
              </a:endParaRPr>
            </a:p>
          </p:txBody>
        </p:sp>
        <p:cxnSp>
          <p:nvCxnSpPr>
            <p:cNvPr id="44049" name="直接连接符 19"/>
            <p:cNvCxnSpPr/>
            <p:nvPr/>
          </p:nvCxnSpPr>
          <p:spPr>
            <a:xfrm>
              <a:off x="10513" y="2353"/>
              <a:ext cx="527" cy="587"/>
            </a:xfrm>
            <a:prstGeom prst="line">
              <a:avLst/>
            </a:prstGeom>
            <a:ln w="19050" cap="flat" cmpd="sng">
              <a:solidFill>
                <a:srgbClr val="0000FF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44050" name="TextBox 61"/>
            <p:cNvSpPr txBox="1"/>
            <p:nvPr/>
          </p:nvSpPr>
          <p:spPr>
            <a:xfrm flipH="1">
              <a:off x="10795" y="1977"/>
              <a:ext cx="405" cy="58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latinLnBrk="1"/>
              <a:r>
                <a:rPr lang="en-US" altLang="zh-CN" b="1" dirty="0">
                  <a:solidFill>
                    <a:srgbClr val="0000FF"/>
                  </a:solidFill>
                  <a:latin typeface="Times New Roman" panose="02020603050405020304" pitchFamily="2" charset="0"/>
                  <a:ea typeface="Gulim" panose="020B0600000101010101" pitchFamily="34" charset="-127"/>
                </a:rPr>
                <a:t>3</a:t>
              </a:r>
              <a:endParaRPr lang="en-US" altLang="zh-CN" b="1" dirty="0">
                <a:solidFill>
                  <a:srgbClr val="0000FF"/>
                </a:solidFill>
                <a:latin typeface="Times New Roman" panose="02020603050405020304" pitchFamily="2" charset="0"/>
                <a:ea typeface="Gulim" panose="020B0600000101010101" pitchFamily="34" charset="-127"/>
              </a:endParaRPr>
            </a:p>
          </p:txBody>
        </p:sp>
      </p:grpSp>
      <p:sp>
        <p:nvSpPr>
          <p:cNvPr id="23" name="TextBox 2"/>
          <p:cNvSpPr txBox="1"/>
          <p:nvPr/>
        </p:nvSpPr>
        <p:spPr>
          <a:xfrm>
            <a:off x="3408363" y="1616075"/>
            <a:ext cx="1016000" cy="5603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</a:rPr>
              <a:t>不对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2" charset="0"/>
              <a:ea typeface="宋体" panose="02010600030101010101" pitchFamily="2" charset="-122"/>
            </a:endParaRPr>
          </a:p>
        </p:txBody>
      </p:sp>
      <p:graphicFrame>
        <p:nvGraphicFramePr>
          <p:cNvPr id="24" name="对象 23"/>
          <p:cNvGraphicFramePr>
            <a:graphicFrameLocks noChangeAspect="1"/>
          </p:cNvGraphicFramePr>
          <p:nvPr/>
        </p:nvGraphicFramePr>
        <p:xfrm>
          <a:off x="1077913" y="2817813"/>
          <a:ext cx="2633662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" r:id="rId7" imgW="1054100" imgH="393700" progId="Equation.DSMT4">
                  <p:embed/>
                </p:oleObj>
              </mc:Choice>
              <mc:Fallback>
                <p:oleObj name="" r:id="rId7" imgW="1054100" imgH="393700" progId="Equation.DSMT4">
                  <p:embed/>
                  <p:pic>
                    <p:nvPicPr>
                      <p:cNvPr id="0" name="图片 3090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77913" y="2817813"/>
                        <a:ext cx="2633662" cy="9874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"/>
          <p:cNvSpPr txBox="1"/>
          <p:nvPr/>
        </p:nvSpPr>
        <p:spPr>
          <a:xfrm>
            <a:off x="7916863" y="1604963"/>
            <a:ext cx="1014412" cy="560387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 latinLnBrk="1"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</a:rPr>
              <a:t>不对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2" charset="0"/>
              <a:ea typeface="宋体" panose="02010600030101010101" pitchFamily="2" charset="-122"/>
            </a:endParaRPr>
          </a:p>
        </p:txBody>
      </p:sp>
      <p:graphicFrame>
        <p:nvGraphicFramePr>
          <p:cNvPr id="26" name="对象 25"/>
          <p:cNvGraphicFramePr>
            <a:graphicFrameLocks noChangeAspect="1"/>
          </p:cNvGraphicFramePr>
          <p:nvPr/>
        </p:nvGraphicFramePr>
        <p:xfrm>
          <a:off x="4592638" y="2752725"/>
          <a:ext cx="1031875" cy="94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" r:id="rId9" imgW="431800" imgH="393700" progId="Equation.DSMT4">
                  <p:embed/>
                </p:oleObj>
              </mc:Choice>
              <mc:Fallback>
                <p:oleObj name="" r:id="rId9" imgW="431800" imgH="393700" progId="Equation.DSMT4">
                  <p:embed/>
                  <p:pic>
                    <p:nvPicPr>
                      <p:cNvPr id="0" name="图片 3094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592638" y="2752725"/>
                        <a:ext cx="1031875" cy="9413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对象 28"/>
          <p:cNvGraphicFramePr>
            <a:graphicFrameLocks noChangeAspect="1"/>
          </p:cNvGraphicFramePr>
          <p:nvPr/>
        </p:nvGraphicFramePr>
        <p:xfrm>
          <a:off x="6972300" y="2786063"/>
          <a:ext cx="792163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" r:id="rId11" imgW="330200" imgH="393700" progId="Equation.DSMT4">
                  <p:embed/>
                </p:oleObj>
              </mc:Choice>
              <mc:Fallback>
                <p:oleObj name="" r:id="rId11" imgW="330200" imgH="393700" progId="Equation.DSMT4">
                  <p:embed/>
                  <p:pic>
                    <p:nvPicPr>
                      <p:cNvPr id="0" name="图片 3088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972300" y="2786063"/>
                        <a:ext cx="792163" cy="9461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3" grpId="0"/>
      <p:bldP spid="25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5057" name="对象 3"/>
          <p:cNvGraphicFramePr>
            <a:graphicFrameLocks noChangeAspect="1"/>
          </p:cNvGraphicFramePr>
          <p:nvPr/>
        </p:nvGraphicFramePr>
        <p:xfrm>
          <a:off x="731838" y="1266825"/>
          <a:ext cx="1103312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" r:id="rId1" imgW="482600" imgH="406400" progId="Equation.DSMT4">
                  <p:embed/>
                </p:oleObj>
              </mc:Choice>
              <mc:Fallback>
                <p:oleObj name="" r:id="rId1" imgW="482600" imgH="406400" progId="Equation.DSMT4">
                  <p:embed/>
                  <p:pic>
                    <p:nvPicPr>
                      <p:cNvPr id="0" name="图片 3093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31838" y="1266825"/>
                        <a:ext cx="1103312" cy="9271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58" name="对象 3"/>
          <p:cNvGraphicFramePr>
            <a:graphicFrameLocks noChangeAspect="1"/>
          </p:cNvGraphicFramePr>
          <p:nvPr/>
        </p:nvGraphicFramePr>
        <p:xfrm>
          <a:off x="2605088" y="1254125"/>
          <a:ext cx="1217612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" r:id="rId3" imgW="520700" imgH="406400" progId="Equation.DSMT4">
                  <p:embed/>
                </p:oleObj>
              </mc:Choice>
              <mc:Fallback>
                <p:oleObj name="" r:id="rId3" imgW="520700" imgH="406400" progId="Equation.DSMT4">
                  <p:embed/>
                  <p:pic>
                    <p:nvPicPr>
                      <p:cNvPr id="0" name="图片 311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05088" y="1254125"/>
                        <a:ext cx="1217612" cy="9493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59" name="对象 3"/>
          <p:cNvGraphicFramePr>
            <a:graphicFrameLocks noChangeAspect="1"/>
          </p:cNvGraphicFramePr>
          <p:nvPr/>
        </p:nvGraphicFramePr>
        <p:xfrm>
          <a:off x="4435475" y="1235075"/>
          <a:ext cx="1241425" cy="925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5" imgW="545465" imgH="405765" progId="Equation.DSMT4">
                  <p:embed/>
                </p:oleObj>
              </mc:Choice>
              <mc:Fallback>
                <p:oleObj name="" r:id="rId5" imgW="545465" imgH="405765" progId="Equation.DSMT4">
                  <p:embed/>
                  <p:pic>
                    <p:nvPicPr>
                      <p:cNvPr id="0" name="图片 308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435475" y="1235075"/>
                        <a:ext cx="1241425" cy="9255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60" name="文本框 5"/>
          <p:cNvSpPr txBox="1"/>
          <p:nvPr/>
        </p:nvSpPr>
        <p:spPr>
          <a:xfrm>
            <a:off x="439738" y="454025"/>
            <a:ext cx="3382962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800" b="1">
                <a:latin typeface="Times New Roman" panose="02020603050405020304" pitchFamily="2" charset="0"/>
                <a:ea typeface="黑体" panose="02010609060101010101" pitchFamily="2" charset="-122"/>
              </a:rPr>
              <a:t>7.</a:t>
            </a:r>
            <a:r>
              <a:rPr lang="zh-CN" altLang="en-US" sz="2800" b="1">
                <a:latin typeface="Times New Roman" panose="02020603050405020304" pitchFamily="2" charset="0"/>
                <a:ea typeface="黑体" panose="02010609060101010101" pitchFamily="2" charset="-122"/>
              </a:rPr>
              <a:t>计算下面各题。</a:t>
            </a:r>
            <a:endParaRPr lang="zh-CN" altLang="en-US" sz="2800" b="1"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graphicFrame>
        <p:nvGraphicFramePr>
          <p:cNvPr id="45061" name="对象 3"/>
          <p:cNvGraphicFramePr>
            <a:graphicFrameLocks noChangeAspect="1"/>
          </p:cNvGraphicFramePr>
          <p:nvPr/>
        </p:nvGraphicFramePr>
        <p:xfrm>
          <a:off x="6445250" y="1228725"/>
          <a:ext cx="1373188" cy="89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" r:id="rId7" imgW="622300" imgH="406400" progId="Equation.DSMT4">
                  <p:embed/>
                </p:oleObj>
              </mc:Choice>
              <mc:Fallback>
                <p:oleObj name="" r:id="rId7" imgW="622300" imgH="406400" progId="Equation.DSMT4">
                  <p:embed/>
                  <p:pic>
                    <p:nvPicPr>
                      <p:cNvPr id="0" name="图片 3087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445250" y="1228725"/>
                        <a:ext cx="1373188" cy="8985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对象 1"/>
          <p:cNvGraphicFramePr>
            <a:graphicFrameLocks noChangeAspect="1"/>
          </p:cNvGraphicFramePr>
          <p:nvPr/>
        </p:nvGraphicFramePr>
        <p:xfrm>
          <a:off x="1873250" y="1244600"/>
          <a:ext cx="515938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" r:id="rId9" imgW="215900" imgH="405765" progId="Equation.DSMT4">
                  <p:embed/>
                </p:oleObj>
              </mc:Choice>
              <mc:Fallback>
                <p:oleObj name="" r:id="rId9" imgW="215900" imgH="405765" progId="Equation.DSMT4">
                  <p:embed/>
                  <p:pic>
                    <p:nvPicPr>
                      <p:cNvPr id="0" name="图片 3091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873250" y="1244600"/>
                        <a:ext cx="515938" cy="9683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对象 18"/>
          <p:cNvGraphicFramePr>
            <a:graphicFrameLocks noChangeAspect="1"/>
          </p:cNvGraphicFramePr>
          <p:nvPr/>
        </p:nvGraphicFramePr>
        <p:xfrm>
          <a:off x="3717925" y="1266825"/>
          <a:ext cx="361950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" r:id="rId11" imgW="152400" imgH="405765" progId="Equation.DSMT4">
                  <p:embed/>
                </p:oleObj>
              </mc:Choice>
              <mc:Fallback>
                <p:oleObj name="" r:id="rId11" imgW="152400" imgH="405765" progId="Equation.DSMT4">
                  <p:embed/>
                  <p:pic>
                    <p:nvPicPr>
                      <p:cNvPr id="0" name="图片 3105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717925" y="1266825"/>
                        <a:ext cx="361950" cy="9747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对象 27"/>
          <p:cNvGraphicFramePr>
            <a:graphicFrameLocks noChangeAspect="1"/>
          </p:cNvGraphicFramePr>
          <p:nvPr/>
        </p:nvGraphicFramePr>
        <p:xfrm>
          <a:off x="5734050" y="1182688"/>
          <a:ext cx="36195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" r:id="rId13" imgW="139700" imgH="406400" progId="Equation.DSMT4">
                  <p:embed/>
                </p:oleObj>
              </mc:Choice>
              <mc:Fallback>
                <p:oleObj name="" r:id="rId13" imgW="139700" imgH="406400" progId="Equation.DSMT4">
                  <p:embed/>
                  <p:pic>
                    <p:nvPicPr>
                      <p:cNvPr id="0" name="图片 3096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734050" y="1182688"/>
                        <a:ext cx="361950" cy="10541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对象 37"/>
          <p:cNvGraphicFramePr>
            <a:graphicFrameLocks noChangeAspect="1"/>
          </p:cNvGraphicFramePr>
          <p:nvPr/>
        </p:nvGraphicFramePr>
        <p:xfrm>
          <a:off x="7885113" y="1200150"/>
          <a:ext cx="515937" cy="925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" r:id="rId15" imgW="228600" imgH="406400" progId="Equation.DSMT4">
                  <p:embed/>
                </p:oleObj>
              </mc:Choice>
              <mc:Fallback>
                <p:oleObj name="" r:id="rId15" imgW="228600" imgH="406400" progId="Equation.DSMT4">
                  <p:embed/>
                  <p:pic>
                    <p:nvPicPr>
                      <p:cNvPr id="0" name="图片 3097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7885113" y="1200150"/>
                        <a:ext cx="515937" cy="9255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6" name="对象 3"/>
          <p:cNvGraphicFramePr>
            <a:graphicFrameLocks noChangeAspect="1"/>
          </p:cNvGraphicFramePr>
          <p:nvPr/>
        </p:nvGraphicFramePr>
        <p:xfrm>
          <a:off x="4456113" y="2714625"/>
          <a:ext cx="1339850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" r:id="rId17" imgW="584200" imgH="406400" progId="Equation.DSMT4">
                  <p:embed/>
                </p:oleObj>
              </mc:Choice>
              <mc:Fallback>
                <p:oleObj name="" r:id="rId17" imgW="584200" imgH="406400" progId="Equation.DSMT4">
                  <p:embed/>
                  <p:pic>
                    <p:nvPicPr>
                      <p:cNvPr id="0" name="图片 3092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456113" y="2714625"/>
                        <a:ext cx="1339850" cy="9286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7" name="对象 3"/>
          <p:cNvGraphicFramePr>
            <a:graphicFrameLocks noChangeAspect="1"/>
          </p:cNvGraphicFramePr>
          <p:nvPr/>
        </p:nvGraphicFramePr>
        <p:xfrm>
          <a:off x="698500" y="2625725"/>
          <a:ext cx="1169988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" r:id="rId19" imgW="469900" imgH="406400" progId="Equation.DSMT4">
                  <p:embed/>
                </p:oleObj>
              </mc:Choice>
              <mc:Fallback>
                <p:oleObj name="" r:id="rId19" imgW="469900" imgH="406400" progId="Equation.DSMT4">
                  <p:embed/>
                  <p:pic>
                    <p:nvPicPr>
                      <p:cNvPr id="0" name="图片 3095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698500" y="2625725"/>
                        <a:ext cx="1169988" cy="10128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8" name="对象 3"/>
          <p:cNvGraphicFramePr>
            <a:graphicFrameLocks noChangeAspect="1"/>
          </p:cNvGraphicFramePr>
          <p:nvPr/>
        </p:nvGraphicFramePr>
        <p:xfrm>
          <a:off x="2503488" y="2714625"/>
          <a:ext cx="1412875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" r:id="rId21" imgW="622300" imgH="406400" progId="Equation.DSMT4">
                  <p:embed/>
                </p:oleObj>
              </mc:Choice>
              <mc:Fallback>
                <p:oleObj name="" r:id="rId21" imgW="622300" imgH="406400" progId="Equation.DSMT4">
                  <p:embed/>
                  <p:pic>
                    <p:nvPicPr>
                      <p:cNvPr id="0" name="图片 3102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2503488" y="2714625"/>
                        <a:ext cx="1412875" cy="9239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9" name="对象 3"/>
          <p:cNvGraphicFramePr>
            <a:graphicFrameLocks noChangeAspect="1"/>
          </p:cNvGraphicFramePr>
          <p:nvPr/>
        </p:nvGraphicFramePr>
        <p:xfrm>
          <a:off x="6489700" y="2698750"/>
          <a:ext cx="1511300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" r:id="rId23" imgW="660400" imgH="406400" progId="Equation.DSMT4">
                  <p:embed/>
                </p:oleObj>
              </mc:Choice>
              <mc:Fallback>
                <p:oleObj name="" r:id="rId23" imgW="660400" imgH="406400" progId="Equation.DSMT4">
                  <p:embed/>
                  <p:pic>
                    <p:nvPicPr>
                      <p:cNvPr id="0" name="图片 3101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6489700" y="2698750"/>
                        <a:ext cx="1511300" cy="9302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对象 56"/>
          <p:cNvGraphicFramePr>
            <a:graphicFrameLocks noChangeAspect="1"/>
          </p:cNvGraphicFramePr>
          <p:nvPr/>
        </p:nvGraphicFramePr>
        <p:xfrm>
          <a:off x="1868488" y="2852738"/>
          <a:ext cx="360362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" r:id="rId25" imgW="127000" imgH="165100" progId="Equation.DSMT4">
                  <p:embed/>
                </p:oleObj>
              </mc:Choice>
              <mc:Fallback>
                <p:oleObj name="" r:id="rId25" imgW="127000" imgH="165100" progId="Equation.DSMT4">
                  <p:embed/>
                  <p:pic>
                    <p:nvPicPr>
                      <p:cNvPr id="0" name="图片 3098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1868488" y="2852738"/>
                        <a:ext cx="360362" cy="469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对象 65"/>
          <p:cNvGraphicFramePr>
            <a:graphicFrameLocks noChangeAspect="1"/>
          </p:cNvGraphicFramePr>
          <p:nvPr/>
        </p:nvGraphicFramePr>
        <p:xfrm>
          <a:off x="3870325" y="2670175"/>
          <a:ext cx="506413" cy="95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" r:id="rId27" imgW="215900" imgH="405765" progId="Equation.DSMT4">
                  <p:embed/>
                </p:oleObj>
              </mc:Choice>
              <mc:Fallback>
                <p:oleObj name="" r:id="rId27" imgW="215900" imgH="405765" progId="Equation.DSMT4">
                  <p:embed/>
                  <p:pic>
                    <p:nvPicPr>
                      <p:cNvPr id="0" name="图片 3104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3870325" y="2670175"/>
                        <a:ext cx="506413" cy="9509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对象 66"/>
          <p:cNvGraphicFramePr>
            <a:graphicFrameLocks noChangeAspect="1"/>
          </p:cNvGraphicFramePr>
          <p:nvPr/>
        </p:nvGraphicFramePr>
        <p:xfrm>
          <a:off x="5827713" y="2701925"/>
          <a:ext cx="541337" cy="96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" r:id="rId29" imgW="228600" imgH="406400" progId="Equation.DSMT4">
                  <p:embed/>
                </p:oleObj>
              </mc:Choice>
              <mc:Fallback>
                <p:oleObj name="" r:id="rId29" imgW="228600" imgH="406400" progId="Equation.DSMT4">
                  <p:embed/>
                  <p:pic>
                    <p:nvPicPr>
                      <p:cNvPr id="0" name="图片 3103"/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5827713" y="2701925"/>
                        <a:ext cx="541337" cy="9620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" name="对象 75"/>
          <p:cNvGraphicFramePr>
            <a:graphicFrameLocks noChangeAspect="1"/>
          </p:cNvGraphicFramePr>
          <p:nvPr/>
        </p:nvGraphicFramePr>
        <p:xfrm>
          <a:off x="8077200" y="2638425"/>
          <a:ext cx="323850" cy="94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" r:id="rId31" imgW="139700" imgH="406400" progId="Equation.DSMT4">
                  <p:embed/>
                </p:oleObj>
              </mc:Choice>
              <mc:Fallback>
                <p:oleObj name="" r:id="rId31" imgW="139700" imgH="406400" progId="Equation.DSMT4">
                  <p:embed/>
                  <p:pic>
                    <p:nvPicPr>
                      <p:cNvPr id="0" name="图片 3099"/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8077200" y="2638425"/>
                        <a:ext cx="323850" cy="9413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2530" name="组合 3"/>
          <p:cNvGrpSpPr/>
          <p:nvPr/>
        </p:nvGrpSpPr>
        <p:grpSpPr bwMode="auto">
          <a:xfrm>
            <a:off x="533400" y="819467"/>
            <a:ext cx="7994650" cy="1641475"/>
            <a:chOff x="1065312" y="675736"/>
            <a:chExt cx="7509774" cy="1640949"/>
          </a:xfrm>
        </p:grpSpPr>
        <p:sp>
          <p:nvSpPr>
            <p:cNvPr id="22535" name="TextBox 2"/>
            <p:cNvSpPr txBox="1">
              <a:spLocks noChangeArrowheads="1"/>
            </p:cNvSpPr>
            <p:nvPr/>
          </p:nvSpPr>
          <p:spPr bwMode="auto">
            <a:xfrm>
              <a:off x="1065312" y="675736"/>
              <a:ext cx="7509774" cy="16409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ulim" panose="020B0600000101010101" pitchFamily="34" charset="-127"/>
                  <a:ea typeface="Gulim" panose="020B0600000101010101" pitchFamily="34" charset="-127"/>
                </a:defRPr>
              </a:lvl9pPr>
            </a:lstStyle>
            <a:p>
              <a:pPr>
                <a:lnSpc>
                  <a:spcPct val="120000"/>
                </a:lnSpc>
              </a:pPr>
              <a:r>
                <a:rPr lang="en-US" altLang="zh-CN" sz="2800" b="1" dirty="0">
                  <a:solidFill>
                    <a:srgbClr val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8.</a:t>
              </a:r>
              <a:r>
                <a:rPr lang="zh-CN" altLang="en-US" sz="2800" b="1" dirty="0">
                  <a:solidFill>
                    <a:srgbClr val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 故宫博物院占</a:t>
              </a:r>
              <a:r>
                <a:rPr lang="zh-CN" altLang="en-US" sz="2800" b="1">
                  <a:solidFill>
                    <a:srgbClr val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地总面积约为</a:t>
              </a:r>
              <a:r>
                <a:rPr lang="en-US" altLang="zh-CN" sz="2800" b="1" dirty="0">
                  <a:solidFill>
                    <a:srgbClr val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72</a:t>
              </a:r>
              <a:r>
                <a:rPr lang="zh-CN" altLang="en-US" sz="2800" b="1" dirty="0">
                  <a:solidFill>
                    <a:srgbClr val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万平方米，其中</a:t>
              </a:r>
              <a:endParaRPr lang="zh-CN" altLang="en-US" sz="28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endParaRPr>
            </a:p>
            <a:p>
              <a:pPr>
                <a:lnSpc>
                  <a:spcPct val="120000"/>
                </a:lnSpc>
              </a:pPr>
              <a:r>
                <a:rPr lang="zh-CN" altLang="en-US" sz="2800" b="1" dirty="0">
                  <a:solidFill>
                    <a:srgbClr val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 </a:t>
              </a:r>
              <a:r>
                <a:rPr lang="en-US" altLang="zh-CN" sz="2800" b="1" dirty="0">
                  <a:solidFill>
                    <a:srgbClr val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  </a:t>
              </a:r>
              <a:r>
                <a:rPr lang="zh-CN" altLang="en-US" sz="2800" b="1" dirty="0">
                  <a:solidFill>
                    <a:srgbClr val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建筑面积占总面积的   。故宫博物院的建筑</a:t>
              </a:r>
              <a:endParaRPr lang="zh-CN" altLang="en-US" sz="28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endParaRPr>
            </a:p>
            <a:p>
              <a:pPr>
                <a:lnSpc>
                  <a:spcPct val="120000"/>
                </a:lnSpc>
              </a:pPr>
              <a:r>
                <a:rPr lang="zh-CN" altLang="en-US" sz="2800" b="1" dirty="0">
                  <a:solidFill>
                    <a:srgbClr val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 </a:t>
              </a:r>
              <a:r>
                <a:rPr lang="en-US" altLang="zh-CN" sz="2800" b="1" dirty="0">
                  <a:solidFill>
                    <a:srgbClr val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  </a:t>
              </a:r>
              <a:r>
                <a:rPr lang="zh-CN" altLang="en-US" sz="2800" b="1" dirty="0">
                  <a:solidFill>
                    <a:srgbClr val="000000"/>
                  </a:solidFill>
                  <a:latin typeface="黑体" panose="02010609060101010101" pitchFamily="2" charset="-122"/>
                  <a:ea typeface="黑体" panose="02010609060101010101" pitchFamily="2" charset="-122"/>
                  <a:cs typeface="黑体" panose="02010609060101010101" pitchFamily="2" charset="-122"/>
                </a:rPr>
                <a:t>面积约为多少万平方米？</a:t>
              </a:r>
              <a:endParaRPr lang="zh-CN" altLang="en-US" sz="28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endParaRPr>
            </a:p>
          </p:txBody>
        </p:sp>
        <p:graphicFrame>
          <p:nvGraphicFramePr>
            <p:cNvPr id="22536" name="对象 1"/>
            <p:cNvGraphicFramePr>
              <a:graphicFrameLocks noChangeAspect="1"/>
            </p:cNvGraphicFramePr>
            <p:nvPr/>
          </p:nvGraphicFramePr>
          <p:xfrm>
            <a:off x="4715516" y="1135964"/>
            <a:ext cx="416049" cy="7204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53" name="Equation" r:id="rId1" imgW="5486400" imgH="9448800" progId="Equation.DSMT4">
                    <p:embed/>
                  </p:oleObj>
                </mc:Choice>
                <mc:Fallback>
                  <p:oleObj name="Equation" r:id="rId1" imgW="5486400" imgH="9448800" progId="Equation.DSMT4">
                    <p:embed/>
                    <p:pic>
                      <p:nvPicPr>
                        <p:cNvPr id="0" name="对象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15516" y="1135964"/>
                          <a:ext cx="416049" cy="7204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381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4" name="对象 3"/>
          <p:cNvGraphicFramePr>
            <a:graphicFrameLocks noChangeAspect="1"/>
          </p:cNvGraphicFramePr>
          <p:nvPr/>
        </p:nvGraphicFramePr>
        <p:xfrm>
          <a:off x="2143790" y="2555999"/>
          <a:ext cx="2406650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Equation" r:id="rId3" imgW="23774400" imgH="9753600" progId="Equation.DSMT4">
                  <p:embed/>
                </p:oleObj>
              </mc:Choice>
              <mc:Fallback>
                <p:oleObj name="Equation" r:id="rId3" imgW="23774400" imgH="9753600" progId="Equation.DSMT4">
                  <p:embed/>
                  <p:pic>
                    <p:nvPicPr>
                      <p:cNvPr id="0" name="对象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790" y="2555999"/>
                        <a:ext cx="2406650" cy="979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/>
          <p:cNvGraphicFramePr>
            <a:graphicFrameLocks noChangeAspect="1"/>
          </p:cNvGraphicFramePr>
          <p:nvPr/>
        </p:nvGraphicFramePr>
        <p:xfrm>
          <a:off x="4520054" y="2844031"/>
          <a:ext cx="2249488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Equation" r:id="rId5" imgW="22250400" imgH="4876800" progId="Equation.DSMT4">
                  <p:embed/>
                </p:oleObj>
              </mc:Choice>
              <mc:Fallback>
                <p:oleObj name="Equation" r:id="rId5" imgW="22250400" imgH="4876800" progId="Equation.DSMT4">
                  <p:embed/>
                  <p:pic>
                    <p:nvPicPr>
                      <p:cNvPr id="0" name="对象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0054" y="2844031"/>
                        <a:ext cx="2249488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29"/>
          <p:cNvSpPr txBox="1">
            <a:spLocks noChangeArrowheads="1"/>
          </p:cNvSpPr>
          <p:nvPr/>
        </p:nvSpPr>
        <p:spPr bwMode="auto">
          <a:xfrm>
            <a:off x="786309" y="3787249"/>
            <a:ext cx="8208912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9pPr>
          </a:lstStyle>
          <a:p>
            <a:pPr latinLnBrk="1"/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答：故宫博物院的建筑面积约为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150000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平方米。</a:t>
            </a:r>
            <a:endParaRPr lang="zh-CN" altLang="en-US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1231</Words>
  <Application>WPS 演示</Application>
  <PresentationFormat>在屏幕上显示</PresentationFormat>
  <Paragraphs>289</Paragraphs>
  <Slides>15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47</vt:i4>
      </vt:variant>
      <vt:variant>
        <vt:lpstr>幻灯片标题</vt:lpstr>
      </vt:variant>
      <vt:variant>
        <vt:i4>15</vt:i4>
      </vt:variant>
    </vt:vector>
  </HeadingPairs>
  <TitlesOfParts>
    <vt:vector size="80" baseType="lpstr">
      <vt:lpstr>Arial</vt:lpstr>
      <vt:lpstr>宋体</vt:lpstr>
      <vt:lpstr>Wingdings</vt:lpstr>
      <vt:lpstr>黑体</vt:lpstr>
      <vt:lpstr>Times New Roman</vt:lpstr>
      <vt:lpstr>Calibri</vt:lpstr>
      <vt:lpstr>Arial</vt:lpstr>
      <vt:lpstr>微软雅黑</vt:lpstr>
      <vt:lpstr>Century Gothic</vt:lpstr>
      <vt:lpstr>楷体</vt:lpstr>
      <vt:lpstr>Century Gothic</vt:lpstr>
      <vt:lpstr>幼圆</vt:lpstr>
      <vt:lpstr>Gulim</vt:lpstr>
      <vt:lpstr>Arial Narrow</vt:lpstr>
      <vt:lpstr>Bell MT</vt:lpstr>
      <vt:lpstr>Arial Unicode MS</vt:lpstr>
      <vt:lpstr>Calibri Light</vt:lpstr>
      <vt:lpstr>自定义设计方案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1</cp:revision>
  <dcterms:created xsi:type="dcterms:W3CDTF">2022-09-01T14:59:39Z</dcterms:created>
  <dcterms:modified xsi:type="dcterms:W3CDTF">2022-09-01T14:59:40Z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2052-11.8.2.8506</vt:lpwstr>
  </property>
  <property fmtid="{D5CDD505-2E9C-101B-9397-08002B2CF9AE}" pid="4" name="KSORubyTemplateID">
    <vt:lpwstr>13</vt:lpwstr>
  </property>
  <property fmtid="{D5CDD505-2E9C-101B-9397-08002B2CF9AE}" pid="5" name="ICV">
    <vt:lpwstr>242E4D637DAC462395CE8545FA27DB46</vt:lpwstr>
  </property>
</Properties>
</file>