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81" r:id="rId3"/>
    <p:sldId id="457" r:id="rId4"/>
    <p:sldId id="420" r:id="rId5"/>
    <p:sldId id="409" r:id="rId6"/>
    <p:sldId id="410" r:id="rId7"/>
    <p:sldId id="412" r:id="rId8"/>
    <p:sldId id="413" r:id="rId9"/>
    <p:sldId id="415" r:id="rId11"/>
    <p:sldId id="423" r:id="rId12"/>
    <p:sldId id="421" r:id="rId13"/>
    <p:sldId id="491" r:id="rId14"/>
    <p:sldId id="417" r:id="rId15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