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5" r:id="rId3"/>
  </p:sldMasterIdLst>
  <p:notesMasterIdLst>
    <p:notesMasterId r:id="rId19"/>
  </p:notesMasterIdLst>
  <p:sldIdLst>
    <p:sldId id="636" r:id="rId4"/>
    <p:sldId id="568" r:id="rId5"/>
    <p:sldId id="574" r:id="rId6"/>
    <p:sldId id="614" r:id="rId7"/>
    <p:sldId id="588" r:id="rId8"/>
    <p:sldId id="606" r:id="rId9"/>
    <p:sldId id="615" r:id="rId10"/>
    <p:sldId id="660" r:id="rId11"/>
    <p:sldId id="617" r:id="rId12"/>
    <p:sldId id="618" r:id="rId13"/>
    <p:sldId id="580" r:id="rId14"/>
    <p:sldId id="597" r:id="rId15"/>
    <p:sldId id="621" r:id="rId16"/>
    <p:sldId id="654" r:id="rId17"/>
    <p:sldId id="630" r:id="rId18"/>
  </p:sldIdLst>
  <p:sldSz cx="9144000" cy="5143500"/>
  <p:notesSz cx="6858000" cy="9144000"/>
  <p:custDataLst>
    <p:tags r:id="rId2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4" Type="http://schemas.openxmlformats.org/officeDocument/2006/relationships/tags" Target="tags/tag10.xml"/><Relationship Id="rId23" Type="http://schemas.openxmlformats.org/officeDocument/2006/relationships/commentAuthors" Target="commentAuthors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notesMaster" Target="notesMasters/notesMaster1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1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6.xml"/><Relationship Id="rId1" Type="http://schemas.openxmlformats.org/officeDocument/2006/relationships/slideLayout" Target="../slideLayouts/slideLayout17.xml"/></Relationships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5.xml"/><Relationship Id="rId4" Type="http://schemas.openxmlformats.org/officeDocument/2006/relationships/image" Target="../media/image21.png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tags" Target="../tags/tag2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6.xml"/><Relationship Id="rId5" Type="http://schemas.openxmlformats.org/officeDocument/2006/relationships/tags" Target="../tags/tag5.xml"/><Relationship Id="rId4" Type="http://schemas.openxmlformats.org/officeDocument/2006/relationships/image" Target="../media/image9.jpeg"/><Relationship Id="rId3" Type="http://schemas.openxmlformats.org/officeDocument/2006/relationships/tags" Target="../tags/tag4.xml"/><Relationship Id="rId2" Type="http://schemas.openxmlformats.org/officeDocument/2006/relationships/image" Target="../media/image8.pn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0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tags" Target="../tags/tag6.xml"/><Relationship Id="rId1" Type="http://schemas.openxmlformats.org/officeDocument/2006/relationships/image" Target="../media/image11.png"/></Relationships>
</file>

<file path=ppt/tags/tag10.xml><?xml version="1.0" encoding="utf-8"?>
<p:tagLst xmlns:p="http://schemas.openxmlformats.org/presentationml/2006/main">
  <p:tag name="KSO_WPP_MARK_KEY" val="b8ded572-ce3d-4f09-889c-f66e83b85603"/>
  <p:tag name="COMMONDATA" val="eyJoZGlkIjoiMDY0ZGEzYTU4MWMxZTY0OWY1ZTU2MGQ4YjBhZTJjYTIifQ=="/>
  <p:tag name="commondata" val="eyJoZGlkIjoiMGIwODFkOTgzNTQzYjU1NzhjOTQ2MTRiZjFlNDExYTMifQ=="/>
</p:tagLst>
</file>