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</p:sldMasterIdLst>
  <p:notesMasterIdLst>
    <p:notesMasterId r:id="rId9"/>
  </p:notesMasterIdLst>
  <p:handoutMasterIdLst>
    <p:handoutMasterId r:id="rId34"/>
  </p:handoutMasterIdLst>
  <p:sldIdLst>
    <p:sldId id="416" r:id="rId4"/>
    <p:sldId id="560" r:id="rId5"/>
    <p:sldId id="574" r:id="rId6"/>
    <p:sldId id="573" r:id="rId7"/>
    <p:sldId id="571" r:id="rId8"/>
    <p:sldId id="590" r:id="rId10"/>
    <p:sldId id="579" r:id="rId11"/>
    <p:sldId id="555" r:id="rId12"/>
    <p:sldId id="554" r:id="rId13"/>
    <p:sldId id="580" r:id="rId14"/>
    <p:sldId id="572" r:id="rId15"/>
    <p:sldId id="581" r:id="rId16"/>
    <p:sldId id="575" r:id="rId17"/>
    <p:sldId id="582" r:id="rId18"/>
    <p:sldId id="583" r:id="rId19"/>
    <p:sldId id="584" r:id="rId20"/>
    <p:sldId id="585" r:id="rId21"/>
    <p:sldId id="577" r:id="rId22"/>
    <p:sldId id="591" r:id="rId23"/>
    <p:sldId id="578" r:id="rId24"/>
    <p:sldId id="592" r:id="rId25"/>
    <p:sldId id="534" r:id="rId26"/>
    <p:sldId id="593" r:id="rId27"/>
    <p:sldId id="589" r:id="rId28"/>
    <p:sldId id="586" r:id="rId29"/>
    <p:sldId id="588" r:id="rId30"/>
    <p:sldId id="576" r:id="rId31"/>
    <p:sldId id="594" r:id="rId32"/>
    <p:sldId id="417" r:id="rId3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C0D"/>
    <a:srgbClr val="FFDA69"/>
    <a:srgbClr val="EB7E83"/>
    <a:srgbClr val="ACB3A1"/>
    <a:srgbClr val="969696"/>
    <a:srgbClr val="26182F"/>
    <a:srgbClr val="84AEE1"/>
    <a:srgbClr val="FF7124"/>
    <a:srgbClr val="EF7509"/>
    <a:srgbClr val="8C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1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672" y="66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5.png"/><Relationship Id="rId3" Type="http://schemas.openxmlformats.org/officeDocument/2006/relationships/tags" Target="../tags/tag28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7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image" Target="../media/image6.png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image" Target="../media/image6.png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6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image" Target="../media/image7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7" Type="http://schemas.openxmlformats.org/officeDocument/2006/relationships/tags" Target="../tags/tag168.xml"/><Relationship Id="rId16" Type="http://schemas.openxmlformats.org/officeDocument/2006/relationships/tags" Target="../tags/tag167.xml"/><Relationship Id="rId15" Type="http://schemas.openxmlformats.org/officeDocument/2006/relationships/tags" Target="../tags/tag166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image" Target="../media/image8.png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0" Type="http://schemas.openxmlformats.org/officeDocument/2006/relationships/tags" Target="../tags/tag197.xml"/><Relationship Id="rId2" Type="http://schemas.openxmlformats.org/officeDocument/2006/relationships/tags" Target="../tags/tag179.xml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0" Type="http://schemas.openxmlformats.org/officeDocument/2006/relationships/tags" Target="../tags/tag216.xml"/><Relationship Id="rId2" Type="http://schemas.openxmlformats.org/officeDocument/2006/relationships/tags" Target="../tags/tag198.xml"/><Relationship Id="rId19" Type="http://schemas.openxmlformats.org/officeDocument/2006/relationships/tags" Target="../tags/tag215.xml"/><Relationship Id="rId18" Type="http://schemas.openxmlformats.org/officeDocument/2006/relationships/tags" Target="../tags/tag214.xml"/><Relationship Id="rId17" Type="http://schemas.openxmlformats.org/officeDocument/2006/relationships/tags" Target="../tags/tag213.xml"/><Relationship Id="rId16" Type="http://schemas.openxmlformats.org/officeDocument/2006/relationships/tags" Target="../tags/tag212.xml"/><Relationship Id="rId15" Type="http://schemas.openxmlformats.org/officeDocument/2006/relationships/tags" Target="../tags/tag211.xml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>
            <p:custDataLst>
              <p:tags r:id="rId2"/>
            </p:custDataLst>
          </p:nvPr>
        </p:nvSpPr>
        <p:spPr>
          <a:xfrm flipV="1">
            <a:off x="0" y="-1"/>
            <a:ext cx="3605934" cy="273168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>
            <p:custDataLst>
              <p:tags r:id="rId3"/>
            </p:custDataLst>
          </p:nvPr>
        </p:nvSpPr>
        <p:spPr>
          <a:xfrm flipH="1">
            <a:off x="6834938" y="4281714"/>
            <a:ext cx="5357061" cy="25762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56" y="1799045"/>
            <a:ext cx="2731245" cy="5066215"/>
          </a:xfrm>
          <a:prstGeom prst="rect">
            <a:avLst/>
          </a:prstGeom>
        </p:spPr>
      </p:pic>
      <p:sp>
        <p:nvSpPr>
          <p:cNvPr id="43" name="任意多边形: 形状 42"/>
          <p:cNvSpPr/>
          <p:nvPr>
            <p:custDataLst>
              <p:tags r:id="rId6"/>
            </p:custDataLst>
          </p:nvPr>
        </p:nvSpPr>
        <p:spPr>
          <a:xfrm rot="2783063" flipH="1">
            <a:off x="9331460" y="273444"/>
            <a:ext cx="115200" cy="7866000"/>
          </a:xfrm>
          <a:custGeom>
            <a:avLst/>
            <a:gdLst>
              <a:gd name="connsiteX0" fmla="*/ 114195 w 114195"/>
              <a:gd name="connsiteY0" fmla="*/ 0 h 7890428"/>
              <a:gd name="connsiteX1" fmla="*/ 0 w 114195"/>
              <a:gd name="connsiteY1" fmla="*/ 106626 h 7890428"/>
              <a:gd name="connsiteX2" fmla="*/ 0 w 114195"/>
              <a:gd name="connsiteY2" fmla="*/ 7768127 h 7890428"/>
              <a:gd name="connsiteX3" fmla="*/ 114195 w 114195"/>
              <a:gd name="connsiteY3" fmla="*/ 7890428 h 789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95" h="7890428">
                <a:moveTo>
                  <a:pt x="114195" y="0"/>
                </a:moveTo>
                <a:lnTo>
                  <a:pt x="0" y="106626"/>
                </a:lnTo>
                <a:lnTo>
                  <a:pt x="0" y="7768127"/>
                </a:lnTo>
                <a:lnTo>
                  <a:pt x="114195" y="78904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>
            <p:custDataLst>
              <p:tags r:id="rId7"/>
            </p:custDataLst>
          </p:nvPr>
        </p:nvGrpSpPr>
        <p:grpSpPr>
          <a:xfrm rot="5400000">
            <a:off x="273308" y="1704895"/>
            <a:ext cx="1826437" cy="3037136"/>
            <a:chOff x="1712800" y="4635950"/>
            <a:chExt cx="1499948" cy="2494226"/>
          </a:xfrm>
        </p:grpSpPr>
        <p:sp>
          <p:nvSpPr>
            <p:cNvPr id="45" name="任意多边形: 形状 44"/>
            <p:cNvSpPr/>
            <p:nvPr>
              <p:custDataLst>
                <p:tags r:id="rId8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/>
            <p:cNvSpPr/>
            <p:nvPr>
              <p:custDataLst>
                <p:tags r:id="rId9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1" name="任意多边形: 形状 50"/>
          <p:cNvSpPr/>
          <p:nvPr>
            <p:custDataLst>
              <p:tags r:id="rId10"/>
            </p:custDataLst>
          </p:nvPr>
        </p:nvSpPr>
        <p:spPr>
          <a:xfrm rot="7561930">
            <a:off x="792716" y="1491972"/>
            <a:ext cx="139051" cy="2233595"/>
          </a:xfrm>
          <a:custGeom>
            <a:avLst/>
            <a:gdLst>
              <a:gd name="connsiteX0" fmla="*/ 0 w 139051"/>
              <a:gd name="connsiteY0" fmla="*/ 2233595 h 2233595"/>
              <a:gd name="connsiteX1" fmla="*/ 0 w 139051"/>
              <a:gd name="connsiteY1" fmla="*/ 0 h 2233595"/>
              <a:gd name="connsiteX2" fmla="*/ 139051 w 139051"/>
              <a:gd name="connsiteY2" fmla="*/ 45553 h 2233595"/>
              <a:gd name="connsiteX3" fmla="*/ 139051 w 139051"/>
              <a:gd name="connsiteY3" fmla="*/ 2132449 h 223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51" h="2233595">
                <a:moveTo>
                  <a:pt x="0" y="2233595"/>
                </a:moveTo>
                <a:lnTo>
                  <a:pt x="0" y="0"/>
                </a:lnTo>
                <a:lnTo>
                  <a:pt x="139051" y="45553"/>
                </a:lnTo>
                <a:lnTo>
                  <a:pt x="139051" y="2132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11"/>
            </p:custDataLst>
          </p:nvPr>
        </p:nvSpPr>
        <p:spPr>
          <a:xfrm rot="3238070" flipH="1">
            <a:off x="772700" y="2731433"/>
            <a:ext cx="139051" cy="2184092"/>
          </a:xfrm>
          <a:custGeom>
            <a:avLst/>
            <a:gdLst>
              <a:gd name="connsiteX0" fmla="*/ 139051 w 139051"/>
              <a:gd name="connsiteY0" fmla="*/ 45553 h 2184092"/>
              <a:gd name="connsiteX1" fmla="*/ 0 w 139051"/>
              <a:gd name="connsiteY1" fmla="*/ 0 h 2184092"/>
              <a:gd name="connsiteX2" fmla="*/ 0 w 139051"/>
              <a:gd name="connsiteY2" fmla="*/ 2184092 h 2184092"/>
              <a:gd name="connsiteX3" fmla="*/ 139051 w 139051"/>
              <a:gd name="connsiteY3" fmla="*/ 2082946 h 218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51" h="2184092">
                <a:moveTo>
                  <a:pt x="139051" y="45553"/>
                </a:moveTo>
                <a:lnTo>
                  <a:pt x="0" y="0"/>
                </a:lnTo>
                <a:lnTo>
                  <a:pt x="0" y="2184092"/>
                </a:lnTo>
                <a:lnTo>
                  <a:pt x="139051" y="20829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3417469" y="3233168"/>
            <a:ext cx="5357061" cy="67576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3417469" y="2188029"/>
            <a:ext cx="5357061" cy="984565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(使用中文字体)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14"/>
            </p:custDataLst>
          </p:nvPr>
        </p:nvSpPr>
        <p:spPr>
          <a:xfrm>
            <a:off x="3417469" y="4275982"/>
            <a:ext cx="1893932" cy="5248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tIns="0" bIns="0" anchor="ctr">
            <a:normAutofit/>
          </a:bodyPr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5"/>
            </p:custDataLst>
          </p:nvPr>
        </p:nvSpPr>
        <p:spPr>
          <a:xfrm>
            <a:off x="3476461" y="4902268"/>
            <a:ext cx="1893932" cy="524863"/>
          </a:xfrm>
        </p:spPr>
        <p:txBody>
          <a:bodyPr vert="horz" anchor="ctr">
            <a:normAutofit/>
          </a:bodyPr>
          <a:lstStyle>
            <a:lvl1pPr marL="0" indent="0" algn="l">
              <a:buNone/>
              <a:defRPr sz="20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>
            <p:custDataLst>
              <p:tags r:id="rId2"/>
            </p:custDataLst>
          </p:nvPr>
        </p:nvGrpSpPr>
        <p:grpSpPr>
          <a:xfrm>
            <a:off x="9759140" y="5048968"/>
            <a:ext cx="2834585" cy="1825657"/>
            <a:chOff x="5456060" y="1799045"/>
            <a:chExt cx="7866000" cy="5066215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flipH="1">
              <a:off x="6834938" y="4281714"/>
              <a:ext cx="5357061" cy="25762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460756" y="1799045"/>
              <a:ext cx="2731245" cy="5066215"/>
            </a:xfrm>
            <a:prstGeom prst="rect">
              <a:avLst/>
            </a:prstGeom>
          </p:spPr>
        </p:pic>
        <p:sp>
          <p:nvSpPr>
            <p:cNvPr id="28" name="任意多边形: 形状 27"/>
            <p:cNvSpPr/>
            <p:nvPr>
              <p:custDataLst>
                <p:tags r:id="rId6"/>
              </p:custDataLst>
            </p:nvPr>
          </p:nvSpPr>
          <p:spPr>
            <a:xfrm rot="2783063" flipH="1">
              <a:off x="9331460" y="273444"/>
              <a:ext cx="115200" cy="7866000"/>
            </a:xfrm>
            <a:custGeom>
              <a:avLst/>
              <a:gdLst>
                <a:gd name="connsiteX0" fmla="*/ 114195 w 114195"/>
                <a:gd name="connsiteY0" fmla="*/ 0 h 7890428"/>
                <a:gd name="connsiteX1" fmla="*/ 0 w 114195"/>
                <a:gd name="connsiteY1" fmla="*/ 106626 h 7890428"/>
                <a:gd name="connsiteX2" fmla="*/ 0 w 114195"/>
                <a:gd name="connsiteY2" fmla="*/ 7768127 h 7890428"/>
                <a:gd name="connsiteX3" fmla="*/ 114195 w 114195"/>
                <a:gd name="connsiteY3" fmla="*/ 7890428 h 789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7890428">
                  <a:moveTo>
                    <a:pt x="114195" y="0"/>
                  </a:moveTo>
                  <a:lnTo>
                    <a:pt x="0" y="106626"/>
                  </a:lnTo>
                  <a:lnTo>
                    <a:pt x="0" y="7768127"/>
                  </a:lnTo>
                  <a:lnTo>
                    <a:pt x="114195" y="78904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直角三角形 23"/>
          <p:cNvSpPr/>
          <p:nvPr>
            <p:custDataLst>
              <p:tags r:id="rId7"/>
            </p:custDataLst>
          </p:nvPr>
        </p:nvSpPr>
        <p:spPr>
          <a:xfrm flipV="1">
            <a:off x="0" y="-1"/>
            <a:ext cx="2427316" cy="172904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0800" tIns="39600" rIns="75600" bIns="396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0800" tIns="0" rIns="8280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>
            <p:custDataLst>
              <p:tags r:id="rId2"/>
            </p:custDataLst>
          </p:nvPr>
        </p:nvSpPr>
        <p:spPr>
          <a:xfrm flipH="1" flipV="1">
            <a:off x="6834937" y="7260"/>
            <a:ext cx="5357061" cy="25762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55" y="0"/>
            <a:ext cx="2731245" cy="5066215"/>
          </a:xfrm>
          <a:prstGeom prst="rect">
            <a:avLst/>
          </a:prstGeom>
        </p:spPr>
      </p:pic>
      <p:sp>
        <p:nvSpPr>
          <p:cNvPr id="55" name="任意多边形: 形状 54"/>
          <p:cNvSpPr/>
          <p:nvPr>
            <p:custDataLst>
              <p:tags r:id="rId5"/>
            </p:custDataLst>
          </p:nvPr>
        </p:nvSpPr>
        <p:spPr>
          <a:xfrm rot="19013494">
            <a:off x="804537" y="3575330"/>
            <a:ext cx="114195" cy="2643673"/>
          </a:xfrm>
          <a:custGeom>
            <a:avLst/>
            <a:gdLst>
              <a:gd name="connsiteX0" fmla="*/ 114195 w 114195"/>
              <a:gd name="connsiteY0" fmla="*/ 0 h 2643673"/>
              <a:gd name="connsiteX1" fmla="*/ 114195 w 114195"/>
              <a:gd name="connsiteY1" fmla="*/ 2624992 h 2643673"/>
              <a:gd name="connsiteX2" fmla="*/ 0 w 114195"/>
              <a:gd name="connsiteY2" fmla="*/ 2643673 h 2643673"/>
              <a:gd name="connsiteX3" fmla="*/ 0 w 114195"/>
              <a:gd name="connsiteY3" fmla="*/ 122198 h 264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95" h="2643673">
                <a:moveTo>
                  <a:pt x="114195" y="0"/>
                </a:moveTo>
                <a:lnTo>
                  <a:pt x="114195" y="2624992"/>
                </a:lnTo>
                <a:lnTo>
                  <a:pt x="0" y="2643673"/>
                </a:lnTo>
                <a:lnTo>
                  <a:pt x="0" y="1221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6"/>
            </p:custDataLst>
          </p:nvPr>
        </p:nvSpPr>
        <p:spPr>
          <a:xfrm rot="19013494">
            <a:off x="697090" y="4175840"/>
            <a:ext cx="114195" cy="2329218"/>
          </a:xfrm>
          <a:custGeom>
            <a:avLst/>
            <a:gdLst>
              <a:gd name="connsiteX0" fmla="*/ 114195 w 114195"/>
              <a:gd name="connsiteY0" fmla="*/ 0 h 2329218"/>
              <a:gd name="connsiteX1" fmla="*/ 114195 w 114195"/>
              <a:gd name="connsiteY1" fmla="*/ 2319214 h 2329218"/>
              <a:gd name="connsiteX2" fmla="*/ 27813 w 114195"/>
              <a:gd name="connsiteY2" fmla="*/ 2329218 h 2329218"/>
              <a:gd name="connsiteX3" fmla="*/ 0 w 114195"/>
              <a:gd name="connsiteY3" fmla="*/ 2298791 h 2329218"/>
              <a:gd name="connsiteX4" fmla="*/ 0 w 114195"/>
              <a:gd name="connsiteY4" fmla="*/ 127736 h 232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2329218">
                <a:moveTo>
                  <a:pt x="114195" y="0"/>
                </a:moveTo>
                <a:lnTo>
                  <a:pt x="114195" y="2319214"/>
                </a:lnTo>
                <a:lnTo>
                  <a:pt x="27813" y="2329218"/>
                </a:lnTo>
                <a:lnTo>
                  <a:pt x="0" y="2298791"/>
                </a:lnTo>
                <a:lnTo>
                  <a:pt x="0" y="127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任意多边形: 形状 58"/>
          <p:cNvSpPr/>
          <p:nvPr>
            <p:custDataLst>
              <p:tags r:id="rId7"/>
            </p:custDataLst>
          </p:nvPr>
        </p:nvSpPr>
        <p:spPr>
          <a:xfrm rot="19013494">
            <a:off x="588009" y="4770157"/>
            <a:ext cx="114195" cy="2031683"/>
          </a:xfrm>
          <a:custGeom>
            <a:avLst/>
            <a:gdLst>
              <a:gd name="connsiteX0" fmla="*/ 114195 w 114195"/>
              <a:gd name="connsiteY0" fmla="*/ 0 h 2031683"/>
              <a:gd name="connsiteX1" fmla="*/ 114195 w 114195"/>
              <a:gd name="connsiteY1" fmla="*/ 2015314 h 2031683"/>
              <a:gd name="connsiteX2" fmla="*/ 32998 w 114195"/>
              <a:gd name="connsiteY2" fmla="*/ 2031683 h 2031683"/>
              <a:gd name="connsiteX3" fmla="*/ 0 w 114195"/>
              <a:gd name="connsiteY3" fmla="*/ 1995216 h 2031683"/>
              <a:gd name="connsiteX4" fmla="*/ 0 w 114195"/>
              <a:gd name="connsiteY4" fmla="*/ 124974 h 203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2031683">
                <a:moveTo>
                  <a:pt x="114195" y="0"/>
                </a:moveTo>
                <a:lnTo>
                  <a:pt x="114195" y="2015314"/>
                </a:lnTo>
                <a:lnTo>
                  <a:pt x="32998" y="2031683"/>
                </a:lnTo>
                <a:lnTo>
                  <a:pt x="0" y="1995216"/>
                </a:lnTo>
                <a:lnTo>
                  <a:pt x="0" y="1249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8"/>
            </p:custDataLst>
          </p:nvPr>
        </p:nvSpPr>
        <p:spPr>
          <a:xfrm rot="13114061">
            <a:off x="195661" y="5569708"/>
            <a:ext cx="114195" cy="954066"/>
          </a:xfrm>
          <a:custGeom>
            <a:avLst/>
            <a:gdLst>
              <a:gd name="connsiteX0" fmla="*/ 114195 w 114195"/>
              <a:gd name="connsiteY0" fmla="*/ 954066 h 954066"/>
              <a:gd name="connsiteX1" fmla="*/ 1169 w 114195"/>
              <a:gd name="connsiteY1" fmla="*/ 941812 h 954066"/>
              <a:gd name="connsiteX2" fmla="*/ 0 w 114195"/>
              <a:gd name="connsiteY2" fmla="*/ 940342 h 954066"/>
              <a:gd name="connsiteX3" fmla="*/ 0 w 114195"/>
              <a:gd name="connsiteY3" fmla="*/ 0 h 954066"/>
              <a:gd name="connsiteX4" fmla="*/ 114195 w 114195"/>
              <a:gd name="connsiteY4" fmla="*/ 143215 h 95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954066">
                <a:moveTo>
                  <a:pt x="114195" y="954066"/>
                </a:moveTo>
                <a:lnTo>
                  <a:pt x="1169" y="941812"/>
                </a:lnTo>
                <a:lnTo>
                  <a:pt x="0" y="940342"/>
                </a:lnTo>
                <a:lnTo>
                  <a:pt x="0" y="0"/>
                </a:lnTo>
                <a:lnTo>
                  <a:pt x="114195" y="1432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9"/>
            </p:custDataLst>
          </p:nvPr>
        </p:nvSpPr>
        <p:spPr>
          <a:xfrm rot="13114061">
            <a:off x="392473" y="5826001"/>
            <a:ext cx="114195" cy="1198786"/>
          </a:xfrm>
          <a:custGeom>
            <a:avLst/>
            <a:gdLst>
              <a:gd name="connsiteX0" fmla="*/ 114195 w 114195"/>
              <a:gd name="connsiteY0" fmla="*/ 1198786 h 1198786"/>
              <a:gd name="connsiteX1" fmla="*/ 1169 w 114195"/>
              <a:gd name="connsiteY1" fmla="*/ 1179710 h 1198786"/>
              <a:gd name="connsiteX2" fmla="*/ 0 w 114195"/>
              <a:gd name="connsiteY2" fmla="*/ 1177421 h 1198786"/>
              <a:gd name="connsiteX3" fmla="*/ 0 w 114195"/>
              <a:gd name="connsiteY3" fmla="*/ 91055 h 1198786"/>
              <a:gd name="connsiteX4" fmla="*/ 114195 w 114195"/>
              <a:gd name="connsiteY4" fmla="*/ 0 h 11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1198786">
                <a:moveTo>
                  <a:pt x="114195" y="1198786"/>
                </a:moveTo>
                <a:lnTo>
                  <a:pt x="1169" y="1179710"/>
                </a:lnTo>
                <a:lnTo>
                  <a:pt x="0" y="1177421"/>
                </a:lnTo>
                <a:lnTo>
                  <a:pt x="0" y="91055"/>
                </a:lnTo>
                <a:lnTo>
                  <a:pt x="1141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任意多边形: 形状 39"/>
          <p:cNvSpPr/>
          <p:nvPr>
            <p:custDataLst>
              <p:tags r:id="rId10"/>
            </p:custDataLst>
          </p:nvPr>
        </p:nvSpPr>
        <p:spPr>
          <a:xfrm rot="13114061">
            <a:off x="774206" y="6129676"/>
            <a:ext cx="114195" cy="857436"/>
          </a:xfrm>
          <a:custGeom>
            <a:avLst/>
            <a:gdLst>
              <a:gd name="connsiteX0" fmla="*/ 114195 w 114195"/>
              <a:gd name="connsiteY0" fmla="*/ 857436 h 857436"/>
              <a:gd name="connsiteX1" fmla="*/ 1169 w 114195"/>
              <a:gd name="connsiteY1" fmla="*/ 838360 h 857436"/>
              <a:gd name="connsiteX2" fmla="*/ 0 w 114195"/>
              <a:gd name="connsiteY2" fmla="*/ 836071 h 857436"/>
              <a:gd name="connsiteX3" fmla="*/ 0 w 114195"/>
              <a:gd name="connsiteY3" fmla="*/ 91055 h 857436"/>
              <a:gd name="connsiteX4" fmla="*/ 114195 w 114195"/>
              <a:gd name="connsiteY4" fmla="*/ 0 h 85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857436">
                <a:moveTo>
                  <a:pt x="114195" y="857436"/>
                </a:moveTo>
                <a:lnTo>
                  <a:pt x="1169" y="838360"/>
                </a:lnTo>
                <a:lnTo>
                  <a:pt x="0" y="836071"/>
                </a:lnTo>
                <a:lnTo>
                  <a:pt x="0" y="91055"/>
                </a:lnTo>
                <a:lnTo>
                  <a:pt x="1141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>
            <p:custDataLst>
              <p:tags r:id="rId11"/>
            </p:custDataLst>
          </p:nvPr>
        </p:nvGrpSpPr>
        <p:grpSpPr>
          <a:xfrm>
            <a:off x="1712800" y="4635950"/>
            <a:ext cx="1499948" cy="2494226"/>
            <a:chOff x="1712800" y="4635950"/>
            <a:chExt cx="1499948" cy="2494226"/>
          </a:xfrm>
        </p:grpSpPr>
        <p:sp>
          <p:nvSpPr>
            <p:cNvPr id="45" name="任意多边形: 形状 44"/>
            <p:cNvSpPr/>
            <p:nvPr>
              <p:custDataLst>
                <p:tags r:id="rId12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/>
            <p:cNvSpPr/>
            <p:nvPr>
              <p:custDataLst>
                <p:tags r:id="rId13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>
            <p:custDataLst>
              <p:tags r:id="rId14"/>
            </p:custDataLst>
          </p:nvPr>
        </p:nvGrpSpPr>
        <p:grpSpPr>
          <a:xfrm>
            <a:off x="2576721" y="4644851"/>
            <a:ext cx="1499948" cy="2494226"/>
            <a:chOff x="1712800" y="4635950"/>
            <a:chExt cx="1499948" cy="2494226"/>
          </a:xfrm>
        </p:grpSpPr>
        <p:sp>
          <p:nvSpPr>
            <p:cNvPr id="62" name="任意多边形: 形状 61"/>
            <p:cNvSpPr/>
            <p:nvPr>
              <p:custDataLst>
                <p:tags r:id="rId15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/>
            <p:cNvSpPr/>
            <p:nvPr>
              <p:custDataLst>
                <p:tags r:id="rId16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17"/>
            </p:custDataLst>
          </p:nvPr>
        </p:nvSpPr>
        <p:spPr>
          <a:xfrm>
            <a:off x="3923470" y="2590806"/>
            <a:ext cx="5621060" cy="1082219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(使用中文字体)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3923470" y="3781884"/>
            <a:ext cx="5621060" cy="71285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直角三角形 21"/>
          <p:cNvSpPr/>
          <p:nvPr>
            <p:custDataLst>
              <p:tags r:id="rId2"/>
            </p:custDataLst>
          </p:nvPr>
        </p:nvSpPr>
        <p:spPr>
          <a:xfrm flipV="1">
            <a:off x="0" y="-1"/>
            <a:ext cx="2427316" cy="172904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9759140" y="5048968"/>
            <a:ext cx="2834585" cy="1825657"/>
            <a:chOff x="5456060" y="1799045"/>
            <a:chExt cx="7866000" cy="5066215"/>
          </a:xfrm>
        </p:grpSpPr>
        <p:sp>
          <p:nvSpPr>
            <p:cNvPr id="14" name="等腰三角形 13"/>
            <p:cNvSpPr/>
            <p:nvPr>
              <p:custDataLst>
                <p:tags r:id="rId4"/>
              </p:custDataLst>
            </p:nvPr>
          </p:nvSpPr>
          <p:spPr>
            <a:xfrm flipH="1">
              <a:off x="6834938" y="4281714"/>
              <a:ext cx="5357061" cy="25762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460756" y="1799045"/>
              <a:ext cx="2731245" cy="5066215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 rot="2783063" flipH="1">
              <a:off x="9331460" y="273444"/>
              <a:ext cx="115200" cy="7866000"/>
            </a:xfrm>
            <a:custGeom>
              <a:avLst/>
              <a:gdLst>
                <a:gd name="connsiteX0" fmla="*/ 114195 w 114195"/>
                <a:gd name="connsiteY0" fmla="*/ 0 h 7890428"/>
                <a:gd name="connsiteX1" fmla="*/ 0 w 114195"/>
                <a:gd name="connsiteY1" fmla="*/ 106626 h 7890428"/>
                <a:gd name="connsiteX2" fmla="*/ 0 w 114195"/>
                <a:gd name="connsiteY2" fmla="*/ 7768127 h 7890428"/>
                <a:gd name="connsiteX3" fmla="*/ 114195 w 114195"/>
                <a:gd name="connsiteY3" fmla="*/ 7890428 h 789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7890428">
                  <a:moveTo>
                    <a:pt x="114195" y="0"/>
                  </a:moveTo>
                  <a:lnTo>
                    <a:pt x="0" y="106626"/>
                  </a:lnTo>
                  <a:lnTo>
                    <a:pt x="0" y="7768127"/>
                  </a:lnTo>
                  <a:lnTo>
                    <a:pt x="114195" y="78904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直角三角形 18"/>
          <p:cNvSpPr/>
          <p:nvPr>
            <p:custDataLst>
              <p:tags r:id="rId2"/>
            </p:custDataLst>
          </p:nvPr>
        </p:nvSpPr>
        <p:spPr>
          <a:xfrm flipV="1">
            <a:off x="0" y="-1"/>
            <a:ext cx="2427316" cy="172904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759140" y="5048968"/>
            <a:ext cx="2834585" cy="1825657"/>
            <a:chOff x="5456060" y="1799045"/>
            <a:chExt cx="7866000" cy="5066215"/>
          </a:xfrm>
        </p:grpSpPr>
        <p:sp>
          <p:nvSpPr>
            <p:cNvPr id="16" name="等腰三角形 15"/>
            <p:cNvSpPr/>
            <p:nvPr>
              <p:custDataLst>
                <p:tags r:id="rId4"/>
              </p:custDataLst>
            </p:nvPr>
          </p:nvSpPr>
          <p:spPr>
            <a:xfrm flipH="1">
              <a:off x="6834938" y="4281714"/>
              <a:ext cx="5357061" cy="25762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460756" y="1799045"/>
              <a:ext cx="2731245" cy="5066215"/>
            </a:xfrm>
            <a:prstGeom prst="rect">
              <a:avLst/>
            </a:prstGeom>
          </p:spPr>
        </p:pic>
        <p:sp>
          <p:nvSpPr>
            <p:cNvPr id="18" name="任意多边形: 形状 17"/>
            <p:cNvSpPr/>
            <p:nvPr>
              <p:custDataLst>
                <p:tags r:id="rId7"/>
              </p:custDataLst>
            </p:nvPr>
          </p:nvSpPr>
          <p:spPr>
            <a:xfrm rot="2783063" flipH="1">
              <a:off x="9331460" y="273444"/>
              <a:ext cx="115200" cy="7866000"/>
            </a:xfrm>
            <a:custGeom>
              <a:avLst/>
              <a:gdLst>
                <a:gd name="connsiteX0" fmla="*/ 114195 w 114195"/>
                <a:gd name="connsiteY0" fmla="*/ 0 h 7890428"/>
                <a:gd name="connsiteX1" fmla="*/ 0 w 114195"/>
                <a:gd name="connsiteY1" fmla="*/ 106626 h 7890428"/>
                <a:gd name="connsiteX2" fmla="*/ 0 w 114195"/>
                <a:gd name="connsiteY2" fmla="*/ 7768127 h 7890428"/>
                <a:gd name="connsiteX3" fmla="*/ 114195 w 114195"/>
                <a:gd name="connsiteY3" fmla="*/ 7890428 h 789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7890428">
                  <a:moveTo>
                    <a:pt x="114195" y="0"/>
                  </a:moveTo>
                  <a:lnTo>
                    <a:pt x="0" y="106626"/>
                  </a:lnTo>
                  <a:lnTo>
                    <a:pt x="0" y="7768127"/>
                  </a:lnTo>
                  <a:lnTo>
                    <a:pt x="114195" y="78904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/>
          <p:cNvSpPr/>
          <p:nvPr>
            <p:custDataLst>
              <p:tags r:id="rId2"/>
            </p:custDataLst>
          </p:nvPr>
        </p:nvSpPr>
        <p:spPr>
          <a:xfrm flipV="1">
            <a:off x="-5476" y="0"/>
            <a:ext cx="2162619" cy="16383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>
            <p:custDataLst>
              <p:tags r:id="rId3"/>
            </p:custDataLst>
          </p:nvPr>
        </p:nvSpPr>
        <p:spPr>
          <a:xfrm flipV="1">
            <a:off x="-5475" y="0"/>
            <a:ext cx="1891425" cy="143285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 flipH="1">
            <a:off x="10989113" y="5676900"/>
            <a:ext cx="1359016" cy="817267"/>
            <a:chOff x="-179642" y="1211796"/>
            <a:chExt cx="1593073" cy="958022"/>
          </a:xfrm>
        </p:grpSpPr>
        <p:sp>
          <p:nvSpPr>
            <p:cNvPr id="9" name="任意多边形: 形状 8"/>
            <p:cNvSpPr/>
            <p:nvPr>
              <p:custDataLst>
                <p:tags r:id="rId5"/>
              </p:custDataLst>
            </p:nvPr>
          </p:nvSpPr>
          <p:spPr>
            <a:xfrm rot="7561930">
              <a:off x="580426" y="451728"/>
              <a:ext cx="72937" cy="1593073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 rot="3238070" flipH="1">
              <a:off x="569926" y="1349796"/>
              <a:ext cx="72937" cy="1567108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 rot="7561930">
              <a:off x="410329" y="782586"/>
              <a:ext cx="72937" cy="1171590"/>
            </a:xfrm>
            <a:custGeom>
              <a:avLst/>
              <a:gdLst>
                <a:gd name="connsiteX0" fmla="*/ 0 w 139051"/>
                <a:gd name="connsiteY0" fmla="*/ 2233595 h 2233595"/>
                <a:gd name="connsiteX1" fmla="*/ 0 w 139051"/>
                <a:gd name="connsiteY1" fmla="*/ 0 h 2233595"/>
                <a:gd name="connsiteX2" fmla="*/ 139051 w 139051"/>
                <a:gd name="connsiteY2" fmla="*/ 45553 h 2233595"/>
                <a:gd name="connsiteX3" fmla="*/ 139051 w 139051"/>
                <a:gd name="connsiteY3" fmla="*/ 2132449 h 22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233595">
                  <a:moveTo>
                    <a:pt x="0" y="2233595"/>
                  </a:moveTo>
                  <a:lnTo>
                    <a:pt x="0" y="0"/>
                  </a:lnTo>
                  <a:lnTo>
                    <a:pt x="139051" y="45553"/>
                  </a:lnTo>
                  <a:lnTo>
                    <a:pt x="139051" y="21324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 rot="3238070" flipH="1">
              <a:off x="399830" y="1432722"/>
              <a:ext cx="72937" cy="1145625"/>
            </a:xfrm>
            <a:custGeom>
              <a:avLst/>
              <a:gdLst>
                <a:gd name="connsiteX0" fmla="*/ 139051 w 139051"/>
                <a:gd name="connsiteY0" fmla="*/ 45553 h 2184092"/>
                <a:gd name="connsiteX1" fmla="*/ 0 w 139051"/>
                <a:gd name="connsiteY1" fmla="*/ 0 h 2184092"/>
                <a:gd name="connsiteX2" fmla="*/ 0 w 139051"/>
                <a:gd name="connsiteY2" fmla="*/ 2184092 h 2184092"/>
                <a:gd name="connsiteX3" fmla="*/ 139051 w 139051"/>
                <a:gd name="connsiteY3" fmla="*/ 2082946 h 218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184092">
                  <a:moveTo>
                    <a:pt x="139051" y="45553"/>
                  </a:moveTo>
                  <a:lnTo>
                    <a:pt x="0" y="0"/>
                  </a:lnTo>
                  <a:lnTo>
                    <a:pt x="0" y="2184092"/>
                  </a:lnTo>
                  <a:lnTo>
                    <a:pt x="139051" y="2082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/>
          <p:cNvSpPr/>
          <p:nvPr>
            <p:custDataLst>
              <p:tags r:id="rId2"/>
            </p:custDataLst>
          </p:nvPr>
        </p:nvSpPr>
        <p:spPr>
          <a:xfrm flipV="1">
            <a:off x="-5476" y="0"/>
            <a:ext cx="2162619" cy="16383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直角三角形 5"/>
          <p:cNvSpPr/>
          <p:nvPr>
            <p:custDataLst>
              <p:tags r:id="rId3"/>
            </p:custDataLst>
          </p:nvPr>
        </p:nvSpPr>
        <p:spPr>
          <a:xfrm flipV="1">
            <a:off x="-5475" y="0"/>
            <a:ext cx="1891425" cy="143285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 flipH="1">
            <a:off x="10989113" y="5676900"/>
            <a:ext cx="1359016" cy="817267"/>
            <a:chOff x="-179642" y="1211796"/>
            <a:chExt cx="1593073" cy="958022"/>
          </a:xfrm>
        </p:grpSpPr>
        <p:sp>
          <p:nvSpPr>
            <p:cNvPr id="8" name="任意多边形: 形状 7"/>
            <p:cNvSpPr/>
            <p:nvPr>
              <p:custDataLst>
                <p:tags r:id="rId5"/>
              </p:custDataLst>
            </p:nvPr>
          </p:nvSpPr>
          <p:spPr>
            <a:xfrm rot="7561930">
              <a:off x="580426" y="451728"/>
              <a:ext cx="72937" cy="1593073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 rot="3238070" flipH="1">
              <a:off x="569926" y="1349796"/>
              <a:ext cx="72937" cy="1567108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 rot="7561930">
              <a:off x="410329" y="782586"/>
              <a:ext cx="72937" cy="1171590"/>
            </a:xfrm>
            <a:custGeom>
              <a:avLst/>
              <a:gdLst>
                <a:gd name="connsiteX0" fmla="*/ 0 w 139051"/>
                <a:gd name="connsiteY0" fmla="*/ 2233595 h 2233595"/>
                <a:gd name="connsiteX1" fmla="*/ 0 w 139051"/>
                <a:gd name="connsiteY1" fmla="*/ 0 h 2233595"/>
                <a:gd name="connsiteX2" fmla="*/ 139051 w 139051"/>
                <a:gd name="connsiteY2" fmla="*/ 45553 h 2233595"/>
                <a:gd name="connsiteX3" fmla="*/ 139051 w 139051"/>
                <a:gd name="connsiteY3" fmla="*/ 2132449 h 22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233595">
                  <a:moveTo>
                    <a:pt x="0" y="2233595"/>
                  </a:moveTo>
                  <a:lnTo>
                    <a:pt x="0" y="0"/>
                  </a:lnTo>
                  <a:lnTo>
                    <a:pt x="139051" y="45553"/>
                  </a:lnTo>
                  <a:lnTo>
                    <a:pt x="139051" y="21324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 rot="3238070" flipH="1">
              <a:off x="399830" y="1432722"/>
              <a:ext cx="72937" cy="1145625"/>
            </a:xfrm>
            <a:custGeom>
              <a:avLst/>
              <a:gdLst>
                <a:gd name="connsiteX0" fmla="*/ 139051 w 139051"/>
                <a:gd name="connsiteY0" fmla="*/ 45553 h 2184092"/>
                <a:gd name="connsiteX1" fmla="*/ 0 w 139051"/>
                <a:gd name="connsiteY1" fmla="*/ 0 h 2184092"/>
                <a:gd name="connsiteX2" fmla="*/ 0 w 139051"/>
                <a:gd name="connsiteY2" fmla="*/ 2184092 h 2184092"/>
                <a:gd name="connsiteX3" fmla="*/ 139051 w 139051"/>
                <a:gd name="connsiteY3" fmla="*/ 2082946 h 218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184092">
                  <a:moveTo>
                    <a:pt x="139051" y="45553"/>
                  </a:moveTo>
                  <a:lnTo>
                    <a:pt x="0" y="0"/>
                  </a:lnTo>
                  <a:lnTo>
                    <a:pt x="0" y="2184092"/>
                  </a:lnTo>
                  <a:lnTo>
                    <a:pt x="139051" y="2082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直角三角形 21"/>
          <p:cNvSpPr/>
          <p:nvPr>
            <p:custDataLst>
              <p:tags r:id="rId2"/>
            </p:custDataLst>
          </p:nvPr>
        </p:nvSpPr>
        <p:spPr>
          <a:xfrm flipV="1">
            <a:off x="0" y="-1"/>
            <a:ext cx="2427316" cy="172904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9759140" y="5048968"/>
            <a:ext cx="2834585" cy="1825657"/>
            <a:chOff x="5456060" y="1799045"/>
            <a:chExt cx="7866000" cy="5066215"/>
          </a:xfrm>
        </p:grpSpPr>
        <p:sp>
          <p:nvSpPr>
            <p:cNvPr id="14" name="等腰三角形 13"/>
            <p:cNvSpPr/>
            <p:nvPr>
              <p:custDataLst>
                <p:tags r:id="rId4"/>
              </p:custDataLst>
            </p:nvPr>
          </p:nvSpPr>
          <p:spPr>
            <a:xfrm flipH="1">
              <a:off x="6834938" y="4281714"/>
              <a:ext cx="5357061" cy="25762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460756" y="1799045"/>
              <a:ext cx="2731245" cy="5066215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 rot="2783063" flipH="1">
              <a:off x="9331460" y="273444"/>
              <a:ext cx="115200" cy="7866000"/>
            </a:xfrm>
            <a:custGeom>
              <a:avLst/>
              <a:gdLst>
                <a:gd name="connsiteX0" fmla="*/ 114195 w 114195"/>
                <a:gd name="connsiteY0" fmla="*/ 0 h 7890428"/>
                <a:gd name="connsiteX1" fmla="*/ 0 w 114195"/>
                <a:gd name="connsiteY1" fmla="*/ 106626 h 7890428"/>
                <a:gd name="connsiteX2" fmla="*/ 0 w 114195"/>
                <a:gd name="connsiteY2" fmla="*/ 7768127 h 7890428"/>
                <a:gd name="connsiteX3" fmla="*/ 114195 w 114195"/>
                <a:gd name="connsiteY3" fmla="*/ 7890428 h 789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7890428">
                  <a:moveTo>
                    <a:pt x="114195" y="0"/>
                  </a:moveTo>
                  <a:lnTo>
                    <a:pt x="0" y="106626"/>
                  </a:lnTo>
                  <a:lnTo>
                    <a:pt x="0" y="7768127"/>
                  </a:lnTo>
                  <a:lnTo>
                    <a:pt x="114195" y="78904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直角三角形 21"/>
          <p:cNvSpPr/>
          <p:nvPr>
            <p:custDataLst>
              <p:tags r:id="rId2"/>
            </p:custDataLst>
          </p:nvPr>
        </p:nvSpPr>
        <p:spPr>
          <a:xfrm flipH="1" flipV="1">
            <a:off x="9764684" y="0"/>
            <a:ext cx="2427316" cy="172904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>
            <p:custDataLst>
              <p:tags r:id="rId3"/>
            </p:custDataLst>
          </p:nvPr>
        </p:nvGrpSpPr>
        <p:grpSpPr>
          <a:xfrm>
            <a:off x="144862" y="5211268"/>
            <a:ext cx="2016448" cy="1851609"/>
            <a:chOff x="195661" y="3575330"/>
            <a:chExt cx="3881008" cy="3563747"/>
          </a:xfrm>
        </p:grpSpPr>
        <p:sp>
          <p:nvSpPr>
            <p:cNvPr id="24" name="任意多边形: 形状 23"/>
            <p:cNvSpPr/>
            <p:nvPr userDrawn="1">
              <p:custDataLst>
                <p:tags r:id="rId4"/>
              </p:custDataLst>
            </p:nvPr>
          </p:nvSpPr>
          <p:spPr>
            <a:xfrm rot="19013494">
              <a:off x="804537" y="3575330"/>
              <a:ext cx="114195" cy="2643673"/>
            </a:xfrm>
            <a:custGeom>
              <a:avLst/>
              <a:gdLst>
                <a:gd name="connsiteX0" fmla="*/ 114195 w 114195"/>
                <a:gd name="connsiteY0" fmla="*/ 0 h 2643673"/>
                <a:gd name="connsiteX1" fmla="*/ 114195 w 114195"/>
                <a:gd name="connsiteY1" fmla="*/ 2624992 h 2643673"/>
                <a:gd name="connsiteX2" fmla="*/ 0 w 114195"/>
                <a:gd name="connsiteY2" fmla="*/ 2643673 h 2643673"/>
                <a:gd name="connsiteX3" fmla="*/ 0 w 114195"/>
                <a:gd name="connsiteY3" fmla="*/ 122198 h 264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643673">
                  <a:moveTo>
                    <a:pt x="114195" y="0"/>
                  </a:moveTo>
                  <a:lnTo>
                    <a:pt x="114195" y="2624992"/>
                  </a:lnTo>
                  <a:lnTo>
                    <a:pt x="0" y="2643673"/>
                  </a:lnTo>
                  <a:lnTo>
                    <a:pt x="0" y="1221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/>
            <p:cNvSpPr/>
            <p:nvPr userDrawn="1">
              <p:custDataLst>
                <p:tags r:id="rId5"/>
              </p:custDataLst>
            </p:nvPr>
          </p:nvSpPr>
          <p:spPr>
            <a:xfrm rot="19013494">
              <a:off x="697090" y="4175840"/>
              <a:ext cx="114195" cy="2329218"/>
            </a:xfrm>
            <a:custGeom>
              <a:avLst/>
              <a:gdLst>
                <a:gd name="connsiteX0" fmla="*/ 114195 w 114195"/>
                <a:gd name="connsiteY0" fmla="*/ 0 h 2329218"/>
                <a:gd name="connsiteX1" fmla="*/ 114195 w 114195"/>
                <a:gd name="connsiteY1" fmla="*/ 2319214 h 2329218"/>
                <a:gd name="connsiteX2" fmla="*/ 27813 w 114195"/>
                <a:gd name="connsiteY2" fmla="*/ 2329218 h 2329218"/>
                <a:gd name="connsiteX3" fmla="*/ 0 w 114195"/>
                <a:gd name="connsiteY3" fmla="*/ 2298791 h 2329218"/>
                <a:gd name="connsiteX4" fmla="*/ 0 w 114195"/>
                <a:gd name="connsiteY4" fmla="*/ 127736 h 232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95" h="2329218">
                  <a:moveTo>
                    <a:pt x="114195" y="0"/>
                  </a:moveTo>
                  <a:lnTo>
                    <a:pt x="114195" y="2319214"/>
                  </a:lnTo>
                  <a:lnTo>
                    <a:pt x="27813" y="2329218"/>
                  </a:lnTo>
                  <a:lnTo>
                    <a:pt x="0" y="2298791"/>
                  </a:lnTo>
                  <a:lnTo>
                    <a:pt x="0" y="1277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/>
            <p:cNvSpPr/>
            <p:nvPr userDrawn="1">
              <p:custDataLst>
                <p:tags r:id="rId6"/>
              </p:custDataLst>
            </p:nvPr>
          </p:nvSpPr>
          <p:spPr>
            <a:xfrm rot="19013494">
              <a:off x="588009" y="4770157"/>
              <a:ext cx="114195" cy="2031683"/>
            </a:xfrm>
            <a:custGeom>
              <a:avLst/>
              <a:gdLst>
                <a:gd name="connsiteX0" fmla="*/ 114195 w 114195"/>
                <a:gd name="connsiteY0" fmla="*/ 0 h 2031683"/>
                <a:gd name="connsiteX1" fmla="*/ 114195 w 114195"/>
                <a:gd name="connsiteY1" fmla="*/ 2015314 h 2031683"/>
                <a:gd name="connsiteX2" fmla="*/ 32998 w 114195"/>
                <a:gd name="connsiteY2" fmla="*/ 2031683 h 2031683"/>
                <a:gd name="connsiteX3" fmla="*/ 0 w 114195"/>
                <a:gd name="connsiteY3" fmla="*/ 1995216 h 2031683"/>
                <a:gd name="connsiteX4" fmla="*/ 0 w 114195"/>
                <a:gd name="connsiteY4" fmla="*/ 124974 h 203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95" h="2031683">
                  <a:moveTo>
                    <a:pt x="114195" y="0"/>
                  </a:moveTo>
                  <a:lnTo>
                    <a:pt x="114195" y="2015314"/>
                  </a:lnTo>
                  <a:lnTo>
                    <a:pt x="32998" y="2031683"/>
                  </a:lnTo>
                  <a:lnTo>
                    <a:pt x="0" y="1995216"/>
                  </a:lnTo>
                  <a:lnTo>
                    <a:pt x="0" y="1249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/>
            <p:cNvSpPr/>
            <p:nvPr userDrawn="1">
              <p:custDataLst>
                <p:tags r:id="rId7"/>
              </p:custDataLst>
            </p:nvPr>
          </p:nvSpPr>
          <p:spPr>
            <a:xfrm rot="13114061">
              <a:off x="195661" y="5569708"/>
              <a:ext cx="114195" cy="954066"/>
            </a:xfrm>
            <a:custGeom>
              <a:avLst/>
              <a:gdLst>
                <a:gd name="connsiteX0" fmla="*/ 114195 w 114195"/>
                <a:gd name="connsiteY0" fmla="*/ 954066 h 954066"/>
                <a:gd name="connsiteX1" fmla="*/ 1169 w 114195"/>
                <a:gd name="connsiteY1" fmla="*/ 941812 h 954066"/>
                <a:gd name="connsiteX2" fmla="*/ 0 w 114195"/>
                <a:gd name="connsiteY2" fmla="*/ 940342 h 954066"/>
                <a:gd name="connsiteX3" fmla="*/ 0 w 114195"/>
                <a:gd name="connsiteY3" fmla="*/ 0 h 954066"/>
                <a:gd name="connsiteX4" fmla="*/ 114195 w 114195"/>
                <a:gd name="connsiteY4" fmla="*/ 143215 h 95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95" h="954066">
                  <a:moveTo>
                    <a:pt x="114195" y="954066"/>
                  </a:moveTo>
                  <a:lnTo>
                    <a:pt x="1169" y="941812"/>
                  </a:lnTo>
                  <a:lnTo>
                    <a:pt x="0" y="940342"/>
                  </a:lnTo>
                  <a:lnTo>
                    <a:pt x="0" y="0"/>
                  </a:lnTo>
                  <a:lnTo>
                    <a:pt x="114195" y="143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 userDrawn="1">
              <p:custDataLst>
                <p:tags r:id="rId8"/>
              </p:custDataLst>
            </p:nvPr>
          </p:nvSpPr>
          <p:spPr>
            <a:xfrm rot="13114061">
              <a:off x="392473" y="5826001"/>
              <a:ext cx="114195" cy="1198786"/>
            </a:xfrm>
            <a:custGeom>
              <a:avLst/>
              <a:gdLst>
                <a:gd name="connsiteX0" fmla="*/ 114195 w 114195"/>
                <a:gd name="connsiteY0" fmla="*/ 1198786 h 1198786"/>
                <a:gd name="connsiteX1" fmla="*/ 1169 w 114195"/>
                <a:gd name="connsiteY1" fmla="*/ 1179710 h 1198786"/>
                <a:gd name="connsiteX2" fmla="*/ 0 w 114195"/>
                <a:gd name="connsiteY2" fmla="*/ 1177421 h 1198786"/>
                <a:gd name="connsiteX3" fmla="*/ 0 w 114195"/>
                <a:gd name="connsiteY3" fmla="*/ 91055 h 1198786"/>
                <a:gd name="connsiteX4" fmla="*/ 114195 w 114195"/>
                <a:gd name="connsiteY4" fmla="*/ 0 h 1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95" h="1198786">
                  <a:moveTo>
                    <a:pt x="114195" y="1198786"/>
                  </a:moveTo>
                  <a:lnTo>
                    <a:pt x="1169" y="1179710"/>
                  </a:lnTo>
                  <a:lnTo>
                    <a:pt x="0" y="1177421"/>
                  </a:lnTo>
                  <a:lnTo>
                    <a:pt x="0" y="91055"/>
                  </a:lnTo>
                  <a:lnTo>
                    <a:pt x="1141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/>
            <p:cNvSpPr/>
            <p:nvPr userDrawn="1">
              <p:custDataLst>
                <p:tags r:id="rId9"/>
              </p:custDataLst>
            </p:nvPr>
          </p:nvSpPr>
          <p:spPr>
            <a:xfrm rot="13114061">
              <a:off x="774206" y="6129676"/>
              <a:ext cx="114195" cy="857436"/>
            </a:xfrm>
            <a:custGeom>
              <a:avLst/>
              <a:gdLst>
                <a:gd name="connsiteX0" fmla="*/ 114195 w 114195"/>
                <a:gd name="connsiteY0" fmla="*/ 857436 h 857436"/>
                <a:gd name="connsiteX1" fmla="*/ 1169 w 114195"/>
                <a:gd name="connsiteY1" fmla="*/ 838360 h 857436"/>
                <a:gd name="connsiteX2" fmla="*/ 0 w 114195"/>
                <a:gd name="connsiteY2" fmla="*/ 836071 h 857436"/>
                <a:gd name="connsiteX3" fmla="*/ 0 w 114195"/>
                <a:gd name="connsiteY3" fmla="*/ 91055 h 857436"/>
                <a:gd name="connsiteX4" fmla="*/ 114195 w 114195"/>
                <a:gd name="connsiteY4" fmla="*/ 0 h 85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195" h="857436">
                  <a:moveTo>
                    <a:pt x="114195" y="857436"/>
                  </a:moveTo>
                  <a:lnTo>
                    <a:pt x="1169" y="838360"/>
                  </a:lnTo>
                  <a:lnTo>
                    <a:pt x="0" y="836071"/>
                  </a:lnTo>
                  <a:lnTo>
                    <a:pt x="0" y="91055"/>
                  </a:lnTo>
                  <a:lnTo>
                    <a:pt x="1141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 userDrawn="1">
              <p:custDataLst>
                <p:tags r:id="rId10"/>
              </p:custDataLst>
            </p:nvPr>
          </p:nvGrpSpPr>
          <p:grpSpPr>
            <a:xfrm>
              <a:off x="1712800" y="4635950"/>
              <a:ext cx="1499948" cy="2494226"/>
              <a:chOff x="1712800" y="4635950"/>
              <a:chExt cx="1499948" cy="2494226"/>
            </a:xfrm>
          </p:grpSpPr>
          <p:sp>
            <p:nvSpPr>
              <p:cNvPr id="31" name="任意多边形: 形状 30"/>
              <p:cNvSpPr/>
              <p:nvPr>
                <p:custDataLst>
                  <p:tags r:id="rId11"/>
                </p:custDataLst>
              </p:nvPr>
            </p:nvSpPr>
            <p:spPr>
              <a:xfrm rot="2161930">
                <a:off x="1712800" y="4635950"/>
                <a:ext cx="114195" cy="2494226"/>
              </a:xfrm>
              <a:custGeom>
                <a:avLst/>
                <a:gdLst>
                  <a:gd name="connsiteX0" fmla="*/ 0 w 114195"/>
                  <a:gd name="connsiteY0" fmla="*/ 0 h 2494226"/>
                  <a:gd name="connsiteX1" fmla="*/ 114195 w 114195"/>
                  <a:gd name="connsiteY1" fmla="*/ 37410 h 2494226"/>
                  <a:gd name="connsiteX2" fmla="*/ 114195 w 114195"/>
                  <a:gd name="connsiteY2" fmla="*/ 2411160 h 2494226"/>
                  <a:gd name="connsiteX3" fmla="*/ 0 w 114195"/>
                  <a:gd name="connsiteY3" fmla="*/ 2494226 h 249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195" h="2494226">
                    <a:moveTo>
                      <a:pt x="0" y="0"/>
                    </a:moveTo>
                    <a:lnTo>
                      <a:pt x="114195" y="37410"/>
                    </a:lnTo>
                    <a:lnTo>
                      <a:pt x="114195" y="2411160"/>
                    </a:lnTo>
                    <a:lnTo>
                      <a:pt x="0" y="24942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>
                <p:custDataLst>
                  <p:tags r:id="rId12"/>
                </p:custDataLst>
              </p:nvPr>
            </p:nvSpPr>
            <p:spPr>
              <a:xfrm rot="19438070" flipH="1">
                <a:off x="3098553" y="4672715"/>
                <a:ext cx="114195" cy="2453574"/>
              </a:xfrm>
              <a:custGeom>
                <a:avLst/>
                <a:gdLst>
                  <a:gd name="connsiteX0" fmla="*/ 0 w 114195"/>
                  <a:gd name="connsiteY0" fmla="*/ 0 h 2453574"/>
                  <a:gd name="connsiteX1" fmla="*/ 0 w 114195"/>
                  <a:gd name="connsiteY1" fmla="*/ 2453574 h 2453574"/>
                  <a:gd name="connsiteX2" fmla="*/ 114195 w 114195"/>
                  <a:gd name="connsiteY2" fmla="*/ 2370508 h 2453574"/>
                  <a:gd name="connsiteX3" fmla="*/ 114195 w 114195"/>
                  <a:gd name="connsiteY3" fmla="*/ 37410 h 24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195" h="2453574">
                    <a:moveTo>
                      <a:pt x="0" y="0"/>
                    </a:moveTo>
                    <a:lnTo>
                      <a:pt x="0" y="2453574"/>
                    </a:lnTo>
                    <a:lnTo>
                      <a:pt x="114195" y="2370508"/>
                    </a:lnTo>
                    <a:lnTo>
                      <a:pt x="114195" y="374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 userDrawn="1">
              <p:custDataLst>
                <p:tags r:id="rId13"/>
              </p:custDataLst>
            </p:nvPr>
          </p:nvGrpSpPr>
          <p:grpSpPr>
            <a:xfrm>
              <a:off x="2576721" y="4644851"/>
              <a:ext cx="1499948" cy="2494226"/>
              <a:chOff x="1712800" y="4635950"/>
              <a:chExt cx="1499948" cy="2494226"/>
            </a:xfrm>
          </p:grpSpPr>
          <p:sp>
            <p:nvSpPr>
              <p:cNvPr id="34" name="任意多边形: 形状 33"/>
              <p:cNvSpPr/>
              <p:nvPr>
                <p:custDataLst>
                  <p:tags r:id="rId14"/>
                </p:custDataLst>
              </p:nvPr>
            </p:nvSpPr>
            <p:spPr>
              <a:xfrm rot="2161930">
                <a:off x="1712800" y="4635950"/>
                <a:ext cx="114195" cy="2494226"/>
              </a:xfrm>
              <a:custGeom>
                <a:avLst/>
                <a:gdLst>
                  <a:gd name="connsiteX0" fmla="*/ 0 w 114195"/>
                  <a:gd name="connsiteY0" fmla="*/ 0 h 2494226"/>
                  <a:gd name="connsiteX1" fmla="*/ 114195 w 114195"/>
                  <a:gd name="connsiteY1" fmla="*/ 37410 h 2494226"/>
                  <a:gd name="connsiteX2" fmla="*/ 114195 w 114195"/>
                  <a:gd name="connsiteY2" fmla="*/ 2411160 h 2494226"/>
                  <a:gd name="connsiteX3" fmla="*/ 0 w 114195"/>
                  <a:gd name="connsiteY3" fmla="*/ 2494226 h 2494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195" h="2494226">
                    <a:moveTo>
                      <a:pt x="0" y="0"/>
                    </a:moveTo>
                    <a:lnTo>
                      <a:pt x="114195" y="37410"/>
                    </a:lnTo>
                    <a:lnTo>
                      <a:pt x="114195" y="2411160"/>
                    </a:lnTo>
                    <a:lnTo>
                      <a:pt x="0" y="24942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>
                <p:custDataLst>
                  <p:tags r:id="rId15"/>
                </p:custDataLst>
              </p:nvPr>
            </p:nvSpPr>
            <p:spPr>
              <a:xfrm rot="19438070" flipH="1">
                <a:off x="3098553" y="4672715"/>
                <a:ext cx="114195" cy="2453574"/>
              </a:xfrm>
              <a:custGeom>
                <a:avLst/>
                <a:gdLst>
                  <a:gd name="connsiteX0" fmla="*/ 0 w 114195"/>
                  <a:gd name="connsiteY0" fmla="*/ 0 h 2453574"/>
                  <a:gd name="connsiteX1" fmla="*/ 0 w 114195"/>
                  <a:gd name="connsiteY1" fmla="*/ 2453574 h 2453574"/>
                  <a:gd name="connsiteX2" fmla="*/ 114195 w 114195"/>
                  <a:gd name="connsiteY2" fmla="*/ 2370508 h 2453574"/>
                  <a:gd name="connsiteX3" fmla="*/ 114195 w 114195"/>
                  <a:gd name="connsiteY3" fmla="*/ 37410 h 24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195" h="2453574">
                    <a:moveTo>
                      <a:pt x="0" y="0"/>
                    </a:moveTo>
                    <a:lnTo>
                      <a:pt x="0" y="2453574"/>
                    </a:lnTo>
                    <a:lnTo>
                      <a:pt x="114195" y="2370508"/>
                    </a:lnTo>
                    <a:lnTo>
                      <a:pt x="114195" y="374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直角三角形 19"/>
          <p:cNvSpPr/>
          <p:nvPr>
            <p:custDataLst>
              <p:tags r:id="rId2"/>
            </p:custDataLst>
          </p:nvPr>
        </p:nvSpPr>
        <p:spPr>
          <a:xfrm flipV="1">
            <a:off x="0" y="-1"/>
            <a:ext cx="2427316" cy="172904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9759140" y="5048968"/>
            <a:ext cx="2834585" cy="1825657"/>
            <a:chOff x="5456060" y="1799045"/>
            <a:chExt cx="7866000" cy="5066215"/>
          </a:xfrm>
        </p:grpSpPr>
        <p:sp>
          <p:nvSpPr>
            <p:cNvPr id="12" name="等腰三角形 11"/>
            <p:cNvSpPr/>
            <p:nvPr>
              <p:custDataLst>
                <p:tags r:id="rId4"/>
              </p:custDataLst>
            </p:nvPr>
          </p:nvSpPr>
          <p:spPr>
            <a:xfrm flipH="1">
              <a:off x="6834938" y="4281714"/>
              <a:ext cx="5357061" cy="2576286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460756" y="1799045"/>
              <a:ext cx="2731245" cy="5066215"/>
            </a:xfrm>
            <a:prstGeom prst="rect">
              <a:avLst/>
            </a:prstGeom>
          </p:spPr>
        </p:pic>
        <p:sp>
          <p:nvSpPr>
            <p:cNvPr id="19" name="任意多边形: 形状 18"/>
            <p:cNvSpPr/>
            <p:nvPr>
              <p:custDataLst>
                <p:tags r:id="rId7"/>
              </p:custDataLst>
            </p:nvPr>
          </p:nvSpPr>
          <p:spPr>
            <a:xfrm rot="2783063" flipH="1">
              <a:off x="9331460" y="273444"/>
              <a:ext cx="115200" cy="7866000"/>
            </a:xfrm>
            <a:custGeom>
              <a:avLst/>
              <a:gdLst>
                <a:gd name="connsiteX0" fmla="*/ 114195 w 114195"/>
                <a:gd name="connsiteY0" fmla="*/ 0 h 7890428"/>
                <a:gd name="connsiteX1" fmla="*/ 0 w 114195"/>
                <a:gd name="connsiteY1" fmla="*/ 106626 h 7890428"/>
                <a:gd name="connsiteX2" fmla="*/ 0 w 114195"/>
                <a:gd name="connsiteY2" fmla="*/ 7768127 h 7890428"/>
                <a:gd name="connsiteX3" fmla="*/ 114195 w 114195"/>
                <a:gd name="connsiteY3" fmla="*/ 7890428 h 789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7890428">
                  <a:moveTo>
                    <a:pt x="114195" y="0"/>
                  </a:moveTo>
                  <a:lnTo>
                    <a:pt x="0" y="106626"/>
                  </a:lnTo>
                  <a:lnTo>
                    <a:pt x="0" y="7768127"/>
                  </a:lnTo>
                  <a:lnTo>
                    <a:pt x="114195" y="78904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>
            <p:custDataLst>
              <p:tags r:id="rId2"/>
            </p:custDataLst>
          </p:nvPr>
        </p:nvSpPr>
        <p:spPr>
          <a:xfrm>
            <a:off x="2" y="4287154"/>
            <a:ext cx="5357061" cy="25762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485"/>
            <a:ext cx="2731245" cy="5066215"/>
          </a:xfrm>
          <a:prstGeom prst="rect">
            <a:avLst/>
          </a:prstGeom>
        </p:spPr>
      </p:pic>
      <p:sp>
        <p:nvSpPr>
          <p:cNvPr id="16" name="任意多边形: 形状 15"/>
          <p:cNvSpPr/>
          <p:nvPr>
            <p:custDataLst>
              <p:tags r:id="rId5"/>
            </p:custDataLst>
          </p:nvPr>
        </p:nvSpPr>
        <p:spPr>
          <a:xfrm rot="18816937">
            <a:off x="2723812" y="288353"/>
            <a:ext cx="114195" cy="7820842"/>
          </a:xfrm>
          <a:custGeom>
            <a:avLst/>
            <a:gdLst>
              <a:gd name="connsiteX0" fmla="*/ 114195 w 114195"/>
              <a:gd name="connsiteY0" fmla="*/ 0 h 7820842"/>
              <a:gd name="connsiteX1" fmla="*/ 114195 w 114195"/>
              <a:gd name="connsiteY1" fmla="*/ 7820842 h 7820842"/>
              <a:gd name="connsiteX2" fmla="*/ 0 w 114195"/>
              <a:gd name="connsiteY2" fmla="*/ 7700991 h 7820842"/>
              <a:gd name="connsiteX3" fmla="*/ 0 w 114195"/>
              <a:gd name="connsiteY3" fmla="*/ 106626 h 78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95" h="7820842">
                <a:moveTo>
                  <a:pt x="114195" y="0"/>
                </a:moveTo>
                <a:lnTo>
                  <a:pt x="114195" y="7820842"/>
                </a:lnTo>
                <a:lnTo>
                  <a:pt x="0" y="7700991"/>
                </a:lnTo>
                <a:lnTo>
                  <a:pt x="0" y="1066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 flipH="1" flipV="1">
            <a:off x="8804620" y="-283031"/>
            <a:ext cx="1499948" cy="2494226"/>
            <a:chOff x="1712800" y="4635950"/>
            <a:chExt cx="1499948" cy="2494226"/>
          </a:xfrm>
        </p:grpSpPr>
        <p:sp>
          <p:nvSpPr>
            <p:cNvPr id="18" name="任意多边形: 形状 17"/>
            <p:cNvSpPr/>
            <p:nvPr>
              <p:custDataLst>
                <p:tags r:id="rId7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8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 rot="3266646">
            <a:off x="7374284" y="1113743"/>
            <a:ext cx="1439231" cy="117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10"/>
            </p:custDataLst>
          </p:nvPr>
        </p:nvSpPr>
        <p:spPr>
          <a:xfrm rot="3266646">
            <a:off x="7419031" y="397499"/>
            <a:ext cx="1205704" cy="117549"/>
          </a:xfrm>
          <a:custGeom>
            <a:avLst/>
            <a:gdLst>
              <a:gd name="connsiteX0" fmla="*/ 0 w 1205704"/>
              <a:gd name="connsiteY0" fmla="*/ 117549 h 117549"/>
              <a:gd name="connsiteX1" fmla="*/ 84020 w 1205704"/>
              <a:gd name="connsiteY1" fmla="*/ 0 h 117549"/>
              <a:gd name="connsiteX2" fmla="*/ 1205704 w 1205704"/>
              <a:gd name="connsiteY2" fmla="*/ 0 h 117549"/>
              <a:gd name="connsiteX3" fmla="*/ 1205704 w 1205704"/>
              <a:gd name="connsiteY3" fmla="*/ 117549 h 11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704" h="117549">
                <a:moveTo>
                  <a:pt x="0" y="117549"/>
                </a:moveTo>
                <a:lnTo>
                  <a:pt x="84020" y="0"/>
                </a:lnTo>
                <a:lnTo>
                  <a:pt x="1205704" y="0"/>
                </a:lnTo>
                <a:lnTo>
                  <a:pt x="1205704" y="1175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5085759" y="2349886"/>
            <a:ext cx="5968684" cy="2158229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/>
          <p:cNvSpPr/>
          <p:nvPr>
            <p:custDataLst>
              <p:tags r:id="rId2"/>
            </p:custDataLst>
          </p:nvPr>
        </p:nvSpPr>
        <p:spPr>
          <a:xfrm flipV="1">
            <a:off x="-5476" y="0"/>
            <a:ext cx="2162619" cy="16383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>
            <p:custDataLst>
              <p:tags r:id="rId3"/>
            </p:custDataLst>
          </p:nvPr>
        </p:nvSpPr>
        <p:spPr>
          <a:xfrm flipV="1">
            <a:off x="-5475" y="0"/>
            <a:ext cx="1891425" cy="143285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 flipH="1">
            <a:off x="10989113" y="5676900"/>
            <a:ext cx="1359016" cy="817267"/>
            <a:chOff x="-179642" y="1211796"/>
            <a:chExt cx="1593073" cy="958022"/>
          </a:xfrm>
        </p:grpSpPr>
        <p:sp>
          <p:nvSpPr>
            <p:cNvPr id="9" name="任意多边形: 形状 8"/>
            <p:cNvSpPr/>
            <p:nvPr>
              <p:custDataLst>
                <p:tags r:id="rId5"/>
              </p:custDataLst>
            </p:nvPr>
          </p:nvSpPr>
          <p:spPr>
            <a:xfrm rot="7561930">
              <a:off x="580426" y="451728"/>
              <a:ext cx="72937" cy="1593073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 rot="3238070" flipH="1">
              <a:off x="569926" y="1349796"/>
              <a:ext cx="72937" cy="1567108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 rot="7561930">
              <a:off x="410329" y="782586"/>
              <a:ext cx="72937" cy="1171590"/>
            </a:xfrm>
            <a:custGeom>
              <a:avLst/>
              <a:gdLst>
                <a:gd name="connsiteX0" fmla="*/ 0 w 139051"/>
                <a:gd name="connsiteY0" fmla="*/ 2233595 h 2233595"/>
                <a:gd name="connsiteX1" fmla="*/ 0 w 139051"/>
                <a:gd name="connsiteY1" fmla="*/ 0 h 2233595"/>
                <a:gd name="connsiteX2" fmla="*/ 139051 w 139051"/>
                <a:gd name="connsiteY2" fmla="*/ 45553 h 2233595"/>
                <a:gd name="connsiteX3" fmla="*/ 139051 w 139051"/>
                <a:gd name="connsiteY3" fmla="*/ 2132449 h 22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233595">
                  <a:moveTo>
                    <a:pt x="0" y="2233595"/>
                  </a:moveTo>
                  <a:lnTo>
                    <a:pt x="0" y="0"/>
                  </a:lnTo>
                  <a:lnTo>
                    <a:pt x="139051" y="45553"/>
                  </a:lnTo>
                  <a:lnTo>
                    <a:pt x="139051" y="21324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 rot="3238070" flipH="1">
              <a:off x="399830" y="1432722"/>
              <a:ext cx="72937" cy="1145625"/>
            </a:xfrm>
            <a:custGeom>
              <a:avLst/>
              <a:gdLst>
                <a:gd name="connsiteX0" fmla="*/ 139051 w 139051"/>
                <a:gd name="connsiteY0" fmla="*/ 45553 h 2184092"/>
                <a:gd name="connsiteX1" fmla="*/ 0 w 139051"/>
                <a:gd name="connsiteY1" fmla="*/ 0 h 2184092"/>
                <a:gd name="connsiteX2" fmla="*/ 0 w 139051"/>
                <a:gd name="connsiteY2" fmla="*/ 2184092 h 2184092"/>
                <a:gd name="connsiteX3" fmla="*/ 139051 w 139051"/>
                <a:gd name="connsiteY3" fmla="*/ 2082946 h 218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184092">
                  <a:moveTo>
                    <a:pt x="139051" y="45553"/>
                  </a:moveTo>
                  <a:lnTo>
                    <a:pt x="0" y="0"/>
                  </a:lnTo>
                  <a:lnTo>
                    <a:pt x="0" y="2184092"/>
                  </a:lnTo>
                  <a:lnTo>
                    <a:pt x="139051" y="20829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-146304" y="5658612"/>
            <a:ext cx="1359016" cy="817267"/>
            <a:chOff x="-179642" y="1211796"/>
            <a:chExt cx="1593073" cy="95802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 rot="7561930">
              <a:off x="580426" y="451728"/>
              <a:ext cx="72937" cy="1593073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 rot="3238070" flipH="1">
              <a:off x="569926" y="1349796"/>
              <a:ext cx="72937" cy="1567108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 rot="7561930">
              <a:off x="410329" y="782586"/>
              <a:ext cx="72937" cy="1171590"/>
            </a:xfrm>
            <a:custGeom>
              <a:avLst/>
              <a:gdLst>
                <a:gd name="connsiteX0" fmla="*/ 0 w 139051"/>
                <a:gd name="connsiteY0" fmla="*/ 2233595 h 2233595"/>
                <a:gd name="connsiteX1" fmla="*/ 0 w 139051"/>
                <a:gd name="connsiteY1" fmla="*/ 0 h 2233595"/>
                <a:gd name="connsiteX2" fmla="*/ 139051 w 139051"/>
                <a:gd name="connsiteY2" fmla="*/ 45553 h 2233595"/>
                <a:gd name="connsiteX3" fmla="*/ 139051 w 139051"/>
                <a:gd name="connsiteY3" fmla="*/ 2132449 h 22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233595">
                  <a:moveTo>
                    <a:pt x="0" y="2233595"/>
                  </a:moveTo>
                  <a:lnTo>
                    <a:pt x="0" y="0"/>
                  </a:lnTo>
                  <a:lnTo>
                    <a:pt x="139051" y="45553"/>
                  </a:lnTo>
                  <a:lnTo>
                    <a:pt x="139051" y="21324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 rot="3238070" flipH="1">
              <a:off x="399830" y="1432722"/>
              <a:ext cx="72937" cy="1145625"/>
            </a:xfrm>
            <a:custGeom>
              <a:avLst/>
              <a:gdLst>
                <a:gd name="connsiteX0" fmla="*/ 139051 w 139051"/>
                <a:gd name="connsiteY0" fmla="*/ 45553 h 2184092"/>
                <a:gd name="connsiteX1" fmla="*/ 0 w 139051"/>
                <a:gd name="connsiteY1" fmla="*/ 0 h 2184092"/>
                <a:gd name="connsiteX2" fmla="*/ 0 w 139051"/>
                <a:gd name="connsiteY2" fmla="*/ 2184092 h 2184092"/>
                <a:gd name="connsiteX3" fmla="*/ 139051 w 139051"/>
                <a:gd name="connsiteY3" fmla="*/ 2082946 h 218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184092">
                  <a:moveTo>
                    <a:pt x="139051" y="45553"/>
                  </a:moveTo>
                  <a:lnTo>
                    <a:pt x="0" y="0"/>
                  </a:lnTo>
                  <a:lnTo>
                    <a:pt x="0" y="2184092"/>
                  </a:lnTo>
                  <a:lnTo>
                    <a:pt x="139051" y="20829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 flipH="1">
            <a:off x="10979288" y="384048"/>
            <a:ext cx="1359016" cy="817267"/>
            <a:chOff x="-179642" y="1211796"/>
            <a:chExt cx="1593073" cy="95802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7561930">
              <a:off x="580426" y="451728"/>
              <a:ext cx="72937" cy="1593073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10"/>
              </p:custDataLst>
            </p:nvPr>
          </p:nvSpPr>
          <p:spPr>
            <a:xfrm rot="3238070" flipH="1">
              <a:off x="569926" y="1349796"/>
              <a:ext cx="72937" cy="1567108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1"/>
              </p:custDataLst>
            </p:nvPr>
          </p:nvSpPr>
          <p:spPr>
            <a:xfrm rot="7561930">
              <a:off x="410329" y="782586"/>
              <a:ext cx="72937" cy="1171590"/>
            </a:xfrm>
            <a:custGeom>
              <a:avLst/>
              <a:gdLst>
                <a:gd name="connsiteX0" fmla="*/ 0 w 139051"/>
                <a:gd name="connsiteY0" fmla="*/ 2233595 h 2233595"/>
                <a:gd name="connsiteX1" fmla="*/ 0 w 139051"/>
                <a:gd name="connsiteY1" fmla="*/ 0 h 2233595"/>
                <a:gd name="connsiteX2" fmla="*/ 139051 w 139051"/>
                <a:gd name="connsiteY2" fmla="*/ 45553 h 2233595"/>
                <a:gd name="connsiteX3" fmla="*/ 139051 w 139051"/>
                <a:gd name="connsiteY3" fmla="*/ 2132449 h 223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233595">
                  <a:moveTo>
                    <a:pt x="0" y="2233595"/>
                  </a:moveTo>
                  <a:lnTo>
                    <a:pt x="0" y="0"/>
                  </a:lnTo>
                  <a:lnTo>
                    <a:pt x="139051" y="45553"/>
                  </a:lnTo>
                  <a:lnTo>
                    <a:pt x="139051" y="21324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2"/>
              </p:custDataLst>
            </p:nvPr>
          </p:nvSpPr>
          <p:spPr>
            <a:xfrm rot="3238070" flipH="1">
              <a:off x="399830" y="1432722"/>
              <a:ext cx="72937" cy="1145625"/>
            </a:xfrm>
            <a:custGeom>
              <a:avLst/>
              <a:gdLst>
                <a:gd name="connsiteX0" fmla="*/ 139051 w 139051"/>
                <a:gd name="connsiteY0" fmla="*/ 45553 h 2184092"/>
                <a:gd name="connsiteX1" fmla="*/ 0 w 139051"/>
                <a:gd name="connsiteY1" fmla="*/ 0 h 2184092"/>
                <a:gd name="connsiteX2" fmla="*/ 0 w 139051"/>
                <a:gd name="connsiteY2" fmla="*/ 2184092 h 2184092"/>
                <a:gd name="connsiteX3" fmla="*/ 139051 w 139051"/>
                <a:gd name="connsiteY3" fmla="*/ 2082946 h 218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51" h="2184092">
                  <a:moveTo>
                    <a:pt x="139051" y="45553"/>
                  </a:moveTo>
                  <a:lnTo>
                    <a:pt x="0" y="0"/>
                  </a:lnTo>
                  <a:lnTo>
                    <a:pt x="0" y="2184092"/>
                  </a:lnTo>
                  <a:lnTo>
                    <a:pt x="139051" y="20829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5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6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>
            <p:custDataLst>
              <p:tags r:id="rId2"/>
            </p:custDataLst>
          </p:nvPr>
        </p:nvSpPr>
        <p:spPr>
          <a:xfrm flipH="1">
            <a:off x="10788479" y="6182504"/>
            <a:ext cx="1400662" cy="67359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5028" y="5533383"/>
            <a:ext cx="714114" cy="1324617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5"/>
            </p:custDataLst>
          </p:nvPr>
        </p:nvSpPr>
        <p:spPr>
          <a:xfrm rot="2783063" flipH="1">
            <a:off x="11408668" y="5078716"/>
            <a:ext cx="61159" cy="2129846"/>
          </a:xfrm>
          <a:custGeom>
            <a:avLst/>
            <a:gdLst>
              <a:gd name="connsiteX0" fmla="*/ 61159 w 61159"/>
              <a:gd name="connsiteY0" fmla="*/ 0 h 2129846"/>
              <a:gd name="connsiteX1" fmla="*/ 0 w 61159"/>
              <a:gd name="connsiteY1" fmla="*/ 58272 h 2129846"/>
              <a:gd name="connsiteX2" fmla="*/ 0 w 61159"/>
              <a:gd name="connsiteY2" fmla="*/ 2065658 h 2129846"/>
              <a:gd name="connsiteX3" fmla="*/ 61159 w 61159"/>
              <a:gd name="connsiteY3" fmla="*/ 2129846 h 21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9" h="2129846">
                <a:moveTo>
                  <a:pt x="61159" y="0"/>
                </a:moveTo>
                <a:lnTo>
                  <a:pt x="0" y="58272"/>
                </a:lnTo>
                <a:lnTo>
                  <a:pt x="0" y="2065658"/>
                </a:lnTo>
                <a:lnTo>
                  <a:pt x="61159" y="21298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6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7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>
            <p:custDataLst>
              <p:tags r:id="rId2"/>
            </p:custDataLst>
          </p:nvPr>
        </p:nvSpPr>
        <p:spPr>
          <a:xfrm rot="19013494">
            <a:off x="318566" y="5541909"/>
            <a:ext cx="46027" cy="1064490"/>
          </a:xfrm>
          <a:custGeom>
            <a:avLst/>
            <a:gdLst>
              <a:gd name="connsiteX0" fmla="*/ 114195 w 114195"/>
              <a:gd name="connsiteY0" fmla="*/ 0 h 2643673"/>
              <a:gd name="connsiteX1" fmla="*/ 114195 w 114195"/>
              <a:gd name="connsiteY1" fmla="*/ 2624992 h 2643673"/>
              <a:gd name="connsiteX2" fmla="*/ 0 w 114195"/>
              <a:gd name="connsiteY2" fmla="*/ 2643673 h 2643673"/>
              <a:gd name="connsiteX3" fmla="*/ 0 w 114195"/>
              <a:gd name="connsiteY3" fmla="*/ 122198 h 264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95" h="2643673">
                <a:moveTo>
                  <a:pt x="114195" y="0"/>
                </a:moveTo>
                <a:lnTo>
                  <a:pt x="114195" y="2624992"/>
                </a:lnTo>
                <a:lnTo>
                  <a:pt x="0" y="2643673"/>
                </a:lnTo>
                <a:lnTo>
                  <a:pt x="0" y="1221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3"/>
            </p:custDataLst>
          </p:nvPr>
        </p:nvSpPr>
        <p:spPr>
          <a:xfrm rot="19013494">
            <a:off x="275258" y="5783708"/>
            <a:ext cx="46027" cy="937873"/>
          </a:xfrm>
          <a:custGeom>
            <a:avLst/>
            <a:gdLst>
              <a:gd name="connsiteX0" fmla="*/ 114195 w 114195"/>
              <a:gd name="connsiteY0" fmla="*/ 0 h 2329218"/>
              <a:gd name="connsiteX1" fmla="*/ 114195 w 114195"/>
              <a:gd name="connsiteY1" fmla="*/ 2319214 h 2329218"/>
              <a:gd name="connsiteX2" fmla="*/ 27813 w 114195"/>
              <a:gd name="connsiteY2" fmla="*/ 2329218 h 2329218"/>
              <a:gd name="connsiteX3" fmla="*/ 0 w 114195"/>
              <a:gd name="connsiteY3" fmla="*/ 2298791 h 2329218"/>
              <a:gd name="connsiteX4" fmla="*/ 0 w 114195"/>
              <a:gd name="connsiteY4" fmla="*/ 127736 h 232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2329218">
                <a:moveTo>
                  <a:pt x="114195" y="0"/>
                </a:moveTo>
                <a:lnTo>
                  <a:pt x="114195" y="2319214"/>
                </a:lnTo>
                <a:lnTo>
                  <a:pt x="27813" y="2329218"/>
                </a:lnTo>
                <a:lnTo>
                  <a:pt x="0" y="2298791"/>
                </a:lnTo>
                <a:lnTo>
                  <a:pt x="0" y="127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>
            <p:custDataLst>
              <p:tags r:id="rId4"/>
            </p:custDataLst>
          </p:nvPr>
        </p:nvSpPr>
        <p:spPr>
          <a:xfrm rot="19013494">
            <a:off x="231291" y="6023013"/>
            <a:ext cx="46027" cy="818069"/>
          </a:xfrm>
          <a:custGeom>
            <a:avLst/>
            <a:gdLst>
              <a:gd name="connsiteX0" fmla="*/ 114195 w 114195"/>
              <a:gd name="connsiteY0" fmla="*/ 0 h 2031683"/>
              <a:gd name="connsiteX1" fmla="*/ 114195 w 114195"/>
              <a:gd name="connsiteY1" fmla="*/ 2015314 h 2031683"/>
              <a:gd name="connsiteX2" fmla="*/ 32998 w 114195"/>
              <a:gd name="connsiteY2" fmla="*/ 2031683 h 2031683"/>
              <a:gd name="connsiteX3" fmla="*/ 0 w 114195"/>
              <a:gd name="connsiteY3" fmla="*/ 1995216 h 2031683"/>
              <a:gd name="connsiteX4" fmla="*/ 0 w 114195"/>
              <a:gd name="connsiteY4" fmla="*/ 124974 h 203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2031683">
                <a:moveTo>
                  <a:pt x="114195" y="0"/>
                </a:moveTo>
                <a:lnTo>
                  <a:pt x="114195" y="2015314"/>
                </a:lnTo>
                <a:lnTo>
                  <a:pt x="32998" y="2031683"/>
                </a:lnTo>
                <a:lnTo>
                  <a:pt x="0" y="1995216"/>
                </a:lnTo>
                <a:lnTo>
                  <a:pt x="0" y="1249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 rot="13114061">
            <a:off x="73152" y="6344957"/>
            <a:ext cx="46027" cy="384160"/>
          </a:xfrm>
          <a:custGeom>
            <a:avLst/>
            <a:gdLst>
              <a:gd name="connsiteX0" fmla="*/ 114195 w 114195"/>
              <a:gd name="connsiteY0" fmla="*/ 954066 h 954066"/>
              <a:gd name="connsiteX1" fmla="*/ 1169 w 114195"/>
              <a:gd name="connsiteY1" fmla="*/ 941812 h 954066"/>
              <a:gd name="connsiteX2" fmla="*/ 0 w 114195"/>
              <a:gd name="connsiteY2" fmla="*/ 940342 h 954066"/>
              <a:gd name="connsiteX3" fmla="*/ 0 w 114195"/>
              <a:gd name="connsiteY3" fmla="*/ 0 h 954066"/>
              <a:gd name="connsiteX4" fmla="*/ 114195 w 114195"/>
              <a:gd name="connsiteY4" fmla="*/ 143215 h 95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954066">
                <a:moveTo>
                  <a:pt x="114195" y="954066"/>
                </a:moveTo>
                <a:lnTo>
                  <a:pt x="1169" y="941812"/>
                </a:lnTo>
                <a:lnTo>
                  <a:pt x="0" y="940342"/>
                </a:lnTo>
                <a:lnTo>
                  <a:pt x="0" y="0"/>
                </a:lnTo>
                <a:lnTo>
                  <a:pt x="114195" y="1432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6"/>
            </p:custDataLst>
          </p:nvPr>
        </p:nvSpPr>
        <p:spPr>
          <a:xfrm rot="13114061">
            <a:off x="152479" y="6448154"/>
            <a:ext cx="46027" cy="482698"/>
          </a:xfrm>
          <a:custGeom>
            <a:avLst/>
            <a:gdLst>
              <a:gd name="connsiteX0" fmla="*/ 114195 w 114195"/>
              <a:gd name="connsiteY0" fmla="*/ 1198786 h 1198786"/>
              <a:gd name="connsiteX1" fmla="*/ 1169 w 114195"/>
              <a:gd name="connsiteY1" fmla="*/ 1179710 h 1198786"/>
              <a:gd name="connsiteX2" fmla="*/ 0 w 114195"/>
              <a:gd name="connsiteY2" fmla="*/ 1177421 h 1198786"/>
              <a:gd name="connsiteX3" fmla="*/ 0 w 114195"/>
              <a:gd name="connsiteY3" fmla="*/ 91055 h 1198786"/>
              <a:gd name="connsiteX4" fmla="*/ 114195 w 114195"/>
              <a:gd name="connsiteY4" fmla="*/ 0 h 11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1198786">
                <a:moveTo>
                  <a:pt x="114195" y="1198786"/>
                </a:moveTo>
                <a:lnTo>
                  <a:pt x="1169" y="1179710"/>
                </a:lnTo>
                <a:lnTo>
                  <a:pt x="0" y="1177421"/>
                </a:lnTo>
                <a:lnTo>
                  <a:pt x="0" y="91055"/>
                </a:lnTo>
                <a:lnTo>
                  <a:pt x="1141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>
            <p:custDataLst>
              <p:tags r:id="rId7"/>
            </p:custDataLst>
          </p:nvPr>
        </p:nvSpPr>
        <p:spPr>
          <a:xfrm rot="13114061">
            <a:off x="306341" y="6570431"/>
            <a:ext cx="46027" cy="345251"/>
          </a:xfrm>
          <a:custGeom>
            <a:avLst/>
            <a:gdLst>
              <a:gd name="connsiteX0" fmla="*/ 114195 w 114195"/>
              <a:gd name="connsiteY0" fmla="*/ 857436 h 857436"/>
              <a:gd name="connsiteX1" fmla="*/ 1169 w 114195"/>
              <a:gd name="connsiteY1" fmla="*/ 838360 h 857436"/>
              <a:gd name="connsiteX2" fmla="*/ 0 w 114195"/>
              <a:gd name="connsiteY2" fmla="*/ 836071 h 857436"/>
              <a:gd name="connsiteX3" fmla="*/ 0 w 114195"/>
              <a:gd name="connsiteY3" fmla="*/ 91055 h 857436"/>
              <a:gd name="connsiteX4" fmla="*/ 114195 w 114195"/>
              <a:gd name="connsiteY4" fmla="*/ 0 h 85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857436">
                <a:moveTo>
                  <a:pt x="114195" y="857436"/>
                </a:moveTo>
                <a:lnTo>
                  <a:pt x="1169" y="838360"/>
                </a:lnTo>
                <a:lnTo>
                  <a:pt x="0" y="836071"/>
                </a:lnTo>
                <a:lnTo>
                  <a:pt x="0" y="91055"/>
                </a:lnTo>
                <a:lnTo>
                  <a:pt x="1141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684648" y="5968974"/>
            <a:ext cx="604568" cy="1004314"/>
            <a:chOff x="1712800" y="4635950"/>
            <a:chExt cx="1499948" cy="2494226"/>
          </a:xfrm>
        </p:grpSpPr>
        <p:sp>
          <p:nvSpPr>
            <p:cNvPr id="18" name="任意多边形: 形状 17"/>
            <p:cNvSpPr/>
            <p:nvPr>
              <p:custDataLst>
                <p:tags r:id="rId9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10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>
            <p:custDataLst>
              <p:tags r:id="rId11"/>
            </p:custDataLst>
          </p:nvPr>
        </p:nvGrpSpPr>
        <p:grpSpPr>
          <a:xfrm>
            <a:off x="1032860" y="5972558"/>
            <a:ext cx="604568" cy="1004314"/>
            <a:chOff x="1712800" y="4635950"/>
            <a:chExt cx="1499948" cy="2494226"/>
          </a:xfrm>
        </p:grpSpPr>
        <p:sp>
          <p:nvSpPr>
            <p:cNvPr id="21" name="任意多边形: 形状 20"/>
            <p:cNvSpPr/>
            <p:nvPr>
              <p:custDataLst>
                <p:tags r:id="rId12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13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1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7"/>
            <p:custDataLst>
              <p:tags r:id="rId2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2"/>
            </p:custDataLst>
          </p:nvPr>
        </p:nvSpPr>
        <p:spPr>
          <a:xfrm rot="19013494" flipH="1" flipV="1">
            <a:off x="11817932" y="252489"/>
            <a:ext cx="46027" cy="1064490"/>
          </a:xfrm>
          <a:custGeom>
            <a:avLst/>
            <a:gdLst>
              <a:gd name="connsiteX0" fmla="*/ 114195 w 114195"/>
              <a:gd name="connsiteY0" fmla="*/ 0 h 2643673"/>
              <a:gd name="connsiteX1" fmla="*/ 114195 w 114195"/>
              <a:gd name="connsiteY1" fmla="*/ 2624992 h 2643673"/>
              <a:gd name="connsiteX2" fmla="*/ 0 w 114195"/>
              <a:gd name="connsiteY2" fmla="*/ 2643673 h 2643673"/>
              <a:gd name="connsiteX3" fmla="*/ 0 w 114195"/>
              <a:gd name="connsiteY3" fmla="*/ 122198 h 264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95" h="2643673">
                <a:moveTo>
                  <a:pt x="114195" y="0"/>
                </a:moveTo>
                <a:lnTo>
                  <a:pt x="114195" y="2624992"/>
                </a:lnTo>
                <a:lnTo>
                  <a:pt x="0" y="2643673"/>
                </a:lnTo>
                <a:lnTo>
                  <a:pt x="0" y="1221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>
            <p:custDataLst>
              <p:tags r:id="rId3"/>
            </p:custDataLst>
          </p:nvPr>
        </p:nvSpPr>
        <p:spPr>
          <a:xfrm rot="19013494" flipH="1" flipV="1">
            <a:off x="11861240" y="137307"/>
            <a:ext cx="46027" cy="937873"/>
          </a:xfrm>
          <a:custGeom>
            <a:avLst/>
            <a:gdLst>
              <a:gd name="connsiteX0" fmla="*/ 114195 w 114195"/>
              <a:gd name="connsiteY0" fmla="*/ 0 h 2329218"/>
              <a:gd name="connsiteX1" fmla="*/ 114195 w 114195"/>
              <a:gd name="connsiteY1" fmla="*/ 2319214 h 2329218"/>
              <a:gd name="connsiteX2" fmla="*/ 27813 w 114195"/>
              <a:gd name="connsiteY2" fmla="*/ 2329218 h 2329218"/>
              <a:gd name="connsiteX3" fmla="*/ 0 w 114195"/>
              <a:gd name="connsiteY3" fmla="*/ 2298791 h 2329218"/>
              <a:gd name="connsiteX4" fmla="*/ 0 w 114195"/>
              <a:gd name="connsiteY4" fmla="*/ 127736 h 232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2329218">
                <a:moveTo>
                  <a:pt x="114195" y="0"/>
                </a:moveTo>
                <a:lnTo>
                  <a:pt x="114195" y="2319214"/>
                </a:lnTo>
                <a:lnTo>
                  <a:pt x="27813" y="2329218"/>
                </a:lnTo>
                <a:lnTo>
                  <a:pt x="0" y="2298791"/>
                </a:lnTo>
                <a:lnTo>
                  <a:pt x="0" y="127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>
          <a:xfrm rot="19013494" flipH="1" flipV="1">
            <a:off x="11905207" y="17806"/>
            <a:ext cx="46027" cy="818069"/>
          </a:xfrm>
          <a:custGeom>
            <a:avLst/>
            <a:gdLst>
              <a:gd name="connsiteX0" fmla="*/ 114195 w 114195"/>
              <a:gd name="connsiteY0" fmla="*/ 0 h 2031683"/>
              <a:gd name="connsiteX1" fmla="*/ 114195 w 114195"/>
              <a:gd name="connsiteY1" fmla="*/ 2015314 h 2031683"/>
              <a:gd name="connsiteX2" fmla="*/ 32998 w 114195"/>
              <a:gd name="connsiteY2" fmla="*/ 2031683 h 2031683"/>
              <a:gd name="connsiteX3" fmla="*/ 0 w 114195"/>
              <a:gd name="connsiteY3" fmla="*/ 1995216 h 2031683"/>
              <a:gd name="connsiteX4" fmla="*/ 0 w 114195"/>
              <a:gd name="connsiteY4" fmla="*/ 124974 h 203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2031683">
                <a:moveTo>
                  <a:pt x="114195" y="0"/>
                </a:moveTo>
                <a:lnTo>
                  <a:pt x="114195" y="2015314"/>
                </a:lnTo>
                <a:lnTo>
                  <a:pt x="32998" y="2031683"/>
                </a:lnTo>
                <a:lnTo>
                  <a:pt x="0" y="1995216"/>
                </a:lnTo>
                <a:lnTo>
                  <a:pt x="0" y="1249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>
            <p:custDataLst>
              <p:tags r:id="rId5"/>
            </p:custDataLst>
          </p:nvPr>
        </p:nvSpPr>
        <p:spPr>
          <a:xfrm rot="13114061" flipH="1" flipV="1">
            <a:off x="12063346" y="129771"/>
            <a:ext cx="46027" cy="384160"/>
          </a:xfrm>
          <a:custGeom>
            <a:avLst/>
            <a:gdLst>
              <a:gd name="connsiteX0" fmla="*/ 114195 w 114195"/>
              <a:gd name="connsiteY0" fmla="*/ 954066 h 954066"/>
              <a:gd name="connsiteX1" fmla="*/ 1169 w 114195"/>
              <a:gd name="connsiteY1" fmla="*/ 941812 h 954066"/>
              <a:gd name="connsiteX2" fmla="*/ 0 w 114195"/>
              <a:gd name="connsiteY2" fmla="*/ 940342 h 954066"/>
              <a:gd name="connsiteX3" fmla="*/ 0 w 114195"/>
              <a:gd name="connsiteY3" fmla="*/ 0 h 954066"/>
              <a:gd name="connsiteX4" fmla="*/ 114195 w 114195"/>
              <a:gd name="connsiteY4" fmla="*/ 143215 h 95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954066">
                <a:moveTo>
                  <a:pt x="114195" y="954066"/>
                </a:moveTo>
                <a:lnTo>
                  <a:pt x="1169" y="941812"/>
                </a:lnTo>
                <a:lnTo>
                  <a:pt x="0" y="940342"/>
                </a:lnTo>
                <a:lnTo>
                  <a:pt x="0" y="0"/>
                </a:lnTo>
                <a:lnTo>
                  <a:pt x="114195" y="1432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6"/>
            </p:custDataLst>
          </p:nvPr>
        </p:nvSpPr>
        <p:spPr>
          <a:xfrm rot="13114061" flipH="1" flipV="1">
            <a:off x="11984019" y="-71964"/>
            <a:ext cx="46027" cy="482698"/>
          </a:xfrm>
          <a:custGeom>
            <a:avLst/>
            <a:gdLst>
              <a:gd name="connsiteX0" fmla="*/ 114195 w 114195"/>
              <a:gd name="connsiteY0" fmla="*/ 1198786 h 1198786"/>
              <a:gd name="connsiteX1" fmla="*/ 1169 w 114195"/>
              <a:gd name="connsiteY1" fmla="*/ 1179710 h 1198786"/>
              <a:gd name="connsiteX2" fmla="*/ 0 w 114195"/>
              <a:gd name="connsiteY2" fmla="*/ 1177421 h 1198786"/>
              <a:gd name="connsiteX3" fmla="*/ 0 w 114195"/>
              <a:gd name="connsiteY3" fmla="*/ 91055 h 1198786"/>
              <a:gd name="connsiteX4" fmla="*/ 114195 w 114195"/>
              <a:gd name="connsiteY4" fmla="*/ 0 h 119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1198786">
                <a:moveTo>
                  <a:pt x="114195" y="1198786"/>
                </a:moveTo>
                <a:lnTo>
                  <a:pt x="1169" y="1179710"/>
                </a:lnTo>
                <a:lnTo>
                  <a:pt x="0" y="1177421"/>
                </a:lnTo>
                <a:lnTo>
                  <a:pt x="0" y="91055"/>
                </a:lnTo>
                <a:lnTo>
                  <a:pt x="1141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7"/>
            </p:custDataLst>
          </p:nvPr>
        </p:nvSpPr>
        <p:spPr>
          <a:xfrm rot="13114061" flipH="1" flipV="1">
            <a:off x="11830157" y="-56794"/>
            <a:ext cx="46027" cy="345251"/>
          </a:xfrm>
          <a:custGeom>
            <a:avLst/>
            <a:gdLst>
              <a:gd name="connsiteX0" fmla="*/ 114195 w 114195"/>
              <a:gd name="connsiteY0" fmla="*/ 857436 h 857436"/>
              <a:gd name="connsiteX1" fmla="*/ 1169 w 114195"/>
              <a:gd name="connsiteY1" fmla="*/ 838360 h 857436"/>
              <a:gd name="connsiteX2" fmla="*/ 0 w 114195"/>
              <a:gd name="connsiteY2" fmla="*/ 836071 h 857436"/>
              <a:gd name="connsiteX3" fmla="*/ 0 w 114195"/>
              <a:gd name="connsiteY3" fmla="*/ 91055 h 857436"/>
              <a:gd name="connsiteX4" fmla="*/ 114195 w 114195"/>
              <a:gd name="connsiteY4" fmla="*/ 0 h 85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5" h="857436">
                <a:moveTo>
                  <a:pt x="114195" y="857436"/>
                </a:moveTo>
                <a:lnTo>
                  <a:pt x="1169" y="838360"/>
                </a:lnTo>
                <a:lnTo>
                  <a:pt x="0" y="836071"/>
                </a:lnTo>
                <a:lnTo>
                  <a:pt x="0" y="91055"/>
                </a:lnTo>
                <a:lnTo>
                  <a:pt x="11419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8"/>
            </p:custDataLst>
          </p:nvPr>
        </p:nvGrpSpPr>
        <p:grpSpPr>
          <a:xfrm flipH="1" flipV="1">
            <a:off x="10893309" y="-114400"/>
            <a:ext cx="604568" cy="1004314"/>
            <a:chOff x="1712800" y="4635950"/>
            <a:chExt cx="1499948" cy="2494226"/>
          </a:xfrm>
        </p:grpSpPr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>
            <p:custDataLst>
              <p:tags r:id="rId11"/>
            </p:custDataLst>
          </p:nvPr>
        </p:nvGrpSpPr>
        <p:grpSpPr>
          <a:xfrm flipH="1" flipV="1">
            <a:off x="10545097" y="-117984"/>
            <a:ext cx="604568" cy="1004314"/>
            <a:chOff x="1712800" y="4635950"/>
            <a:chExt cx="1499948" cy="2494226"/>
          </a:xfrm>
        </p:grpSpPr>
        <p:sp>
          <p:nvSpPr>
            <p:cNvPr id="20" name="任意多边形: 形状 19"/>
            <p:cNvSpPr/>
            <p:nvPr>
              <p:custDataLst>
                <p:tags r:id="rId12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/>
            <p:cNvSpPr/>
            <p:nvPr>
              <p:custDataLst>
                <p:tags r:id="rId13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16"/>
            <p:custDataLst>
              <p:tags r:id="rId1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7"/>
            <p:custDataLst>
              <p:tags r:id="rId2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>
            <p:custDataLst>
              <p:tags r:id="rId2"/>
            </p:custDataLst>
          </p:nvPr>
        </p:nvSpPr>
        <p:spPr>
          <a:xfrm>
            <a:off x="10003536" y="5966841"/>
            <a:ext cx="1191768" cy="891159"/>
          </a:xfrm>
          <a:custGeom>
            <a:avLst/>
            <a:gdLst>
              <a:gd name="connsiteX0" fmla="*/ 2205563 w 4411127"/>
              <a:gd name="connsiteY0" fmla="*/ 429091 h 2357776"/>
              <a:gd name="connsiteX1" fmla="*/ 614597 w 4411127"/>
              <a:gd name="connsiteY1" fmla="*/ 2129854 h 2357776"/>
              <a:gd name="connsiteX2" fmla="*/ 3796529 w 4411127"/>
              <a:gd name="connsiteY2" fmla="*/ 2129854 h 2357776"/>
              <a:gd name="connsiteX3" fmla="*/ 2205564 w 4411127"/>
              <a:gd name="connsiteY3" fmla="*/ 0 h 2357776"/>
              <a:gd name="connsiteX4" fmla="*/ 4411127 w 4411127"/>
              <a:gd name="connsiteY4" fmla="*/ 2357776 h 2357776"/>
              <a:gd name="connsiteX5" fmla="*/ 0 w 4411127"/>
              <a:gd name="connsiteY5" fmla="*/ 2357776 h 235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1127" h="2357776">
                <a:moveTo>
                  <a:pt x="2205563" y="429091"/>
                </a:moveTo>
                <a:lnTo>
                  <a:pt x="614597" y="2129854"/>
                </a:lnTo>
                <a:lnTo>
                  <a:pt x="3796529" y="2129854"/>
                </a:lnTo>
                <a:close/>
                <a:moveTo>
                  <a:pt x="2205564" y="0"/>
                </a:moveTo>
                <a:lnTo>
                  <a:pt x="4411127" y="2357776"/>
                </a:lnTo>
                <a:lnTo>
                  <a:pt x="0" y="235777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3"/>
            </p:custDataLst>
          </p:nvPr>
        </p:nvSpPr>
        <p:spPr>
          <a:xfrm>
            <a:off x="10680192" y="5727526"/>
            <a:ext cx="1511808" cy="1130473"/>
          </a:xfrm>
          <a:custGeom>
            <a:avLst/>
            <a:gdLst>
              <a:gd name="connsiteX0" fmla="*/ 2205563 w 4411127"/>
              <a:gd name="connsiteY0" fmla="*/ 429091 h 2357776"/>
              <a:gd name="connsiteX1" fmla="*/ 614597 w 4411127"/>
              <a:gd name="connsiteY1" fmla="*/ 2129854 h 2357776"/>
              <a:gd name="connsiteX2" fmla="*/ 3796529 w 4411127"/>
              <a:gd name="connsiteY2" fmla="*/ 2129854 h 2357776"/>
              <a:gd name="connsiteX3" fmla="*/ 2205564 w 4411127"/>
              <a:gd name="connsiteY3" fmla="*/ 0 h 2357776"/>
              <a:gd name="connsiteX4" fmla="*/ 4411127 w 4411127"/>
              <a:gd name="connsiteY4" fmla="*/ 2357776 h 2357776"/>
              <a:gd name="connsiteX5" fmla="*/ 0 w 4411127"/>
              <a:gd name="connsiteY5" fmla="*/ 2357776 h 235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1127" h="2357776">
                <a:moveTo>
                  <a:pt x="2205563" y="429091"/>
                </a:moveTo>
                <a:lnTo>
                  <a:pt x="614597" y="2129854"/>
                </a:lnTo>
                <a:lnTo>
                  <a:pt x="3796529" y="2129854"/>
                </a:lnTo>
                <a:close/>
                <a:moveTo>
                  <a:pt x="2205564" y="0"/>
                </a:moveTo>
                <a:lnTo>
                  <a:pt x="4411127" y="2357776"/>
                </a:lnTo>
                <a:lnTo>
                  <a:pt x="0" y="235777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9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 flipH="1" flipV="1">
            <a:off x="10478782" y="-173303"/>
            <a:ext cx="914641" cy="1520934"/>
            <a:chOff x="1712800" y="4635950"/>
            <a:chExt cx="1499948" cy="249422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任意多边形: 形状 8"/>
            <p:cNvSpPr/>
            <p:nvPr>
              <p:custDataLst>
                <p:tags r:id="rId4"/>
              </p:custDataLst>
            </p:nvPr>
          </p:nvSpPr>
          <p:spPr>
            <a:xfrm rot="2161930">
              <a:off x="1712800" y="4635950"/>
              <a:ext cx="114195" cy="2494226"/>
            </a:xfrm>
            <a:custGeom>
              <a:avLst/>
              <a:gdLst>
                <a:gd name="connsiteX0" fmla="*/ 0 w 114195"/>
                <a:gd name="connsiteY0" fmla="*/ 0 h 2494226"/>
                <a:gd name="connsiteX1" fmla="*/ 114195 w 114195"/>
                <a:gd name="connsiteY1" fmla="*/ 37410 h 2494226"/>
                <a:gd name="connsiteX2" fmla="*/ 114195 w 114195"/>
                <a:gd name="connsiteY2" fmla="*/ 2411160 h 2494226"/>
                <a:gd name="connsiteX3" fmla="*/ 0 w 114195"/>
                <a:gd name="connsiteY3" fmla="*/ 2494226 h 24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94226">
                  <a:moveTo>
                    <a:pt x="0" y="0"/>
                  </a:moveTo>
                  <a:lnTo>
                    <a:pt x="114195" y="37410"/>
                  </a:lnTo>
                  <a:lnTo>
                    <a:pt x="114195" y="2411160"/>
                  </a:lnTo>
                  <a:lnTo>
                    <a:pt x="0" y="24942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 rot="19438070" flipH="1">
              <a:off x="3098553" y="4672715"/>
              <a:ext cx="114195" cy="2453574"/>
            </a:xfrm>
            <a:custGeom>
              <a:avLst/>
              <a:gdLst>
                <a:gd name="connsiteX0" fmla="*/ 0 w 114195"/>
                <a:gd name="connsiteY0" fmla="*/ 0 h 2453574"/>
                <a:gd name="connsiteX1" fmla="*/ 0 w 114195"/>
                <a:gd name="connsiteY1" fmla="*/ 2453574 h 2453574"/>
                <a:gd name="connsiteX2" fmla="*/ 114195 w 114195"/>
                <a:gd name="connsiteY2" fmla="*/ 2370508 h 2453574"/>
                <a:gd name="connsiteX3" fmla="*/ 114195 w 114195"/>
                <a:gd name="connsiteY3" fmla="*/ 37410 h 24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195" h="2453574">
                  <a:moveTo>
                    <a:pt x="0" y="0"/>
                  </a:moveTo>
                  <a:lnTo>
                    <a:pt x="0" y="2453574"/>
                  </a:lnTo>
                  <a:lnTo>
                    <a:pt x="114195" y="2370508"/>
                  </a:lnTo>
                  <a:lnTo>
                    <a:pt x="114195" y="374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 rot="3266646">
            <a:off x="9606590" y="678425"/>
            <a:ext cx="877617" cy="71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>
            <p:custDataLst>
              <p:tags r:id="rId7"/>
            </p:custDataLst>
          </p:nvPr>
        </p:nvSpPr>
        <p:spPr>
          <a:xfrm rot="3266646">
            <a:off x="9633859" y="241672"/>
            <a:ext cx="735217" cy="71679"/>
          </a:xfrm>
          <a:custGeom>
            <a:avLst/>
            <a:gdLst>
              <a:gd name="connsiteX0" fmla="*/ 0 w 1205704"/>
              <a:gd name="connsiteY0" fmla="*/ 117549 h 117549"/>
              <a:gd name="connsiteX1" fmla="*/ 84020 w 1205704"/>
              <a:gd name="connsiteY1" fmla="*/ 0 h 117549"/>
              <a:gd name="connsiteX2" fmla="*/ 1205704 w 1205704"/>
              <a:gd name="connsiteY2" fmla="*/ 0 h 117549"/>
              <a:gd name="connsiteX3" fmla="*/ 1205704 w 1205704"/>
              <a:gd name="connsiteY3" fmla="*/ 117549 h 11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704" h="117549">
                <a:moveTo>
                  <a:pt x="0" y="117549"/>
                </a:moveTo>
                <a:lnTo>
                  <a:pt x="84020" y="0"/>
                </a:lnTo>
                <a:lnTo>
                  <a:pt x="1205704" y="0"/>
                </a:lnTo>
                <a:lnTo>
                  <a:pt x="1205704" y="1175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5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6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  <a:endParaRPr lang="zh-CN" altLang="en-US" sz="3600" b="1">
              <a:solidFill>
                <a:srgbClr val="0086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5"/>
          <p:cNvSpPr>
            <a:spLocks noChangeArrowheads="1"/>
          </p:cNvSpPr>
          <p:nvPr userDrawn="1"/>
        </p:nvSpPr>
        <p:spPr bwMode="auto">
          <a:xfrm>
            <a:off x="7493000" y="2422525"/>
            <a:ext cx="2709863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教学模板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PPT</a:t>
            </a:r>
            <a:endParaRPr lang="zh-CN" altLang="en-US" sz="3600" dirty="0">
              <a:solidFill>
                <a:schemeClr val="bg2">
                  <a:lumMod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6" name="文本占位符 5"/>
          <p:cNvSpPr txBox="1">
            <a:spLocks noChangeArrowheads="1"/>
          </p:cNvSpPr>
          <p:nvPr userDrawn="1"/>
        </p:nvSpPr>
        <p:spPr bwMode="auto">
          <a:xfrm>
            <a:off x="7475538" y="3122613"/>
            <a:ext cx="31464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语文</a:t>
            </a:r>
            <a:r>
              <a:rPr lang="en-US" altLang="zh-CN" sz="2400" b="1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lang="zh-CN" altLang="en-US" sz="2400" b="1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版      二年级上</a:t>
            </a:r>
            <a:endParaRPr lang="zh-CN" altLang="en-US" sz="2400" b="1">
              <a:solidFill>
                <a:srgbClr val="00865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5" Type="http://schemas.openxmlformats.org/officeDocument/2006/relationships/theme" Target="../theme/theme2.xml"/><Relationship Id="rId24" Type="http://schemas.openxmlformats.org/officeDocument/2006/relationships/tags" Target="../tags/tag244.xml"/><Relationship Id="rId23" Type="http://schemas.openxmlformats.org/officeDocument/2006/relationships/tags" Target="../tags/tag243.xml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slideLayout" Target="../slideLayouts/slideLayout11.xml"/><Relationship Id="rId19" Type="http://schemas.openxmlformats.org/officeDocument/2006/relationships/tags" Target="../tags/tag239.xml"/><Relationship Id="rId18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0800" tIns="39600" rIns="75600" bIns="396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0800" tIns="0" rIns="8280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60.xml"/><Relationship Id="rId1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6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6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67.xml"/><Relationship Id="rId4" Type="http://schemas.openxmlformats.org/officeDocument/2006/relationships/image" Target="../media/image34.png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71.xml"/><Relationship Id="rId4" Type="http://schemas.openxmlformats.org/officeDocument/2006/relationships/image" Target="../media/image35.png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75.xml"/><Relationship Id="rId4" Type="http://schemas.openxmlformats.org/officeDocument/2006/relationships/image" Target="../media/image36.png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tags" Target="../tags/tag2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76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77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78.xml"/><Relationship Id="rId2" Type="http://schemas.openxmlformats.org/officeDocument/2006/relationships/image" Target="../media/image35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79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82.xml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83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84.xm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85.xml"/><Relationship Id="rId4" Type="http://schemas.openxmlformats.org/officeDocument/2006/relationships/image" Target="../media/image26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86.xml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87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image" Target="../media/image13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54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25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5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57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tags" Target="../tags/tag258.xml"/><Relationship Id="rId4" Type="http://schemas.openxmlformats.org/officeDocument/2006/relationships/image" Target="../media/image26.pn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59.xml"/><Relationship Id="rId3" Type="http://schemas.openxmlformats.org/officeDocument/2006/relationships/image" Target="../media/image30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>
            <a:spLocks noChangeArrowheads="1"/>
          </p:cNvSpPr>
          <p:nvPr/>
        </p:nvSpPr>
        <p:spPr bwMode="auto">
          <a:xfrm>
            <a:off x="5502348" y="2422525"/>
            <a:ext cx="6268063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自主选择课余生活  第二课时</a:t>
            </a:r>
            <a:endParaRPr lang="zh-CN" altLang="en-US" sz="3600" dirty="0">
              <a:solidFill>
                <a:schemeClr val="bg2">
                  <a:lumMod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sp>
        <p:nvSpPr>
          <p:cNvPr id="3" name="文本占位符 5"/>
          <p:cNvSpPr txBox="1">
            <a:spLocks noChangeArrowheads="1"/>
          </p:cNvSpPr>
          <p:nvPr/>
        </p:nvSpPr>
        <p:spPr bwMode="auto">
          <a:xfrm>
            <a:off x="6520195" y="3190851"/>
            <a:ext cx="533971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86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道德与法治部编版    五年级上</a:t>
            </a:r>
            <a:endParaRPr lang="zh-CN" altLang="en-US" sz="2400" b="1" dirty="0">
              <a:solidFill>
                <a:srgbClr val="00865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43447" y="1943105"/>
            <a:ext cx="6297089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课余生活大讨论</a:t>
            </a:r>
            <a:endParaRPr lang="zh-CN" altLang="en-US" sz="6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02979" y="3082210"/>
            <a:ext cx="7675290" cy="1772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zh-CN" altLang="en-US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从调查中我们可以看出，有许多同学课余时间最喜欢的活动就是玩电子游戏。有同学说，他对于电子游戏感兴趣，玩电子游戏就是他的课余生活。你怎么看待这位同学的选择？</a:t>
            </a: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0798" y="2351964"/>
            <a:ext cx="50637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有利于舒缓学习压力，做到劳逸结合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有利于培养社会交往能力，结交更多的朋友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有利于培养反应能力和思维能力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能够帮助学生增长见识、丰富生活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有利于培养领导能力和合作能力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5950424" y="3842536"/>
            <a:ext cx="990" cy="1657511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644482" y="2260979"/>
            <a:ext cx="5438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沉迷电子游戏会导致学生荒废学业、成绩下降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沉迷电子游戏会影响视力、损害身心健康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沉迷电子游戏的学生容易躲避社交、脱离现实生活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沉迷电子游戏容易诱导学生犯罪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浪费大量的金钱、时间和精力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rot="10800000" flipH="1">
            <a:off x="525079" y="1274096"/>
            <a:ext cx="4505877" cy="479996"/>
          </a:xfrm>
          <a:prstGeom prst="roundRect">
            <a:avLst/>
          </a:prstGeom>
          <a:solidFill>
            <a:srgbClr val="FFDA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 rot="10800000" flipH="1">
            <a:off x="466832" y="1228297"/>
            <a:ext cx="4623782" cy="586850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12" name="文本框 22"/>
          <p:cNvSpPr txBox="1"/>
          <p:nvPr/>
        </p:nvSpPr>
        <p:spPr>
          <a:xfrm flipH="1">
            <a:off x="543270" y="1269345"/>
            <a:ext cx="4418429" cy="52322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利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 rot="10800000" flipH="1">
            <a:off x="6996394" y="1262724"/>
            <a:ext cx="4450461" cy="479996"/>
          </a:xfrm>
          <a:prstGeom prst="roundRect">
            <a:avLst/>
          </a:prstGeom>
          <a:solidFill>
            <a:srgbClr val="FFDA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 rot="10800000" flipH="1">
            <a:off x="6938147" y="1216925"/>
            <a:ext cx="4566916" cy="586850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18" name="文本框 22"/>
          <p:cNvSpPr txBox="1"/>
          <p:nvPr/>
        </p:nvSpPr>
        <p:spPr>
          <a:xfrm flipH="1">
            <a:off x="7014585" y="1257973"/>
            <a:ext cx="4364089" cy="52322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弊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1" name="手机"/>
          <p:cNvSpPr/>
          <p:nvPr/>
        </p:nvSpPr>
        <p:spPr>
          <a:xfrm>
            <a:off x="5451482" y="1168366"/>
            <a:ext cx="1222275" cy="2161072"/>
          </a:xfrm>
          <a:custGeom>
            <a:avLst/>
            <a:gdLst>
              <a:gd name="connsiteX0" fmla="*/ 1404156 w 2808312"/>
              <a:gd name="connsiteY0" fmla="*/ 4748597 h 5078692"/>
              <a:gd name="connsiteX1" fmla="*/ 1260140 w 2808312"/>
              <a:gd name="connsiteY1" fmla="*/ 4892613 h 5078692"/>
              <a:gd name="connsiteX2" fmla="*/ 1404156 w 2808312"/>
              <a:gd name="connsiteY2" fmla="*/ 5036629 h 5078692"/>
              <a:gd name="connsiteX3" fmla="*/ 1548172 w 2808312"/>
              <a:gd name="connsiteY3" fmla="*/ 4892613 h 5078692"/>
              <a:gd name="connsiteX4" fmla="*/ 1404156 w 2808312"/>
              <a:gd name="connsiteY4" fmla="*/ 4748597 h 5078692"/>
              <a:gd name="connsiteX5" fmla="*/ 54156 w 2808312"/>
              <a:gd name="connsiteY5" fmla="*/ 372159 h 5078692"/>
              <a:gd name="connsiteX6" fmla="*/ 54156 w 2808312"/>
              <a:gd name="connsiteY6" fmla="*/ 4706534 h 5078692"/>
              <a:gd name="connsiteX7" fmla="*/ 2754156 w 2808312"/>
              <a:gd name="connsiteY7" fmla="*/ 4706534 h 5078692"/>
              <a:gd name="connsiteX8" fmla="*/ 2754156 w 2808312"/>
              <a:gd name="connsiteY8" fmla="*/ 372159 h 5078692"/>
              <a:gd name="connsiteX9" fmla="*/ 1158156 w 2808312"/>
              <a:gd name="connsiteY9" fmla="*/ 168079 h 5078692"/>
              <a:gd name="connsiteX10" fmla="*/ 1152156 w 2808312"/>
              <a:gd name="connsiteY10" fmla="*/ 174079 h 5078692"/>
              <a:gd name="connsiteX11" fmla="*/ 1152156 w 2808312"/>
              <a:gd name="connsiteY11" fmla="*/ 198079 h 5078692"/>
              <a:gd name="connsiteX12" fmla="*/ 1158156 w 2808312"/>
              <a:gd name="connsiteY12" fmla="*/ 204079 h 5078692"/>
              <a:gd name="connsiteX13" fmla="*/ 1650156 w 2808312"/>
              <a:gd name="connsiteY13" fmla="*/ 204079 h 5078692"/>
              <a:gd name="connsiteX14" fmla="*/ 1656156 w 2808312"/>
              <a:gd name="connsiteY14" fmla="*/ 198079 h 5078692"/>
              <a:gd name="connsiteX15" fmla="*/ 1656156 w 2808312"/>
              <a:gd name="connsiteY15" fmla="*/ 174079 h 5078692"/>
              <a:gd name="connsiteX16" fmla="*/ 1650156 w 2808312"/>
              <a:gd name="connsiteY16" fmla="*/ 168079 h 5078692"/>
              <a:gd name="connsiteX17" fmla="*/ 319782 w 2808312"/>
              <a:gd name="connsiteY17" fmla="*/ 0 h 5078692"/>
              <a:gd name="connsiteX18" fmla="*/ 2488530 w 2808312"/>
              <a:gd name="connsiteY18" fmla="*/ 0 h 5078692"/>
              <a:gd name="connsiteX19" fmla="*/ 2808312 w 2808312"/>
              <a:gd name="connsiteY19" fmla="*/ 319782 h 5078692"/>
              <a:gd name="connsiteX20" fmla="*/ 2808312 w 2808312"/>
              <a:gd name="connsiteY20" fmla="*/ 4758910 h 5078692"/>
              <a:gd name="connsiteX21" fmla="*/ 2488530 w 2808312"/>
              <a:gd name="connsiteY21" fmla="*/ 5078692 h 5078692"/>
              <a:gd name="connsiteX22" fmla="*/ 319782 w 2808312"/>
              <a:gd name="connsiteY22" fmla="*/ 5078692 h 5078692"/>
              <a:gd name="connsiteX23" fmla="*/ 0 w 2808312"/>
              <a:gd name="connsiteY23" fmla="*/ 4758910 h 5078692"/>
              <a:gd name="connsiteX24" fmla="*/ 0 w 2808312"/>
              <a:gd name="connsiteY24" fmla="*/ 319782 h 5078692"/>
              <a:gd name="connsiteX25" fmla="*/ 319782 w 2808312"/>
              <a:gd name="connsiteY25" fmla="*/ 0 h 507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08312" h="5078692">
                <a:moveTo>
                  <a:pt x="1404156" y="4748597"/>
                </a:moveTo>
                <a:cubicBezTo>
                  <a:pt x="1324618" y="4748597"/>
                  <a:pt x="1260140" y="4813075"/>
                  <a:pt x="1260140" y="4892613"/>
                </a:cubicBezTo>
                <a:cubicBezTo>
                  <a:pt x="1260140" y="4972151"/>
                  <a:pt x="1324618" y="5036629"/>
                  <a:pt x="1404156" y="5036629"/>
                </a:cubicBezTo>
                <a:cubicBezTo>
                  <a:pt x="1483694" y="5036629"/>
                  <a:pt x="1548172" y="4972151"/>
                  <a:pt x="1548172" y="4892613"/>
                </a:cubicBezTo>
                <a:cubicBezTo>
                  <a:pt x="1548172" y="4813075"/>
                  <a:pt x="1483694" y="4748597"/>
                  <a:pt x="1404156" y="4748597"/>
                </a:cubicBezTo>
                <a:close/>
                <a:moveTo>
                  <a:pt x="54156" y="372159"/>
                </a:moveTo>
                <a:lnTo>
                  <a:pt x="54156" y="4706534"/>
                </a:lnTo>
                <a:lnTo>
                  <a:pt x="2754156" y="4706534"/>
                </a:lnTo>
                <a:lnTo>
                  <a:pt x="2754156" y="372159"/>
                </a:lnTo>
                <a:close/>
                <a:moveTo>
                  <a:pt x="1158156" y="168079"/>
                </a:moveTo>
                <a:cubicBezTo>
                  <a:pt x="1154842" y="168079"/>
                  <a:pt x="1152156" y="170765"/>
                  <a:pt x="1152156" y="174079"/>
                </a:cubicBezTo>
                <a:lnTo>
                  <a:pt x="1152156" y="198079"/>
                </a:lnTo>
                <a:cubicBezTo>
                  <a:pt x="1152156" y="201393"/>
                  <a:pt x="1154842" y="204079"/>
                  <a:pt x="1158156" y="204079"/>
                </a:cubicBezTo>
                <a:lnTo>
                  <a:pt x="1650156" y="204079"/>
                </a:lnTo>
                <a:cubicBezTo>
                  <a:pt x="1653470" y="204079"/>
                  <a:pt x="1656156" y="201393"/>
                  <a:pt x="1656156" y="198079"/>
                </a:cubicBezTo>
                <a:lnTo>
                  <a:pt x="1656156" y="174079"/>
                </a:lnTo>
                <a:cubicBezTo>
                  <a:pt x="1656156" y="170765"/>
                  <a:pt x="1653470" y="168079"/>
                  <a:pt x="1650156" y="168079"/>
                </a:cubicBezTo>
                <a:close/>
                <a:moveTo>
                  <a:pt x="319782" y="0"/>
                </a:moveTo>
                <a:lnTo>
                  <a:pt x="2488530" y="0"/>
                </a:lnTo>
                <a:cubicBezTo>
                  <a:pt x="2665141" y="0"/>
                  <a:pt x="2808312" y="143171"/>
                  <a:pt x="2808312" y="319782"/>
                </a:cubicBezTo>
                <a:lnTo>
                  <a:pt x="2808312" y="4758910"/>
                </a:lnTo>
                <a:cubicBezTo>
                  <a:pt x="2808312" y="4935521"/>
                  <a:pt x="2665141" y="5078692"/>
                  <a:pt x="2488530" y="5078692"/>
                </a:cubicBezTo>
                <a:lnTo>
                  <a:pt x="319782" y="5078692"/>
                </a:lnTo>
                <a:cubicBezTo>
                  <a:pt x="143171" y="5078692"/>
                  <a:pt x="0" y="4935521"/>
                  <a:pt x="0" y="4758910"/>
                </a:cubicBezTo>
                <a:lnTo>
                  <a:pt x="0" y="319782"/>
                </a:lnTo>
                <a:cubicBezTo>
                  <a:pt x="0" y="143171"/>
                  <a:pt x="143171" y="0"/>
                  <a:pt x="31978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20"/>
          <p:cNvSpPr txBox="1"/>
          <p:nvPr/>
        </p:nvSpPr>
        <p:spPr>
          <a:xfrm flipH="1">
            <a:off x="5061397" y="1727288"/>
            <a:ext cx="2012950" cy="1015663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VS</a:t>
            </a: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耳机"/>
          <p:cNvSpPr/>
          <p:nvPr/>
        </p:nvSpPr>
        <p:spPr>
          <a:xfrm>
            <a:off x="4839847" y="316147"/>
            <a:ext cx="2456545" cy="1664086"/>
          </a:xfrm>
          <a:custGeom>
            <a:avLst/>
            <a:gdLst>
              <a:gd name="connsiteX0" fmla="*/ 7294257 w 8709025"/>
              <a:gd name="connsiteY0" fmla="*/ 2608768 h 5641695"/>
              <a:gd name="connsiteX1" fmla="*/ 7365669 w 8709025"/>
              <a:gd name="connsiteY1" fmla="*/ 2634905 h 5641695"/>
              <a:gd name="connsiteX2" fmla="*/ 8297853 w 8709025"/>
              <a:gd name="connsiteY2" fmla="*/ 3895849 h 5641695"/>
              <a:gd name="connsiteX3" fmla="*/ 8305800 w 8709025"/>
              <a:gd name="connsiteY3" fmla="*/ 4053232 h 5641695"/>
              <a:gd name="connsiteX4" fmla="*/ 8297853 w 8709025"/>
              <a:gd name="connsiteY4" fmla="*/ 4210615 h 5641695"/>
              <a:gd name="connsiteX5" fmla="*/ 7365669 w 8709025"/>
              <a:gd name="connsiteY5" fmla="*/ 5471558 h 5641695"/>
              <a:gd name="connsiteX6" fmla="*/ 7294257 w 8709025"/>
              <a:gd name="connsiteY6" fmla="*/ 5497695 h 5641695"/>
              <a:gd name="connsiteX7" fmla="*/ 7393254 w 8709025"/>
              <a:gd name="connsiteY7" fmla="*/ 5482587 h 5641695"/>
              <a:gd name="connsiteX8" fmla="*/ 8550679 w 8709025"/>
              <a:gd name="connsiteY8" fmla="*/ 4202405 h 5641695"/>
              <a:gd name="connsiteX9" fmla="*/ 8558212 w 8709025"/>
              <a:gd name="connsiteY9" fmla="*/ 4053232 h 5641695"/>
              <a:gd name="connsiteX10" fmla="*/ 8550679 w 8709025"/>
              <a:gd name="connsiteY10" fmla="*/ 3904058 h 5641695"/>
              <a:gd name="connsiteX11" fmla="*/ 7393254 w 8709025"/>
              <a:gd name="connsiteY11" fmla="*/ 2623877 h 5641695"/>
              <a:gd name="connsiteX12" fmla="*/ 1414768 w 8709025"/>
              <a:gd name="connsiteY12" fmla="*/ 2608768 h 5641695"/>
              <a:gd name="connsiteX13" fmla="*/ 1315771 w 8709025"/>
              <a:gd name="connsiteY13" fmla="*/ 2623877 h 5641695"/>
              <a:gd name="connsiteX14" fmla="*/ 158346 w 8709025"/>
              <a:gd name="connsiteY14" fmla="*/ 3904058 h 5641695"/>
              <a:gd name="connsiteX15" fmla="*/ 150813 w 8709025"/>
              <a:gd name="connsiteY15" fmla="*/ 4053232 h 5641695"/>
              <a:gd name="connsiteX16" fmla="*/ 158346 w 8709025"/>
              <a:gd name="connsiteY16" fmla="*/ 4202405 h 5641695"/>
              <a:gd name="connsiteX17" fmla="*/ 1315771 w 8709025"/>
              <a:gd name="connsiteY17" fmla="*/ 5482587 h 5641695"/>
              <a:gd name="connsiteX18" fmla="*/ 1414768 w 8709025"/>
              <a:gd name="connsiteY18" fmla="*/ 5497695 h 5641695"/>
              <a:gd name="connsiteX19" fmla="*/ 1343356 w 8709025"/>
              <a:gd name="connsiteY19" fmla="*/ 5471558 h 5641695"/>
              <a:gd name="connsiteX20" fmla="*/ 411172 w 8709025"/>
              <a:gd name="connsiteY20" fmla="*/ 4210615 h 5641695"/>
              <a:gd name="connsiteX21" fmla="*/ 403225 w 8709025"/>
              <a:gd name="connsiteY21" fmla="*/ 4053232 h 5641695"/>
              <a:gd name="connsiteX22" fmla="*/ 411172 w 8709025"/>
              <a:gd name="connsiteY22" fmla="*/ 3895849 h 5641695"/>
              <a:gd name="connsiteX23" fmla="*/ 1343356 w 8709025"/>
              <a:gd name="connsiteY23" fmla="*/ 2634905 h 5641695"/>
              <a:gd name="connsiteX24" fmla="*/ 4354513 w 8709025"/>
              <a:gd name="connsiteY24" fmla="*/ 0 h 5641695"/>
              <a:gd name="connsiteX25" fmla="*/ 6995109 w 8709025"/>
              <a:gd name="connsiteY25" fmla="*/ 2382914 h 5641695"/>
              <a:gd name="connsiteX26" fmla="*/ 6999242 w 8709025"/>
              <a:gd name="connsiteY26" fmla="*/ 2464767 h 5641695"/>
              <a:gd name="connsiteX27" fmla="*/ 7120561 w 8709025"/>
              <a:gd name="connsiteY27" fmla="*/ 2464767 h 5641695"/>
              <a:gd name="connsiteX28" fmla="*/ 8709025 w 8709025"/>
              <a:gd name="connsiteY28" fmla="*/ 4053231 h 5641695"/>
              <a:gd name="connsiteX29" fmla="*/ 7120561 w 8709025"/>
              <a:gd name="connsiteY29" fmla="*/ 5641695 h 5641695"/>
              <a:gd name="connsiteX30" fmla="*/ 7008813 w 8709025"/>
              <a:gd name="connsiteY30" fmla="*/ 5641695 h 5641695"/>
              <a:gd name="connsiteX31" fmla="*/ 6945312 w 8709025"/>
              <a:gd name="connsiteY31" fmla="*/ 5641695 h 5641695"/>
              <a:gd name="connsiteX32" fmla="*/ 6453313 w 8709025"/>
              <a:gd name="connsiteY32" fmla="*/ 5641695 h 5641695"/>
              <a:gd name="connsiteX33" fmla="*/ 6453313 w 8709025"/>
              <a:gd name="connsiteY33" fmla="*/ 2833068 h 5641695"/>
              <a:gd name="connsiteX34" fmla="*/ 6452797 w 8709025"/>
              <a:gd name="connsiteY34" fmla="*/ 2833068 h 5641695"/>
              <a:gd name="connsiteX35" fmla="*/ 6452797 w 8709025"/>
              <a:gd name="connsiteY35" fmla="*/ 2745984 h 5641695"/>
              <a:gd name="connsiteX36" fmla="*/ 4354514 w 8709025"/>
              <a:gd name="connsiteY36" fmla="*/ 647700 h 5641695"/>
              <a:gd name="connsiteX37" fmla="*/ 2256231 w 8709025"/>
              <a:gd name="connsiteY37" fmla="*/ 2745984 h 5641695"/>
              <a:gd name="connsiteX38" fmla="*/ 2256231 w 8709025"/>
              <a:gd name="connsiteY38" fmla="*/ 2833068 h 5641695"/>
              <a:gd name="connsiteX39" fmla="*/ 2255713 w 8709025"/>
              <a:gd name="connsiteY39" fmla="*/ 2833068 h 5641695"/>
              <a:gd name="connsiteX40" fmla="*/ 2255713 w 8709025"/>
              <a:gd name="connsiteY40" fmla="*/ 5641695 h 5641695"/>
              <a:gd name="connsiteX41" fmla="*/ 1763713 w 8709025"/>
              <a:gd name="connsiteY41" fmla="*/ 5641695 h 5641695"/>
              <a:gd name="connsiteX42" fmla="*/ 1700213 w 8709025"/>
              <a:gd name="connsiteY42" fmla="*/ 5641695 h 5641695"/>
              <a:gd name="connsiteX43" fmla="*/ 1588464 w 8709025"/>
              <a:gd name="connsiteY43" fmla="*/ 5641695 h 5641695"/>
              <a:gd name="connsiteX44" fmla="*/ 0 w 8709025"/>
              <a:gd name="connsiteY44" fmla="*/ 4053231 h 5641695"/>
              <a:gd name="connsiteX45" fmla="*/ 1588464 w 8709025"/>
              <a:gd name="connsiteY45" fmla="*/ 2464767 h 5641695"/>
              <a:gd name="connsiteX46" fmla="*/ 1709784 w 8709025"/>
              <a:gd name="connsiteY46" fmla="*/ 2464767 h 5641695"/>
              <a:gd name="connsiteX47" fmla="*/ 1713917 w 8709025"/>
              <a:gd name="connsiteY47" fmla="*/ 2382913 h 5641695"/>
              <a:gd name="connsiteX48" fmla="*/ 4354513 w 8709025"/>
              <a:gd name="connsiteY48" fmla="*/ 0 h 564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709025" h="5641695">
                <a:moveTo>
                  <a:pt x="7294257" y="2608768"/>
                </a:moveTo>
                <a:lnTo>
                  <a:pt x="7365669" y="2634905"/>
                </a:lnTo>
                <a:cubicBezTo>
                  <a:pt x="7872105" y="2849110"/>
                  <a:pt x="8240046" y="3326637"/>
                  <a:pt x="8297853" y="3895849"/>
                </a:cubicBezTo>
                <a:lnTo>
                  <a:pt x="8305800" y="4053232"/>
                </a:lnTo>
                <a:lnTo>
                  <a:pt x="8297853" y="4210615"/>
                </a:lnTo>
                <a:cubicBezTo>
                  <a:pt x="8240046" y="4779826"/>
                  <a:pt x="7872105" y="5257354"/>
                  <a:pt x="7365669" y="5471558"/>
                </a:cubicBezTo>
                <a:lnTo>
                  <a:pt x="7294257" y="5497695"/>
                </a:lnTo>
                <a:lnTo>
                  <a:pt x="7393254" y="5482587"/>
                </a:lnTo>
                <a:cubicBezTo>
                  <a:pt x="8010606" y="5356258"/>
                  <a:pt x="8485926" y="4840019"/>
                  <a:pt x="8550679" y="4202405"/>
                </a:cubicBezTo>
                <a:lnTo>
                  <a:pt x="8558212" y="4053232"/>
                </a:lnTo>
                <a:lnTo>
                  <a:pt x="8550679" y="3904058"/>
                </a:lnTo>
                <a:cubicBezTo>
                  <a:pt x="8485926" y="3266444"/>
                  <a:pt x="8010606" y="2750205"/>
                  <a:pt x="7393254" y="2623877"/>
                </a:cubicBezTo>
                <a:close/>
                <a:moveTo>
                  <a:pt x="1414768" y="2608768"/>
                </a:moveTo>
                <a:lnTo>
                  <a:pt x="1315771" y="2623877"/>
                </a:lnTo>
                <a:cubicBezTo>
                  <a:pt x="698419" y="2750205"/>
                  <a:pt x="223099" y="3266444"/>
                  <a:pt x="158346" y="3904058"/>
                </a:cubicBezTo>
                <a:lnTo>
                  <a:pt x="150813" y="4053232"/>
                </a:lnTo>
                <a:lnTo>
                  <a:pt x="158346" y="4202405"/>
                </a:lnTo>
                <a:cubicBezTo>
                  <a:pt x="223099" y="4840019"/>
                  <a:pt x="698419" y="5356258"/>
                  <a:pt x="1315771" y="5482587"/>
                </a:cubicBezTo>
                <a:lnTo>
                  <a:pt x="1414768" y="5497695"/>
                </a:lnTo>
                <a:lnTo>
                  <a:pt x="1343356" y="5471558"/>
                </a:lnTo>
                <a:cubicBezTo>
                  <a:pt x="836920" y="5257354"/>
                  <a:pt x="468979" y="4779826"/>
                  <a:pt x="411172" y="4210615"/>
                </a:cubicBezTo>
                <a:lnTo>
                  <a:pt x="403225" y="4053232"/>
                </a:lnTo>
                <a:lnTo>
                  <a:pt x="411172" y="3895849"/>
                </a:lnTo>
                <a:cubicBezTo>
                  <a:pt x="468979" y="3326637"/>
                  <a:pt x="836920" y="2849110"/>
                  <a:pt x="1343356" y="2634905"/>
                </a:cubicBezTo>
                <a:close/>
                <a:moveTo>
                  <a:pt x="4354513" y="0"/>
                </a:moveTo>
                <a:cubicBezTo>
                  <a:pt x="5728822" y="0"/>
                  <a:pt x="6859183" y="1044467"/>
                  <a:pt x="6995109" y="2382914"/>
                </a:cubicBezTo>
                <a:lnTo>
                  <a:pt x="6999242" y="2464767"/>
                </a:lnTo>
                <a:lnTo>
                  <a:pt x="7120561" y="2464767"/>
                </a:lnTo>
                <a:cubicBezTo>
                  <a:pt x="7997845" y="2464767"/>
                  <a:pt x="8709025" y="3175947"/>
                  <a:pt x="8709025" y="4053231"/>
                </a:cubicBezTo>
                <a:cubicBezTo>
                  <a:pt x="8709025" y="4930515"/>
                  <a:pt x="7997845" y="5641695"/>
                  <a:pt x="7120561" y="5641695"/>
                </a:cubicBezTo>
                <a:lnTo>
                  <a:pt x="7008813" y="5641695"/>
                </a:lnTo>
                <a:lnTo>
                  <a:pt x="6945312" y="5641695"/>
                </a:lnTo>
                <a:lnTo>
                  <a:pt x="6453313" y="5641695"/>
                </a:lnTo>
                <a:lnTo>
                  <a:pt x="6453313" y="2833068"/>
                </a:lnTo>
                <a:lnTo>
                  <a:pt x="6452797" y="2833068"/>
                </a:lnTo>
                <a:lnTo>
                  <a:pt x="6452797" y="2745984"/>
                </a:lnTo>
                <a:cubicBezTo>
                  <a:pt x="6452797" y="1587133"/>
                  <a:pt x="5513364" y="647700"/>
                  <a:pt x="4354514" y="647700"/>
                </a:cubicBezTo>
                <a:cubicBezTo>
                  <a:pt x="3195664" y="647700"/>
                  <a:pt x="2256231" y="1587133"/>
                  <a:pt x="2256231" y="2745984"/>
                </a:cubicBezTo>
                <a:lnTo>
                  <a:pt x="2256231" y="2833068"/>
                </a:lnTo>
                <a:lnTo>
                  <a:pt x="2255713" y="2833068"/>
                </a:lnTo>
                <a:lnTo>
                  <a:pt x="2255713" y="5641695"/>
                </a:lnTo>
                <a:lnTo>
                  <a:pt x="1763713" y="5641695"/>
                </a:lnTo>
                <a:lnTo>
                  <a:pt x="1700213" y="5641695"/>
                </a:lnTo>
                <a:lnTo>
                  <a:pt x="1588464" y="5641695"/>
                </a:lnTo>
                <a:cubicBezTo>
                  <a:pt x="711180" y="5641695"/>
                  <a:pt x="0" y="4930515"/>
                  <a:pt x="0" y="4053231"/>
                </a:cubicBezTo>
                <a:cubicBezTo>
                  <a:pt x="0" y="3175947"/>
                  <a:pt x="711180" y="2464767"/>
                  <a:pt x="1588464" y="2464767"/>
                </a:cubicBezTo>
                <a:lnTo>
                  <a:pt x="1709784" y="2464767"/>
                </a:lnTo>
                <a:lnTo>
                  <a:pt x="1713917" y="2382913"/>
                </a:lnTo>
                <a:cubicBezTo>
                  <a:pt x="1849844" y="1044467"/>
                  <a:pt x="2980205" y="0"/>
                  <a:pt x="4354513" y="0"/>
                </a:cubicBezTo>
                <a:close/>
              </a:path>
            </a:pathLst>
          </a:custGeom>
          <a:solidFill>
            <a:srgbClr val="F59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思考与感悟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46918" y="2819530"/>
            <a:ext cx="6408974" cy="11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从电子游戏利弊的分析中，你能得出怎样的结论，有什么感悟？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1"/>
          <p:cNvGrpSpPr/>
          <p:nvPr/>
        </p:nvGrpSpPr>
        <p:grpSpPr bwMode="auto">
          <a:xfrm>
            <a:off x="1020170" y="2767084"/>
            <a:ext cx="10808081" cy="3313940"/>
            <a:chOff x="1067620" y="2324376"/>
            <a:chExt cx="10213930" cy="3305472"/>
          </a:xfrm>
        </p:grpSpPr>
        <p:sp>
          <p:nvSpPr>
            <p:cNvPr id="4" name="TextBox 29"/>
            <p:cNvSpPr txBox="1">
              <a:spLocks noChangeArrowheads="1"/>
            </p:cNvSpPr>
            <p:nvPr/>
          </p:nvSpPr>
          <p:spPr bwMode="auto">
            <a:xfrm>
              <a:off x="1067620" y="2324376"/>
              <a:ext cx="9505056" cy="2594899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prstDash val="sysDot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800" dirty="0">
                  <a:solidFill>
                    <a:srgbClr val="2A15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当地游戏能够帮助我们提高各种能力，但是沉迷游戏就会带来各种各样的危害。因此，我们在玩游戏，尤其是玩电子游戏的过程中，一定要把握好尺度和分寸，严格控制时间，避免沉迷游戏、荒废学业、影响健康。</a:t>
              </a:r>
              <a:endParaRPr lang="zh-CN" altLang="en-US" sz="2800" dirty="0">
                <a:solidFill>
                  <a:srgbClr val="2A15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Picture 4" descr="G:\DURING\坐着大妞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439" y="3734743"/>
              <a:ext cx="1008111" cy="189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-787021" y="368489"/>
            <a:ext cx="6885296" cy="2967038"/>
            <a:chOff x="-787021" y="368489"/>
            <a:chExt cx="6885296" cy="2967038"/>
          </a:xfrm>
        </p:grpSpPr>
        <p:grpSp>
          <p:nvGrpSpPr>
            <p:cNvPr id="7" name="组合 30"/>
            <p:cNvGrpSpPr/>
            <p:nvPr/>
          </p:nvGrpSpPr>
          <p:grpSpPr bwMode="auto">
            <a:xfrm>
              <a:off x="-787021" y="368489"/>
              <a:ext cx="6885296" cy="2967038"/>
              <a:chOff x="-575667" y="-299948"/>
              <a:chExt cx="6506754" cy="2959676"/>
            </a:xfrm>
          </p:grpSpPr>
          <p:pic>
            <p:nvPicPr>
              <p:cNvPr id="8" name="Picture 5" descr="C:\Users\lenovo\Desktop\M1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575667" y="-299948"/>
                <a:ext cx="5112966" cy="2959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直接连接符 8"/>
              <p:cNvCxnSpPr/>
              <p:nvPr/>
            </p:nvCxnSpPr>
            <p:spPr>
              <a:xfrm>
                <a:off x="2579904" y="707480"/>
                <a:ext cx="12898" cy="1290531"/>
              </a:xfrm>
              <a:prstGeom prst="line">
                <a:avLst/>
              </a:prstGeom>
              <a:ln w="28575">
                <a:solidFill>
                  <a:srgbClr val="96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26"/>
              <p:cNvSpPr txBox="1"/>
              <p:nvPr/>
            </p:nvSpPr>
            <p:spPr bwMode="auto">
              <a:xfrm>
                <a:off x="2618597" y="1525001"/>
                <a:ext cx="3312490" cy="552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3630"/>
                  </a:lnSpc>
                  <a:defRPr/>
                </a:pPr>
                <a:r>
                  <a:rPr lang="zh-CN" altLang="en-US" sz="3700" spc="311" dirty="0">
                    <a:solidFill>
                      <a:srgbClr val="96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游戏有度</a:t>
                </a:r>
                <a:endParaRPr lang="zh-CN" altLang="en-US" sz="3700" spc="311" dirty="0">
                  <a:solidFill>
                    <a:srgbClr val="9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2641264" y="1429181"/>
              <a:ext cx="1569660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小提示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1"/>
          <p:cNvSpPr/>
          <p:nvPr>
            <p:custDataLst>
              <p:tags r:id="rId1"/>
            </p:custDataLst>
          </p:nvPr>
        </p:nvSpPr>
        <p:spPr>
          <a:xfrm>
            <a:off x="10134764" y="907568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-1" fmla="*/ 0 w 1098550"/>
              <a:gd name="connsiteY0-2" fmla="*/ 815975 h 1136650"/>
              <a:gd name="connsiteX1-3" fmla="*/ 482600 w 1098550"/>
              <a:gd name="connsiteY1-4" fmla="*/ 0 h 1136650"/>
              <a:gd name="connsiteX2-5" fmla="*/ 584200 w 1098550"/>
              <a:gd name="connsiteY2-6" fmla="*/ 28575 h 1136650"/>
              <a:gd name="connsiteX3-7" fmla="*/ 1098550 w 1098550"/>
              <a:gd name="connsiteY3-8" fmla="*/ 1136650 h 1136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8" name="MH_SubTitle_1"/>
          <p:cNvSpPr/>
          <p:nvPr>
            <p:custDataLst>
              <p:tags r:id="rId2"/>
            </p:custDataLst>
          </p:nvPr>
        </p:nvSpPr>
        <p:spPr>
          <a:xfrm rot="588792">
            <a:off x="9687089" y="1868005"/>
            <a:ext cx="1936750" cy="965200"/>
          </a:xfrm>
          <a:prstGeom prst="roundRect">
            <a:avLst>
              <a:gd name="adj" fmla="val 11293"/>
            </a:avLst>
          </a:prstGeom>
          <a:solidFill>
            <a:schemeClr val="accent1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+mj-ea"/>
                <a:ea typeface="+mj-ea"/>
              </a:rPr>
              <a:t>生活掠影</a:t>
            </a:r>
            <a:r>
              <a:rPr lang="en-US" altLang="zh-CN" sz="4000" b="1" dirty="0">
                <a:solidFill>
                  <a:srgbClr val="FFFFFF"/>
                </a:solidFill>
                <a:latin typeface="+mj-ea"/>
                <a:ea typeface="+mj-ea"/>
              </a:rPr>
              <a:t>1</a:t>
            </a:r>
            <a:endParaRPr lang="en-US" altLang="zh-CN" sz="40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9" name="MH_Other_2"/>
          <p:cNvSpPr/>
          <p:nvPr>
            <p:custDataLst>
              <p:tags r:id="rId3"/>
            </p:custDataLst>
          </p:nvPr>
        </p:nvSpPr>
        <p:spPr>
          <a:xfrm rot="19833143">
            <a:off x="10469032" y="648120"/>
            <a:ext cx="563362" cy="533182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621143">
            <a:off x="10082400" y="1436870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课余</a:t>
            </a:r>
            <a:endParaRPr lang="zh-CN" altLang="en-US" sz="1800" dirty="0"/>
          </a:p>
        </p:txBody>
      </p:sp>
      <p:sp>
        <p:nvSpPr>
          <p:cNvPr id="11" name="Freeform 5"/>
          <p:cNvSpPr>
            <a:spLocks noEditPoints="1"/>
          </p:cNvSpPr>
          <p:nvPr/>
        </p:nvSpPr>
        <p:spPr>
          <a:xfrm>
            <a:off x="612343" y="808585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20"/>
          <p:cNvSpPr txBox="1"/>
          <p:nvPr/>
        </p:nvSpPr>
        <p:spPr>
          <a:xfrm flipH="1">
            <a:off x="1409801" y="794545"/>
            <a:ext cx="4431441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课余生活掠影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1186388" y="1758573"/>
            <a:ext cx="6647427" cy="52322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我给外国客人当讲解员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24155" y="1620066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79946" y="2677236"/>
            <a:ext cx="8882418" cy="3628029"/>
            <a:chOff x="3004782" y="875732"/>
            <a:chExt cx="8882418" cy="4951861"/>
          </a:xfrm>
        </p:grpSpPr>
        <p:sp>
          <p:nvSpPr>
            <p:cNvPr id="16" name="圆角矩形 15"/>
            <p:cNvSpPr/>
            <p:nvPr/>
          </p:nvSpPr>
          <p:spPr>
            <a:xfrm>
              <a:off x="3084394" y="968992"/>
              <a:ext cx="8734568" cy="4790364"/>
            </a:xfrm>
            <a:prstGeom prst="roundRect">
              <a:avLst>
                <a:gd name="adj" fmla="val 2992"/>
              </a:avLst>
            </a:prstGeom>
            <a:solidFill>
              <a:srgbClr val="FFD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004782" y="875732"/>
              <a:ext cx="8882418" cy="4951861"/>
            </a:xfrm>
            <a:prstGeom prst="roundRect">
              <a:avLst>
                <a:gd name="adj" fmla="val 2992"/>
              </a:avLst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18583" y="2761397"/>
            <a:ext cx="84390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近学校要接待一个国外的访问团，招募几名学生当讲解员。我怀着好奇心报了名，面试后成为讲解员之一。讲解前，我既兴奋又忐忑，毕竟自己第一次近距离接触外国人。老师鼓励我按照自己的想法去介绍，展示出我们学校的风采。于是，我重点介绍学校开展的中华优秀传统文化的学习活动，如诵读经典、抖空竹、拉二胡、吹笛子等，当然也少不了介绍我们学校的科技小发明，如机器人的设计和制作。听了我的介绍，访问团全体成员对我报以热烈的掌声。我对自己的表达能力更加自信了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4776" y="4291808"/>
            <a:ext cx="2670412" cy="21446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1"/>
          <p:cNvSpPr/>
          <p:nvPr>
            <p:custDataLst>
              <p:tags r:id="rId1"/>
            </p:custDataLst>
          </p:nvPr>
        </p:nvSpPr>
        <p:spPr>
          <a:xfrm>
            <a:off x="10121116" y="798386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-1" fmla="*/ 0 w 1098550"/>
              <a:gd name="connsiteY0-2" fmla="*/ 815975 h 1136650"/>
              <a:gd name="connsiteX1-3" fmla="*/ 482600 w 1098550"/>
              <a:gd name="connsiteY1-4" fmla="*/ 0 h 1136650"/>
              <a:gd name="connsiteX2-5" fmla="*/ 584200 w 1098550"/>
              <a:gd name="connsiteY2-6" fmla="*/ 28575 h 1136650"/>
              <a:gd name="connsiteX3-7" fmla="*/ 1098550 w 1098550"/>
              <a:gd name="connsiteY3-8" fmla="*/ 1136650 h 1136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8" name="MH_SubTitle_1"/>
          <p:cNvSpPr/>
          <p:nvPr>
            <p:custDataLst>
              <p:tags r:id="rId2"/>
            </p:custDataLst>
          </p:nvPr>
        </p:nvSpPr>
        <p:spPr>
          <a:xfrm rot="588792">
            <a:off x="9673441" y="1758823"/>
            <a:ext cx="1936750" cy="965200"/>
          </a:xfrm>
          <a:prstGeom prst="roundRect">
            <a:avLst>
              <a:gd name="adj" fmla="val 11293"/>
            </a:avLst>
          </a:prstGeom>
          <a:solidFill>
            <a:schemeClr val="accent1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+mj-ea"/>
                <a:ea typeface="+mj-ea"/>
              </a:rPr>
              <a:t>生活</a:t>
            </a:r>
            <a:r>
              <a:rPr lang="zh-CN" altLang="en-US" sz="4000" b="1" dirty="0" smtClean="0">
                <a:solidFill>
                  <a:srgbClr val="FFFFFF"/>
                </a:solidFill>
                <a:latin typeface="+mj-ea"/>
                <a:ea typeface="+mj-ea"/>
              </a:rPr>
              <a:t>掠影</a:t>
            </a:r>
            <a:r>
              <a:rPr lang="en-US" altLang="zh-CN" sz="4000" b="1" dirty="0" smtClean="0">
                <a:solidFill>
                  <a:srgbClr val="FFFFFF"/>
                </a:solidFill>
                <a:latin typeface="+mj-ea"/>
                <a:ea typeface="+mj-ea"/>
              </a:rPr>
              <a:t>2</a:t>
            </a:r>
            <a:endParaRPr lang="en-US" altLang="zh-CN" sz="40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9" name="MH_Other_2"/>
          <p:cNvSpPr/>
          <p:nvPr>
            <p:custDataLst>
              <p:tags r:id="rId3"/>
            </p:custDataLst>
          </p:nvPr>
        </p:nvSpPr>
        <p:spPr>
          <a:xfrm rot="19833143">
            <a:off x="10455384" y="538938"/>
            <a:ext cx="563362" cy="533182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621143">
            <a:off x="10068752" y="1327688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课余</a:t>
            </a:r>
            <a:endParaRPr lang="zh-CN" altLang="en-US" sz="1800" dirty="0"/>
          </a:p>
        </p:txBody>
      </p:sp>
      <p:sp>
        <p:nvSpPr>
          <p:cNvPr id="11" name="Freeform 5"/>
          <p:cNvSpPr>
            <a:spLocks noEditPoints="1"/>
          </p:cNvSpPr>
          <p:nvPr/>
        </p:nvSpPr>
        <p:spPr>
          <a:xfrm>
            <a:off x="612343" y="999654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20"/>
          <p:cNvSpPr txBox="1"/>
          <p:nvPr/>
        </p:nvSpPr>
        <p:spPr>
          <a:xfrm flipH="1">
            <a:off x="1409801" y="985614"/>
            <a:ext cx="4431441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课余生活</a:t>
            </a: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掠影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1295570" y="1963290"/>
            <a:ext cx="6647427" cy="52322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小学生交通文明岗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24155" y="1811135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506035" y="3113965"/>
            <a:ext cx="7258335" cy="3136711"/>
            <a:chOff x="3004782" y="875732"/>
            <a:chExt cx="8882418" cy="4951861"/>
          </a:xfrm>
        </p:grpSpPr>
        <p:sp>
          <p:nvSpPr>
            <p:cNvPr id="16" name="圆角矩形 15"/>
            <p:cNvSpPr/>
            <p:nvPr/>
          </p:nvSpPr>
          <p:spPr>
            <a:xfrm>
              <a:off x="3084394" y="968992"/>
              <a:ext cx="8734568" cy="4790364"/>
            </a:xfrm>
            <a:prstGeom prst="roundRect">
              <a:avLst>
                <a:gd name="adj" fmla="val 2992"/>
              </a:avLst>
            </a:prstGeom>
            <a:solidFill>
              <a:srgbClr val="FFD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004782" y="875732"/>
              <a:ext cx="8882418" cy="4951861"/>
            </a:xfrm>
            <a:prstGeom prst="roundRect">
              <a:avLst>
                <a:gd name="adj" fmla="val 2992"/>
              </a:avLst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621843" y="3239069"/>
            <a:ext cx="69378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今天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和同学一起参加了“小学生交通文明岗”的活动。我们既要劝阻不遵守交通规则的人，又要为询问乘车路线的人进行解答。三个小时下来，我们又累又渴。不过，看到人们投来赞许的目光，我们觉得再累也是值得的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7594" t="24344" r="47282" b="36561"/>
          <a:stretch>
            <a:fillRect/>
          </a:stretch>
        </p:blipFill>
        <p:spPr>
          <a:xfrm>
            <a:off x="359212" y="3070747"/>
            <a:ext cx="3926185" cy="3101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1"/>
          <p:cNvSpPr/>
          <p:nvPr>
            <p:custDataLst>
              <p:tags r:id="rId1"/>
            </p:custDataLst>
          </p:nvPr>
        </p:nvSpPr>
        <p:spPr>
          <a:xfrm>
            <a:off x="10134764" y="907568"/>
            <a:ext cx="1231900" cy="1274763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-1" fmla="*/ 0 w 1098550"/>
              <a:gd name="connsiteY0-2" fmla="*/ 815975 h 1136650"/>
              <a:gd name="connsiteX1-3" fmla="*/ 482600 w 1098550"/>
              <a:gd name="connsiteY1-4" fmla="*/ 0 h 1136650"/>
              <a:gd name="connsiteX2-5" fmla="*/ 584200 w 1098550"/>
              <a:gd name="connsiteY2-6" fmla="*/ 28575 h 1136650"/>
              <a:gd name="connsiteX3-7" fmla="*/ 1098550 w 1098550"/>
              <a:gd name="connsiteY3-8" fmla="*/ 1136650 h 1136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8" name="MH_SubTitle_1"/>
          <p:cNvSpPr/>
          <p:nvPr>
            <p:custDataLst>
              <p:tags r:id="rId2"/>
            </p:custDataLst>
          </p:nvPr>
        </p:nvSpPr>
        <p:spPr>
          <a:xfrm rot="588792">
            <a:off x="9687089" y="1868005"/>
            <a:ext cx="1936750" cy="965200"/>
          </a:xfrm>
          <a:prstGeom prst="roundRect">
            <a:avLst>
              <a:gd name="adj" fmla="val 11293"/>
            </a:avLst>
          </a:prstGeom>
          <a:solidFill>
            <a:schemeClr val="accent1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+mj-ea"/>
                <a:ea typeface="+mj-ea"/>
              </a:rPr>
              <a:t>生活</a:t>
            </a:r>
            <a:r>
              <a:rPr lang="zh-CN" altLang="en-US" sz="4000" b="1" dirty="0" smtClean="0">
                <a:solidFill>
                  <a:srgbClr val="FFFFFF"/>
                </a:solidFill>
                <a:latin typeface="+mj-ea"/>
                <a:ea typeface="+mj-ea"/>
              </a:rPr>
              <a:t>掠影</a:t>
            </a:r>
            <a:r>
              <a:rPr lang="en-US" altLang="zh-CN" sz="4000" b="1" dirty="0" smtClean="0">
                <a:solidFill>
                  <a:srgbClr val="FFFFFF"/>
                </a:solidFill>
                <a:latin typeface="+mj-ea"/>
                <a:ea typeface="+mj-ea"/>
              </a:rPr>
              <a:t>3</a:t>
            </a:r>
            <a:endParaRPr lang="en-US" altLang="zh-CN" sz="40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9" name="MH_Other_2"/>
          <p:cNvSpPr/>
          <p:nvPr>
            <p:custDataLst>
              <p:tags r:id="rId3"/>
            </p:custDataLst>
          </p:nvPr>
        </p:nvSpPr>
        <p:spPr>
          <a:xfrm rot="19833143">
            <a:off x="10469032" y="648120"/>
            <a:ext cx="563362" cy="533182"/>
          </a:xfrm>
          <a:custGeom>
            <a:avLst/>
            <a:gdLst/>
            <a:ahLst/>
            <a:cxnLst/>
            <a:rect l="l" t="t" r="r" b="b"/>
            <a:pathLst>
              <a:path w="1059063" h="1007997">
                <a:moveTo>
                  <a:pt x="703357" y="0"/>
                </a:moveTo>
                <a:lnTo>
                  <a:pt x="1059063" y="345377"/>
                </a:lnTo>
                <a:cubicBezTo>
                  <a:pt x="1011759" y="390684"/>
                  <a:pt x="950318" y="412745"/>
                  <a:pt x="888735" y="411717"/>
                </a:cubicBezTo>
                <a:lnTo>
                  <a:pt x="615617" y="668531"/>
                </a:lnTo>
                <a:cubicBezTo>
                  <a:pt x="643882" y="763675"/>
                  <a:pt x="628025" y="864389"/>
                  <a:pt x="564718" y="936620"/>
                </a:cubicBezTo>
                <a:lnTo>
                  <a:pt x="370217" y="747767"/>
                </a:lnTo>
                <a:cubicBezTo>
                  <a:pt x="247618" y="834750"/>
                  <a:pt x="146199" y="930329"/>
                  <a:pt x="0" y="1007997"/>
                </a:cubicBezTo>
                <a:cubicBezTo>
                  <a:pt x="95002" y="875886"/>
                  <a:pt x="190003" y="777809"/>
                  <a:pt x="284746" y="664777"/>
                </a:cubicBezTo>
                <a:lnTo>
                  <a:pt x="96361" y="481861"/>
                </a:lnTo>
                <a:cubicBezTo>
                  <a:pt x="152055" y="429106"/>
                  <a:pt x="226831" y="406169"/>
                  <a:pt x="303394" y="411783"/>
                </a:cubicBezTo>
                <a:cubicBezTo>
                  <a:pt x="325459" y="413401"/>
                  <a:pt x="347673" y="417390"/>
                  <a:pt x="369433" y="424372"/>
                </a:cubicBezTo>
                <a:lnTo>
                  <a:pt x="642990" y="154959"/>
                </a:lnTo>
                <a:cubicBezTo>
                  <a:pt x="643358" y="99193"/>
                  <a:pt x="663662" y="44083"/>
                  <a:pt x="703357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621143">
            <a:off x="10082400" y="1436870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课余</a:t>
            </a:r>
            <a:endParaRPr lang="zh-CN" altLang="en-US" sz="1800" dirty="0"/>
          </a:p>
        </p:txBody>
      </p:sp>
      <p:sp>
        <p:nvSpPr>
          <p:cNvPr id="11" name="Freeform 5"/>
          <p:cNvSpPr>
            <a:spLocks noEditPoints="1"/>
          </p:cNvSpPr>
          <p:nvPr/>
        </p:nvSpPr>
        <p:spPr>
          <a:xfrm>
            <a:off x="612343" y="808585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20"/>
          <p:cNvSpPr txBox="1"/>
          <p:nvPr/>
        </p:nvSpPr>
        <p:spPr>
          <a:xfrm flipH="1">
            <a:off x="1409801" y="794545"/>
            <a:ext cx="4431441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课余生活</a:t>
            </a: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掠影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1486638" y="1744924"/>
            <a:ext cx="6647427" cy="58477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社区助读小组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24155" y="1620066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25354" y="2527111"/>
            <a:ext cx="8882418" cy="3900985"/>
            <a:chOff x="3004782" y="875732"/>
            <a:chExt cx="8882418" cy="4951861"/>
          </a:xfrm>
        </p:grpSpPr>
        <p:sp>
          <p:nvSpPr>
            <p:cNvPr id="16" name="圆角矩形 15"/>
            <p:cNvSpPr/>
            <p:nvPr/>
          </p:nvSpPr>
          <p:spPr>
            <a:xfrm>
              <a:off x="3084394" y="968992"/>
              <a:ext cx="8734568" cy="4790364"/>
            </a:xfrm>
            <a:prstGeom prst="roundRect">
              <a:avLst>
                <a:gd name="adj" fmla="val 2992"/>
              </a:avLst>
            </a:prstGeom>
            <a:solidFill>
              <a:srgbClr val="FFDA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004782" y="875732"/>
              <a:ext cx="8882418" cy="4951861"/>
            </a:xfrm>
            <a:prstGeom prst="roundRect">
              <a:avLst>
                <a:gd name="adj" fmla="val 2992"/>
              </a:avLst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18615" y="2611272"/>
            <a:ext cx="8584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课余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时间去社区老年活动中心给爷爷奶奶们读报，充实了我的课余生活。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三年前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，我路过活动中心，看见有人正在给老奶奶读报，我就问：“奶奶不识字吗？”他告诉我：“奶奶的眼睛不好，习惯读报的她一天不读就觉得少点什么。”从此，课余时间我也加入到为老人读报的活动中。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这一读就是三年。我把小伙伴们组织起来，成立了一个助读小组。课余时间给老人读报，不仅方便了老人，而且让我们养成了关心国家大事的好习惯。爷爷奶奶们丰富的人生阅历也给了我们很多启迪。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52"/>
          <a:stretch>
            <a:fillRect/>
          </a:stretch>
        </p:blipFill>
        <p:spPr>
          <a:xfrm>
            <a:off x="9242093" y="4429403"/>
            <a:ext cx="1894480" cy="20464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 论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46918" y="2819530"/>
            <a:ext cx="6408974" cy="17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你觉得这样安排课余生活怎么样？这样的课余生活有趣吗？这些活动你想参加吗？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75919" y="573045"/>
            <a:ext cx="10369152" cy="5883279"/>
            <a:chOff x="767408" y="476672"/>
            <a:chExt cx="10369152" cy="58832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7408" y="476672"/>
              <a:ext cx="10369152" cy="588327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29166" t="51406" r="29166" b="38803"/>
            <a:stretch>
              <a:fillRect/>
            </a:stretch>
          </p:blipFill>
          <p:spPr>
            <a:xfrm>
              <a:off x="2567608" y="4221088"/>
              <a:ext cx="7416824" cy="7920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29166" t="51406" r="29166" b="38803"/>
            <a:stretch>
              <a:fillRect/>
            </a:stretch>
          </p:blipFill>
          <p:spPr>
            <a:xfrm>
              <a:off x="2711624" y="4077072"/>
              <a:ext cx="7416824" cy="7920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800453" y="3797469"/>
            <a:ext cx="7408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起初，我们对有的课余生活不一定感兴趣。但是，它有意义、有价值，能带给人关爱、快乐和温暖，能培养我们服务他人、服务社会的意识和能力。因此，我们可以多参加有意义的社会实践、社会服务活动。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10800000" flipH="1">
            <a:off x="525079" y="1274096"/>
            <a:ext cx="4505877" cy="479996"/>
          </a:xfrm>
          <a:prstGeom prst="roundRect">
            <a:avLst/>
          </a:prstGeom>
          <a:solidFill>
            <a:srgbClr val="FFDA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 rot="10800000" flipH="1">
            <a:off x="466832" y="1228297"/>
            <a:ext cx="4623782" cy="586850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4" name="文本框 22"/>
          <p:cNvSpPr txBox="1"/>
          <p:nvPr/>
        </p:nvSpPr>
        <p:spPr>
          <a:xfrm flipH="1">
            <a:off x="543270" y="1269345"/>
            <a:ext cx="4418429" cy="52322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电子游戏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 rot="10800000" flipH="1">
            <a:off x="6996394" y="1262724"/>
            <a:ext cx="4450461" cy="479996"/>
          </a:xfrm>
          <a:prstGeom prst="roundRect">
            <a:avLst/>
          </a:prstGeom>
          <a:solidFill>
            <a:srgbClr val="FFDA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 rot="10800000" flipH="1">
            <a:off x="6938147" y="1216925"/>
            <a:ext cx="4566916" cy="586850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7" name="文本框 22"/>
          <p:cNvSpPr txBox="1"/>
          <p:nvPr/>
        </p:nvSpPr>
        <p:spPr>
          <a:xfrm flipH="1">
            <a:off x="7014585" y="1257973"/>
            <a:ext cx="4364089" cy="52322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社会服务实践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手机"/>
          <p:cNvSpPr/>
          <p:nvPr/>
        </p:nvSpPr>
        <p:spPr>
          <a:xfrm>
            <a:off x="5451482" y="1168366"/>
            <a:ext cx="1222275" cy="2161072"/>
          </a:xfrm>
          <a:custGeom>
            <a:avLst/>
            <a:gdLst>
              <a:gd name="connsiteX0" fmla="*/ 1404156 w 2808312"/>
              <a:gd name="connsiteY0" fmla="*/ 4748597 h 5078692"/>
              <a:gd name="connsiteX1" fmla="*/ 1260140 w 2808312"/>
              <a:gd name="connsiteY1" fmla="*/ 4892613 h 5078692"/>
              <a:gd name="connsiteX2" fmla="*/ 1404156 w 2808312"/>
              <a:gd name="connsiteY2" fmla="*/ 5036629 h 5078692"/>
              <a:gd name="connsiteX3" fmla="*/ 1548172 w 2808312"/>
              <a:gd name="connsiteY3" fmla="*/ 4892613 h 5078692"/>
              <a:gd name="connsiteX4" fmla="*/ 1404156 w 2808312"/>
              <a:gd name="connsiteY4" fmla="*/ 4748597 h 5078692"/>
              <a:gd name="connsiteX5" fmla="*/ 54156 w 2808312"/>
              <a:gd name="connsiteY5" fmla="*/ 372159 h 5078692"/>
              <a:gd name="connsiteX6" fmla="*/ 54156 w 2808312"/>
              <a:gd name="connsiteY6" fmla="*/ 4706534 h 5078692"/>
              <a:gd name="connsiteX7" fmla="*/ 2754156 w 2808312"/>
              <a:gd name="connsiteY7" fmla="*/ 4706534 h 5078692"/>
              <a:gd name="connsiteX8" fmla="*/ 2754156 w 2808312"/>
              <a:gd name="connsiteY8" fmla="*/ 372159 h 5078692"/>
              <a:gd name="connsiteX9" fmla="*/ 1158156 w 2808312"/>
              <a:gd name="connsiteY9" fmla="*/ 168079 h 5078692"/>
              <a:gd name="connsiteX10" fmla="*/ 1152156 w 2808312"/>
              <a:gd name="connsiteY10" fmla="*/ 174079 h 5078692"/>
              <a:gd name="connsiteX11" fmla="*/ 1152156 w 2808312"/>
              <a:gd name="connsiteY11" fmla="*/ 198079 h 5078692"/>
              <a:gd name="connsiteX12" fmla="*/ 1158156 w 2808312"/>
              <a:gd name="connsiteY12" fmla="*/ 204079 h 5078692"/>
              <a:gd name="connsiteX13" fmla="*/ 1650156 w 2808312"/>
              <a:gd name="connsiteY13" fmla="*/ 204079 h 5078692"/>
              <a:gd name="connsiteX14" fmla="*/ 1656156 w 2808312"/>
              <a:gd name="connsiteY14" fmla="*/ 198079 h 5078692"/>
              <a:gd name="connsiteX15" fmla="*/ 1656156 w 2808312"/>
              <a:gd name="connsiteY15" fmla="*/ 174079 h 5078692"/>
              <a:gd name="connsiteX16" fmla="*/ 1650156 w 2808312"/>
              <a:gd name="connsiteY16" fmla="*/ 168079 h 5078692"/>
              <a:gd name="connsiteX17" fmla="*/ 319782 w 2808312"/>
              <a:gd name="connsiteY17" fmla="*/ 0 h 5078692"/>
              <a:gd name="connsiteX18" fmla="*/ 2488530 w 2808312"/>
              <a:gd name="connsiteY18" fmla="*/ 0 h 5078692"/>
              <a:gd name="connsiteX19" fmla="*/ 2808312 w 2808312"/>
              <a:gd name="connsiteY19" fmla="*/ 319782 h 5078692"/>
              <a:gd name="connsiteX20" fmla="*/ 2808312 w 2808312"/>
              <a:gd name="connsiteY20" fmla="*/ 4758910 h 5078692"/>
              <a:gd name="connsiteX21" fmla="*/ 2488530 w 2808312"/>
              <a:gd name="connsiteY21" fmla="*/ 5078692 h 5078692"/>
              <a:gd name="connsiteX22" fmla="*/ 319782 w 2808312"/>
              <a:gd name="connsiteY22" fmla="*/ 5078692 h 5078692"/>
              <a:gd name="connsiteX23" fmla="*/ 0 w 2808312"/>
              <a:gd name="connsiteY23" fmla="*/ 4758910 h 5078692"/>
              <a:gd name="connsiteX24" fmla="*/ 0 w 2808312"/>
              <a:gd name="connsiteY24" fmla="*/ 319782 h 5078692"/>
              <a:gd name="connsiteX25" fmla="*/ 319782 w 2808312"/>
              <a:gd name="connsiteY25" fmla="*/ 0 h 507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08312" h="5078692">
                <a:moveTo>
                  <a:pt x="1404156" y="4748597"/>
                </a:moveTo>
                <a:cubicBezTo>
                  <a:pt x="1324618" y="4748597"/>
                  <a:pt x="1260140" y="4813075"/>
                  <a:pt x="1260140" y="4892613"/>
                </a:cubicBezTo>
                <a:cubicBezTo>
                  <a:pt x="1260140" y="4972151"/>
                  <a:pt x="1324618" y="5036629"/>
                  <a:pt x="1404156" y="5036629"/>
                </a:cubicBezTo>
                <a:cubicBezTo>
                  <a:pt x="1483694" y="5036629"/>
                  <a:pt x="1548172" y="4972151"/>
                  <a:pt x="1548172" y="4892613"/>
                </a:cubicBezTo>
                <a:cubicBezTo>
                  <a:pt x="1548172" y="4813075"/>
                  <a:pt x="1483694" y="4748597"/>
                  <a:pt x="1404156" y="4748597"/>
                </a:cubicBezTo>
                <a:close/>
                <a:moveTo>
                  <a:pt x="54156" y="372159"/>
                </a:moveTo>
                <a:lnTo>
                  <a:pt x="54156" y="4706534"/>
                </a:lnTo>
                <a:lnTo>
                  <a:pt x="2754156" y="4706534"/>
                </a:lnTo>
                <a:lnTo>
                  <a:pt x="2754156" y="372159"/>
                </a:lnTo>
                <a:close/>
                <a:moveTo>
                  <a:pt x="1158156" y="168079"/>
                </a:moveTo>
                <a:cubicBezTo>
                  <a:pt x="1154842" y="168079"/>
                  <a:pt x="1152156" y="170765"/>
                  <a:pt x="1152156" y="174079"/>
                </a:cubicBezTo>
                <a:lnTo>
                  <a:pt x="1152156" y="198079"/>
                </a:lnTo>
                <a:cubicBezTo>
                  <a:pt x="1152156" y="201393"/>
                  <a:pt x="1154842" y="204079"/>
                  <a:pt x="1158156" y="204079"/>
                </a:cubicBezTo>
                <a:lnTo>
                  <a:pt x="1650156" y="204079"/>
                </a:lnTo>
                <a:cubicBezTo>
                  <a:pt x="1653470" y="204079"/>
                  <a:pt x="1656156" y="201393"/>
                  <a:pt x="1656156" y="198079"/>
                </a:cubicBezTo>
                <a:lnTo>
                  <a:pt x="1656156" y="174079"/>
                </a:lnTo>
                <a:cubicBezTo>
                  <a:pt x="1656156" y="170765"/>
                  <a:pt x="1653470" y="168079"/>
                  <a:pt x="1650156" y="168079"/>
                </a:cubicBezTo>
                <a:close/>
                <a:moveTo>
                  <a:pt x="319782" y="0"/>
                </a:moveTo>
                <a:lnTo>
                  <a:pt x="2488530" y="0"/>
                </a:lnTo>
                <a:cubicBezTo>
                  <a:pt x="2665141" y="0"/>
                  <a:pt x="2808312" y="143171"/>
                  <a:pt x="2808312" y="319782"/>
                </a:cubicBezTo>
                <a:lnTo>
                  <a:pt x="2808312" y="4758910"/>
                </a:lnTo>
                <a:cubicBezTo>
                  <a:pt x="2808312" y="4935521"/>
                  <a:pt x="2665141" y="5078692"/>
                  <a:pt x="2488530" y="5078692"/>
                </a:cubicBezTo>
                <a:lnTo>
                  <a:pt x="319782" y="5078692"/>
                </a:lnTo>
                <a:cubicBezTo>
                  <a:pt x="143171" y="5078692"/>
                  <a:pt x="0" y="4935521"/>
                  <a:pt x="0" y="4758910"/>
                </a:cubicBezTo>
                <a:lnTo>
                  <a:pt x="0" y="319782"/>
                </a:lnTo>
                <a:cubicBezTo>
                  <a:pt x="0" y="143171"/>
                  <a:pt x="143171" y="0"/>
                  <a:pt x="31978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20"/>
          <p:cNvSpPr txBox="1"/>
          <p:nvPr/>
        </p:nvSpPr>
        <p:spPr>
          <a:xfrm flipH="1">
            <a:off x="5061397" y="1727288"/>
            <a:ext cx="2012950" cy="1015663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VS</a:t>
            </a: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耳机"/>
          <p:cNvSpPr/>
          <p:nvPr/>
        </p:nvSpPr>
        <p:spPr>
          <a:xfrm>
            <a:off x="4839847" y="316147"/>
            <a:ext cx="2456545" cy="1664086"/>
          </a:xfrm>
          <a:custGeom>
            <a:avLst/>
            <a:gdLst>
              <a:gd name="connsiteX0" fmla="*/ 7294257 w 8709025"/>
              <a:gd name="connsiteY0" fmla="*/ 2608768 h 5641695"/>
              <a:gd name="connsiteX1" fmla="*/ 7365669 w 8709025"/>
              <a:gd name="connsiteY1" fmla="*/ 2634905 h 5641695"/>
              <a:gd name="connsiteX2" fmla="*/ 8297853 w 8709025"/>
              <a:gd name="connsiteY2" fmla="*/ 3895849 h 5641695"/>
              <a:gd name="connsiteX3" fmla="*/ 8305800 w 8709025"/>
              <a:gd name="connsiteY3" fmla="*/ 4053232 h 5641695"/>
              <a:gd name="connsiteX4" fmla="*/ 8297853 w 8709025"/>
              <a:gd name="connsiteY4" fmla="*/ 4210615 h 5641695"/>
              <a:gd name="connsiteX5" fmla="*/ 7365669 w 8709025"/>
              <a:gd name="connsiteY5" fmla="*/ 5471558 h 5641695"/>
              <a:gd name="connsiteX6" fmla="*/ 7294257 w 8709025"/>
              <a:gd name="connsiteY6" fmla="*/ 5497695 h 5641695"/>
              <a:gd name="connsiteX7" fmla="*/ 7393254 w 8709025"/>
              <a:gd name="connsiteY7" fmla="*/ 5482587 h 5641695"/>
              <a:gd name="connsiteX8" fmla="*/ 8550679 w 8709025"/>
              <a:gd name="connsiteY8" fmla="*/ 4202405 h 5641695"/>
              <a:gd name="connsiteX9" fmla="*/ 8558212 w 8709025"/>
              <a:gd name="connsiteY9" fmla="*/ 4053232 h 5641695"/>
              <a:gd name="connsiteX10" fmla="*/ 8550679 w 8709025"/>
              <a:gd name="connsiteY10" fmla="*/ 3904058 h 5641695"/>
              <a:gd name="connsiteX11" fmla="*/ 7393254 w 8709025"/>
              <a:gd name="connsiteY11" fmla="*/ 2623877 h 5641695"/>
              <a:gd name="connsiteX12" fmla="*/ 1414768 w 8709025"/>
              <a:gd name="connsiteY12" fmla="*/ 2608768 h 5641695"/>
              <a:gd name="connsiteX13" fmla="*/ 1315771 w 8709025"/>
              <a:gd name="connsiteY13" fmla="*/ 2623877 h 5641695"/>
              <a:gd name="connsiteX14" fmla="*/ 158346 w 8709025"/>
              <a:gd name="connsiteY14" fmla="*/ 3904058 h 5641695"/>
              <a:gd name="connsiteX15" fmla="*/ 150813 w 8709025"/>
              <a:gd name="connsiteY15" fmla="*/ 4053232 h 5641695"/>
              <a:gd name="connsiteX16" fmla="*/ 158346 w 8709025"/>
              <a:gd name="connsiteY16" fmla="*/ 4202405 h 5641695"/>
              <a:gd name="connsiteX17" fmla="*/ 1315771 w 8709025"/>
              <a:gd name="connsiteY17" fmla="*/ 5482587 h 5641695"/>
              <a:gd name="connsiteX18" fmla="*/ 1414768 w 8709025"/>
              <a:gd name="connsiteY18" fmla="*/ 5497695 h 5641695"/>
              <a:gd name="connsiteX19" fmla="*/ 1343356 w 8709025"/>
              <a:gd name="connsiteY19" fmla="*/ 5471558 h 5641695"/>
              <a:gd name="connsiteX20" fmla="*/ 411172 w 8709025"/>
              <a:gd name="connsiteY20" fmla="*/ 4210615 h 5641695"/>
              <a:gd name="connsiteX21" fmla="*/ 403225 w 8709025"/>
              <a:gd name="connsiteY21" fmla="*/ 4053232 h 5641695"/>
              <a:gd name="connsiteX22" fmla="*/ 411172 w 8709025"/>
              <a:gd name="connsiteY22" fmla="*/ 3895849 h 5641695"/>
              <a:gd name="connsiteX23" fmla="*/ 1343356 w 8709025"/>
              <a:gd name="connsiteY23" fmla="*/ 2634905 h 5641695"/>
              <a:gd name="connsiteX24" fmla="*/ 4354513 w 8709025"/>
              <a:gd name="connsiteY24" fmla="*/ 0 h 5641695"/>
              <a:gd name="connsiteX25" fmla="*/ 6995109 w 8709025"/>
              <a:gd name="connsiteY25" fmla="*/ 2382914 h 5641695"/>
              <a:gd name="connsiteX26" fmla="*/ 6999242 w 8709025"/>
              <a:gd name="connsiteY26" fmla="*/ 2464767 h 5641695"/>
              <a:gd name="connsiteX27" fmla="*/ 7120561 w 8709025"/>
              <a:gd name="connsiteY27" fmla="*/ 2464767 h 5641695"/>
              <a:gd name="connsiteX28" fmla="*/ 8709025 w 8709025"/>
              <a:gd name="connsiteY28" fmla="*/ 4053231 h 5641695"/>
              <a:gd name="connsiteX29" fmla="*/ 7120561 w 8709025"/>
              <a:gd name="connsiteY29" fmla="*/ 5641695 h 5641695"/>
              <a:gd name="connsiteX30" fmla="*/ 7008813 w 8709025"/>
              <a:gd name="connsiteY30" fmla="*/ 5641695 h 5641695"/>
              <a:gd name="connsiteX31" fmla="*/ 6945312 w 8709025"/>
              <a:gd name="connsiteY31" fmla="*/ 5641695 h 5641695"/>
              <a:gd name="connsiteX32" fmla="*/ 6453313 w 8709025"/>
              <a:gd name="connsiteY32" fmla="*/ 5641695 h 5641695"/>
              <a:gd name="connsiteX33" fmla="*/ 6453313 w 8709025"/>
              <a:gd name="connsiteY33" fmla="*/ 2833068 h 5641695"/>
              <a:gd name="connsiteX34" fmla="*/ 6452797 w 8709025"/>
              <a:gd name="connsiteY34" fmla="*/ 2833068 h 5641695"/>
              <a:gd name="connsiteX35" fmla="*/ 6452797 w 8709025"/>
              <a:gd name="connsiteY35" fmla="*/ 2745984 h 5641695"/>
              <a:gd name="connsiteX36" fmla="*/ 4354514 w 8709025"/>
              <a:gd name="connsiteY36" fmla="*/ 647700 h 5641695"/>
              <a:gd name="connsiteX37" fmla="*/ 2256231 w 8709025"/>
              <a:gd name="connsiteY37" fmla="*/ 2745984 h 5641695"/>
              <a:gd name="connsiteX38" fmla="*/ 2256231 w 8709025"/>
              <a:gd name="connsiteY38" fmla="*/ 2833068 h 5641695"/>
              <a:gd name="connsiteX39" fmla="*/ 2255713 w 8709025"/>
              <a:gd name="connsiteY39" fmla="*/ 2833068 h 5641695"/>
              <a:gd name="connsiteX40" fmla="*/ 2255713 w 8709025"/>
              <a:gd name="connsiteY40" fmla="*/ 5641695 h 5641695"/>
              <a:gd name="connsiteX41" fmla="*/ 1763713 w 8709025"/>
              <a:gd name="connsiteY41" fmla="*/ 5641695 h 5641695"/>
              <a:gd name="connsiteX42" fmla="*/ 1700213 w 8709025"/>
              <a:gd name="connsiteY42" fmla="*/ 5641695 h 5641695"/>
              <a:gd name="connsiteX43" fmla="*/ 1588464 w 8709025"/>
              <a:gd name="connsiteY43" fmla="*/ 5641695 h 5641695"/>
              <a:gd name="connsiteX44" fmla="*/ 0 w 8709025"/>
              <a:gd name="connsiteY44" fmla="*/ 4053231 h 5641695"/>
              <a:gd name="connsiteX45" fmla="*/ 1588464 w 8709025"/>
              <a:gd name="connsiteY45" fmla="*/ 2464767 h 5641695"/>
              <a:gd name="connsiteX46" fmla="*/ 1709784 w 8709025"/>
              <a:gd name="connsiteY46" fmla="*/ 2464767 h 5641695"/>
              <a:gd name="connsiteX47" fmla="*/ 1713917 w 8709025"/>
              <a:gd name="connsiteY47" fmla="*/ 2382913 h 5641695"/>
              <a:gd name="connsiteX48" fmla="*/ 4354513 w 8709025"/>
              <a:gd name="connsiteY48" fmla="*/ 0 h 564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709025" h="5641695">
                <a:moveTo>
                  <a:pt x="7294257" y="2608768"/>
                </a:moveTo>
                <a:lnTo>
                  <a:pt x="7365669" y="2634905"/>
                </a:lnTo>
                <a:cubicBezTo>
                  <a:pt x="7872105" y="2849110"/>
                  <a:pt x="8240046" y="3326637"/>
                  <a:pt x="8297853" y="3895849"/>
                </a:cubicBezTo>
                <a:lnTo>
                  <a:pt x="8305800" y="4053232"/>
                </a:lnTo>
                <a:lnTo>
                  <a:pt x="8297853" y="4210615"/>
                </a:lnTo>
                <a:cubicBezTo>
                  <a:pt x="8240046" y="4779826"/>
                  <a:pt x="7872105" y="5257354"/>
                  <a:pt x="7365669" y="5471558"/>
                </a:cubicBezTo>
                <a:lnTo>
                  <a:pt x="7294257" y="5497695"/>
                </a:lnTo>
                <a:lnTo>
                  <a:pt x="7393254" y="5482587"/>
                </a:lnTo>
                <a:cubicBezTo>
                  <a:pt x="8010606" y="5356258"/>
                  <a:pt x="8485926" y="4840019"/>
                  <a:pt x="8550679" y="4202405"/>
                </a:cubicBezTo>
                <a:lnTo>
                  <a:pt x="8558212" y="4053232"/>
                </a:lnTo>
                <a:lnTo>
                  <a:pt x="8550679" y="3904058"/>
                </a:lnTo>
                <a:cubicBezTo>
                  <a:pt x="8485926" y="3266444"/>
                  <a:pt x="8010606" y="2750205"/>
                  <a:pt x="7393254" y="2623877"/>
                </a:cubicBezTo>
                <a:close/>
                <a:moveTo>
                  <a:pt x="1414768" y="2608768"/>
                </a:moveTo>
                <a:lnTo>
                  <a:pt x="1315771" y="2623877"/>
                </a:lnTo>
                <a:cubicBezTo>
                  <a:pt x="698419" y="2750205"/>
                  <a:pt x="223099" y="3266444"/>
                  <a:pt x="158346" y="3904058"/>
                </a:cubicBezTo>
                <a:lnTo>
                  <a:pt x="150813" y="4053232"/>
                </a:lnTo>
                <a:lnTo>
                  <a:pt x="158346" y="4202405"/>
                </a:lnTo>
                <a:cubicBezTo>
                  <a:pt x="223099" y="4840019"/>
                  <a:pt x="698419" y="5356258"/>
                  <a:pt x="1315771" y="5482587"/>
                </a:cubicBezTo>
                <a:lnTo>
                  <a:pt x="1414768" y="5497695"/>
                </a:lnTo>
                <a:lnTo>
                  <a:pt x="1343356" y="5471558"/>
                </a:lnTo>
                <a:cubicBezTo>
                  <a:pt x="836920" y="5257354"/>
                  <a:pt x="468979" y="4779826"/>
                  <a:pt x="411172" y="4210615"/>
                </a:cubicBezTo>
                <a:lnTo>
                  <a:pt x="403225" y="4053232"/>
                </a:lnTo>
                <a:lnTo>
                  <a:pt x="411172" y="3895849"/>
                </a:lnTo>
                <a:cubicBezTo>
                  <a:pt x="468979" y="3326637"/>
                  <a:pt x="836920" y="2849110"/>
                  <a:pt x="1343356" y="2634905"/>
                </a:cubicBezTo>
                <a:close/>
                <a:moveTo>
                  <a:pt x="4354513" y="0"/>
                </a:moveTo>
                <a:cubicBezTo>
                  <a:pt x="5728822" y="0"/>
                  <a:pt x="6859183" y="1044467"/>
                  <a:pt x="6995109" y="2382914"/>
                </a:cubicBezTo>
                <a:lnTo>
                  <a:pt x="6999242" y="2464767"/>
                </a:lnTo>
                <a:lnTo>
                  <a:pt x="7120561" y="2464767"/>
                </a:lnTo>
                <a:cubicBezTo>
                  <a:pt x="7997845" y="2464767"/>
                  <a:pt x="8709025" y="3175947"/>
                  <a:pt x="8709025" y="4053231"/>
                </a:cubicBezTo>
                <a:cubicBezTo>
                  <a:pt x="8709025" y="4930515"/>
                  <a:pt x="7997845" y="5641695"/>
                  <a:pt x="7120561" y="5641695"/>
                </a:cubicBezTo>
                <a:lnTo>
                  <a:pt x="7008813" y="5641695"/>
                </a:lnTo>
                <a:lnTo>
                  <a:pt x="6945312" y="5641695"/>
                </a:lnTo>
                <a:lnTo>
                  <a:pt x="6453313" y="5641695"/>
                </a:lnTo>
                <a:lnTo>
                  <a:pt x="6453313" y="2833068"/>
                </a:lnTo>
                <a:lnTo>
                  <a:pt x="6452797" y="2833068"/>
                </a:lnTo>
                <a:lnTo>
                  <a:pt x="6452797" y="2745984"/>
                </a:lnTo>
                <a:cubicBezTo>
                  <a:pt x="6452797" y="1587133"/>
                  <a:pt x="5513364" y="647700"/>
                  <a:pt x="4354514" y="647700"/>
                </a:cubicBezTo>
                <a:cubicBezTo>
                  <a:pt x="3195664" y="647700"/>
                  <a:pt x="2256231" y="1587133"/>
                  <a:pt x="2256231" y="2745984"/>
                </a:cubicBezTo>
                <a:lnTo>
                  <a:pt x="2256231" y="2833068"/>
                </a:lnTo>
                <a:lnTo>
                  <a:pt x="2255713" y="2833068"/>
                </a:lnTo>
                <a:lnTo>
                  <a:pt x="2255713" y="5641695"/>
                </a:lnTo>
                <a:lnTo>
                  <a:pt x="1763713" y="5641695"/>
                </a:lnTo>
                <a:lnTo>
                  <a:pt x="1700213" y="5641695"/>
                </a:lnTo>
                <a:lnTo>
                  <a:pt x="1588464" y="5641695"/>
                </a:lnTo>
                <a:cubicBezTo>
                  <a:pt x="711180" y="5641695"/>
                  <a:pt x="0" y="4930515"/>
                  <a:pt x="0" y="4053231"/>
                </a:cubicBezTo>
                <a:cubicBezTo>
                  <a:pt x="0" y="3175947"/>
                  <a:pt x="711180" y="2464767"/>
                  <a:pt x="1588464" y="2464767"/>
                </a:cubicBezTo>
                <a:lnTo>
                  <a:pt x="1709784" y="2464767"/>
                </a:lnTo>
                <a:lnTo>
                  <a:pt x="1713917" y="2382913"/>
                </a:lnTo>
                <a:cubicBezTo>
                  <a:pt x="1849844" y="1044467"/>
                  <a:pt x="2980205" y="0"/>
                  <a:pt x="4354513" y="0"/>
                </a:cubicBezTo>
                <a:close/>
              </a:path>
            </a:pathLst>
          </a:custGeom>
          <a:solidFill>
            <a:srgbClr val="F59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8539" r="12435"/>
          <a:stretch>
            <a:fillRect/>
          </a:stretch>
        </p:blipFill>
        <p:spPr bwMode="auto">
          <a:xfrm>
            <a:off x="739352" y="2384995"/>
            <a:ext cx="4452731" cy="303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7594" t="24344" r="47282" b="36561"/>
          <a:stretch>
            <a:fillRect/>
          </a:stretch>
        </p:blipFill>
        <p:spPr>
          <a:xfrm>
            <a:off x="6987475" y="2425939"/>
            <a:ext cx="4452731" cy="307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3153308" y="5810112"/>
            <a:ext cx="6340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有趣和有意义，我们该怎么选择？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3328"/>
          <a:stretch>
            <a:fillRect/>
          </a:stretch>
        </p:blipFill>
        <p:spPr>
          <a:xfrm>
            <a:off x="3480177" y="671560"/>
            <a:ext cx="3613110" cy="2781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4"/>
          <a:stretch>
            <a:fillRect/>
          </a:stretch>
        </p:blipFill>
        <p:spPr bwMode="auto">
          <a:xfrm>
            <a:off x="7400592" y="685207"/>
            <a:ext cx="4104470" cy="2787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8621" r="4242" b="10889"/>
          <a:stretch>
            <a:fillRect/>
          </a:stretch>
        </p:blipFill>
        <p:spPr bwMode="auto">
          <a:xfrm>
            <a:off x="3886609" y="3717281"/>
            <a:ext cx="3810730" cy="258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/>
          <a:stretch>
            <a:fillRect/>
          </a:stretch>
        </p:blipFill>
        <p:spPr bwMode="auto">
          <a:xfrm>
            <a:off x="8069961" y="3772098"/>
            <a:ext cx="3680763" cy="2560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椭圆 10"/>
          <p:cNvSpPr/>
          <p:nvPr/>
        </p:nvSpPr>
        <p:spPr>
          <a:xfrm>
            <a:off x="646413" y="3889612"/>
            <a:ext cx="2533515" cy="23074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4590457"/>
            <a:ext cx="2647665" cy="1765110"/>
          </a:xfrm>
          <a:prstGeom prst="rect">
            <a:avLst/>
          </a:prstGeom>
        </p:spPr>
      </p:pic>
      <p:grpSp>
        <p:nvGrpSpPr>
          <p:cNvPr id="21" name="PA_库_组合 1166"/>
          <p:cNvGrpSpPr/>
          <p:nvPr>
            <p:custDataLst>
              <p:tags r:id="rId6"/>
            </p:custDataLst>
          </p:nvPr>
        </p:nvGrpSpPr>
        <p:grpSpPr>
          <a:xfrm>
            <a:off x="1138008" y="2703267"/>
            <a:ext cx="2001097" cy="2615051"/>
            <a:chOff x="5607594" y="164244"/>
            <a:chExt cx="4996531" cy="6529510"/>
          </a:xfrm>
        </p:grpSpPr>
        <p:sp>
          <p:nvSpPr>
            <p:cNvPr id="22" name="Freeform 6"/>
            <p:cNvSpPr/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9"/>
            <p:cNvSpPr/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0"/>
            <p:cNvSpPr/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3"/>
            <p:cNvSpPr/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4"/>
            <p:cNvSpPr/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5"/>
            <p:cNvSpPr/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6"/>
            <p:cNvSpPr/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PA_库_文本框 207"/>
          <p:cNvSpPr txBox="1"/>
          <p:nvPr>
            <p:custDataLst>
              <p:tags r:id="rId7"/>
            </p:custDataLst>
          </p:nvPr>
        </p:nvSpPr>
        <p:spPr>
          <a:xfrm>
            <a:off x="1292756" y="370032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课余生活</a:t>
            </a:r>
            <a:endParaRPr lang="zh-CN" altLang="en-US" sz="28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33" name="PA_库_文本框 208"/>
          <p:cNvSpPr txBox="1"/>
          <p:nvPr>
            <p:custDataLst>
              <p:tags r:id="rId8"/>
            </p:custDataLst>
          </p:nvPr>
        </p:nvSpPr>
        <p:spPr>
          <a:xfrm rot="289101">
            <a:off x="1311526" y="2855263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如 此</a:t>
            </a:r>
            <a:endParaRPr lang="zh-CN" altLang="en-US" sz="40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utoUpdateAnimBg="0"/>
      <p:bldP spid="3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觅元素584a989499b2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097" y="1014388"/>
            <a:ext cx="10521950" cy="2945130"/>
          </a:xfrm>
          <a:prstGeom prst="rect">
            <a:avLst/>
          </a:prstGeom>
        </p:spPr>
      </p:pic>
      <p:sp>
        <p:nvSpPr>
          <p:cNvPr id="5" name="横卷形 4"/>
          <p:cNvSpPr/>
          <p:nvPr/>
        </p:nvSpPr>
        <p:spPr>
          <a:xfrm>
            <a:off x="784197" y="2453933"/>
            <a:ext cx="10984230" cy="3337560"/>
          </a:xfrm>
          <a:prstGeom prst="horizontalScroll">
            <a:avLst/>
          </a:prstGeom>
          <a:solidFill>
            <a:schemeClr val="bg1"/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1"/>
          <p:cNvSpPr txBox="1"/>
          <p:nvPr/>
        </p:nvSpPr>
        <p:spPr>
          <a:xfrm>
            <a:off x="1446664" y="3167663"/>
            <a:ext cx="9853682" cy="646331"/>
          </a:xfrm>
          <a:prstGeom prst="rect">
            <a:avLst/>
          </a:prstGeom>
          <a:solidFill>
            <a:srgbClr val="FFCC99"/>
          </a:soli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课余生活选择诀窍二：兼顾兴趣和实际价值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68990" y="3971583"/>
            <a:ext cx="5217795" cy="361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9367" y="4087342"/>
            <a:ext cx="10003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当我们自主选择课余生活时，既要注重个人的兴趣和爱好，又要注重活动的意义和价值，让课余生活促进我们健康成长。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21360000">
            <a:off x="-55755" y="638992"/>
            <a:ext cx="2784211" cy="2355323"/>
            <a:chOff x="11" y="2314"/>
            <a:chExt cx="4687" cy="3965"/>
          </a:xfrm>
        </p:grpSpPr>
        <p:grpSp>
          <p:nvGrpSpPr>
            <p:cNvPr id="3" name="组合 2"/>
            <p:cNvGrpSpPr/>
            <p:nvPr/>
          </p:nvGrpSpPr>
          <p:grpSpPr>
            <a:xfrm rot="840000">
              <a:off x="11" y="3016"/>
              <a:ext cx="4535" cy="3263"/>
              <a:chOff x="850" y="2374"/>
              <a:chExt cx="4535" cy="3263"/>
            </a:xfrm>
          </p:grpSpPr>
          <p:sp>
            <p:nvSpPr>
              <p:cNvPr id="10" name="矩形 9"/>
              <p:cNvSpPr/>
              <p:nvPr/>
            </p:nvSpPr>
            <p:spPr bwMode="auto">
              <a:xfrm>
                <a:off x="2081" y="2574"/>
                <a:ext cx="3304" cy="3063"/>
              </a:xfrm>
              <a:prstGeom prst="rect">
                <a:avLst/>
              </a:prstGeom>
              <a:solidFill>
                <a:srgbClr val="60C4C9"/>
              </a:solidFill>
              <a:ln>
                <a:noFill/>
              </a:ln>
            </p:spPr>
            <p:txBody>
              <a:bodyPr rtlCol="0" anchor="ctr" anchorCtr="1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l"/>
                <a:endParaRPr lang="zh-CN" altLang="en-US">
                  <a:sym typeface="+mn-ea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 rot="13740000" flipH="1">
                <a:off x="1915" y="1309"/>
                <a:ext cx="1098" cy="3228"/>
                <a:chOff x="9095" y="1721"/>
                <a:chExt cx="1722" cy="7210"/>
              </a:xfrm>
            </p:grpSpPr>
            <p:sp>
              <p:nvSpPr>
                <p:cNvPr id="12" name="矩形 11"/>
                <p:cNvSpPr/>
                <p:nvPr/>
              </p:nvSpPr>
              <p:spPr>
                <a:xfrm rot="16200000">
                  <a:off x="6382" y="4739"/>
                  <a:ext cx="6900" cy="1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 rot="5400000" flipH="1">
                  <a:off x="7088" y="5202"/>
                  <a:ext cx="7210" cy="248"/>
                </a:xfrm>
                <a:prstGeom prst="rect">
                  <a:avLst/>
                </a:prstGeom>
                <a:gradFill>
                  <a:gsLst>
                    <a:gs pos="100000">
                      <a:schemeClr val="tx1">
                        <a:lumMod val="75000"/>
                        <a:lumOff val="25000"/>
                        <a:alpha val="56000"/>
                      </a:schemeClr>
                    </a:gs>
                    <a:gs pos="4000">
                      <a:schemeClr val="bg1">
                        <a:lumMod val="75000"/>
                        <a:alpha val="0"/>
                      </a:schemeClr>
                    </a:gs>
                    <a:gs pos="69000">
                      <a:schemeClr val="tx1">
                        <a:lumMod val="75000"/>
                        <a:lumOff val="25000"/>
                        <a:alpha val="3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" name="文本框 7"/>
            <p:cNvSpPr txBox="1"/>
            <p:nvPr/>
          </p:nvSpPr>
          <p:spPr>
            <a:xfrm rot="780000" flipH="1">
              <a:off x="1176" y="4404"/>
              <a:ext cx="3522" cy="1710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放学后，我喜欢先打球，再做功课。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50" y="2314"/>
              <a:ext cx="1998" cy="1440"/>
              <a:chOff x="750" y="2314"/>
              <a:chExt cx="1998" cy="1440"/>
            </a:xfrm>
          </p:grpSpPr>
          <p:sp>
            <p:nvSpPr>
              <p:cNvPr id="6" name="椭圆形标注"/>
              <p:cNvSpPr/>
              <p:nvPr/>
            </p:nvSpPr>
            <p:spPr>
              <a:xfrm rot="19920000">
                <a:off x="1026" y="2314"/>
                <a:ext cx="1440" cy="1440"/>
              </a:xfrm>
              <a:prstGeom prst="wedgeEllipseCallout">
                <a:avLst>
                  <a:gd name="adj1" fmla="val -25046"/>
                  <a:gd name="adj2" fmla="val 6569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文本框 20"/>
              <p:cNvSpPr txBox="1"/>
              <p:nvPr/>
            </p:nvSpPr>
            <p:spPr>
              <a:xfrm rot="900000" flipH="1">
                <a:off x="750" y="2412"/>
                <a:ext cx="1998" cy="1112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algn="ctr"/>
                <a:r>
                  <a:rPr lang="en-US" altLang="zh-CN" sz="4000" dirty="0">
                    <a:solidFill>
                      <a:schemeClr val="bg1"/>
                    </a:solidFill>
                    <a:latin typeface="Impact" panose="020B080603090205020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A</a:t>
                </a:r>
                <a:endParaRPr lang="en-US" altLang="zh-CN" sz="4000" dirty="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rot="240000">
            <a:off x="2797168" y="485677"/>
            <a:ext cx="3168650" cy="2447290"/>
            <a:chOff x="4944" y="3708"/>
            <a:chExt cx="4990" cy="3854"/>
          </a:xfrm>
        </p:grpSpPr>
        <p:grpSp>
          <p:nvGrpSpPr>
            <p:cNvPr id="15" name="组合 14"/>
            <p:cNvGrpSpPr/>
            <p:nvPr/>
          </p:nvGrpSpPr>
          <p:grpSpPr>
            <a:xfrm rot="20640000">
              <a:off x="4944" y="4569"/>
              <a:ext cx="4990" cy="2993"/>
              <a:chOff x="850" y="2373"/>
              <a:chExt cx="4990" cy="2993"/>
            </a:xfrm>
          </p:grpSpPr>
          <p:sp>
            <p:nvSpPr>
              <p:cNvPr id="22" name="矩形 21"/>
              <p:cNvSpPr/>
              <p:nvPr/>
            </p:nvSpPr>
            <p:spPr bwMode="auto">
              <a:xfrm>
                <a:off x="2081" y="2574"/>
                <a:ext cx="3759" cy="2792"/>
              </a:xfrm>
              <a:prstGeom prst="rect">
                <a:avLst/>
              </a:prstGeom>
              <a:solidFill>
                <a:srgbClr val="E1ECB3"/>
              </a:solidFill>
              <a:ln>
                <a:noFill/>
              </a:ln>
            </p:spPr>
            <p:txBody>
              <a:bodyPr rtlCol="0" anchor="ctr" anchorCtr="1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l"/>
                <a:endParaRPr lang="zh-CN" altLang="en-US">
                  <a:sym typeface="+mn-ea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 rot="13740000" flipH="1">
                <a:off x="1914" y="1309"/>
                <a:ext cx="1099" cy="3228"/>
                <a:chOff x="9094" y="1721"/>
                <a:chExt cx="1723" cy="7210"/>
              </a:xfrm>
            </p:grpSpPr>
            <p:sp>
              <p:nvSpPr>
                <p:cNvPr id="24" name="矩形 23"/>
                <p:cNvSpPr/>
                <p:nvPr/>
              </p:nvSpPr>
              <p:spPr>
                <a:xfrm rot="16200000">
                  <a:off x="6229" y="4587"/>
                  <a:ext cx="7205" cy="1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 rot="5400000" flipH="1">
                  <a:off x="7088" y="5202"/>
                  <a:ext cx="7210" cy="248"/>
                </a:xfrm>
                <a:prstGeom prst="rect">
                  <a:avLst/>
                </a:prstGeom>
                <a:gradFill>
                  <a:gsLst>
                    <a:gs pos="100000">
                      <a:schemeClr val="tx1">
                        <a:lumMod val="75000"/>
                        <a:lumOff val="25000"/>
                        <a:alpha val="56000"/>
                      </a:schemeClr>
                    </a:gs>
                    <a:gs pos="4000">
                      <a:schemeClr val="bg1">
                        <a:lumMod val="75000"/>
                        <a:alpha val="0"/>
                      </a:schemeClr>
                    </a:gs>
                    <a:gs pos="69000">
                      <a:schemeClr val="tx1">
                        <a:lumMod val="75000"/>
                        <a:lumOff val="25000"/>
                        <a:alpha val="3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0" name="文本框 19"/>
            <p:cNvSpPr txBox="1"/>
            <p:nvPr/>
          </p:nvSpPr>
          <p:spPr>
            <a:xfrm rot="20580000" flipH="1">
              <a:off x="6333" y="5518"/>
              <a:ext cx="3598" cy="1599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我觉得学习时间不够用，没有时间安排其他活动。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 rot="19800000">
              <a:off x="5254" y="3708"/>
              <a:ext cx="1998" cy="1440"/>
              <a:chOff x="755" y="2108"/>
              <a:chExt cx="1998" cy="1440"/>
            </a:xfrm>
          </p:grpSpPr>
          <p:sp>
            <p:nvSpPr>
              <p:cNvPr id="18" name="椭圆形标注"/>
              <p:cNvSpPr/>
              <p:nvPr/>
            </p:nvSpPr>
            <p:spPr>
              <a:xfrm rot="19920000">
                <a:off x="1040" y="2108"/>
                <a:ext cx="1440" cy="1440"/>
              </a:xfrm>
              <a:prstGeom prst="wedgeEllipseCallout">
                <a:avLst>
                  <a:gd name="adj1" fmla="val -25046"/>
                  <a:gd name="adj2" fmla="val 6569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文本框 20"/>
              <p:cNvSpPr txBox="1"/>
              <p:nvPr/>
            </p:nvSpPr>
            <p:spPr>
              <a:xfrm rot="900000" flipH="1">
                <a:off x="755" y="2343"/>
                <a:ext cx="1998" cy="1112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algn="ctr"/>
                <a:r>
                  <a:rPr lang="en-US" altLang="zh-CN" sz="4000">
                    <a:solidFill>
                      <a:schemeClr val="bg1"/>
                    </a:solidFill>
                    <a:latin typeface="Impact" panose="020B080603090205020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B</a:t>
                </a:r>
                <a:endParaRPr lang="en-US" altLang="zh-CN" sz="400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 rot="180000">
            <a:off x="257184" y="3697388"/>
            <a:ext cx="2985135" cy="2234565"/>
            <a:chOff x="9356" y="1678"/>
            <a:chExt cx="4701" cy="3519"/>
          </a:xfrm>
        </p:grpSpPr>
        <p:grpSp>
          <p:nvGrpSpPr>
            <p:cNvPr id="27" name="组合 26"/>
            <p:cNvGrpSpPr/>
            <p:nvPr/>
          </p:nvGrpSpPr>
          <p:grpSpPr>
            <a:xfrm rot="21240000">
              <a:off x="9420" y="1954"/>
              <a:ext cx="4512" cy="3243"/>
              <a:chOff x="850" y="2373"/>
              <a:chExt cx="4512" cy="3243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2081" y="2574"/>
                <a:ext cx="3281" cy="3042"/>
              </a:xfrm>
              <a:prstGeom prst="rect">
                <a:avLst/>
              </a:prstGeom>
              <a:solidFill>
                <a:srgbClr val="C8E8EF"/>
              </a:solidFill>
              <a:ln>
                <a:noFill/>
              </a:ln>
            </p:spPr>
            <p:txBody>
              <a:bodyPr rtlCol="0" anchor="ctr" anchorCtr="1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l"/>
                <a:endParaRPr lang="zh-CN" altLang="en-US">
                  <a:sym typeface="+mn-ea"/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 rot="13740000" flipH="1">
                <a:off x="1914" y="1309"/>
                <a:ext cx="1099" cy="3228"/>
                <a:chOff x="9094" y="1721"/>
                <a:chExt cx="1723" cy="7210"/>
              </a:xfrm>
            </p:grpSpPr>
            <p:sp>
              <p:nvSpPr>
                <p:cNvPr id="36" name="矩形 35"/>
                <p:cNvSpPr/>
                <p:nvPr/>
              </p:nvSpPr>
              <p:spPr>
                <a:xfrm rot="16200000">
                  <a:off x="6229" y="4587"/>
                  <a:ext cx="7205" cy="1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 rot="5400000" flipH="1">
                  <a:off x="7088" y="5202"/>
                  <a:ext cx="7210" cy="248"/>
                </a:xfrm>
                <a:prstGeom prst="rect">
                  <a:avLst/>
                </a:prstGeom>
                <a:gradFill>
                  <a:gsLst>
                    <a:gs pos="100000">
                      <a:schemeClr val="tx1">
                        <a:lumMod val="75000"/>
                        <a:lumOff val="25000"/>
                        <a:alpha val="56000"/>
                      </a:schemeClr>
                    </a:gs>
                    <a:gs pos="4000">
                      <a:schemeClr val="bg1">
                        <a:lumMod val="75000"/>
                        <a:alpha val="0"/>
                      </a:schemeClr>
                    </a:gs>
                    <a:gs pos="69000">
                      <a:schemeClr val="tx1">
                        <a:lumMod val="75000"/>
                        <a:lumOff val="25000"/>
                        <a:alpha val="3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2" name="文本框 31"/>
            <p:cNvSpPr txBox="1"/>
            <p:nvPr/>
          </p:nvSpPr>
          <p:spPr>
            <a:xfrm rot="21240000" flipH="1">
              <a:off x="10858" y="2992"/>
              <a:ext cx="3199" cy="208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放学后，我会先做完功课，再安排自己喜欢的活动。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 rot="20280000">
              <a:off x="9356" y="1678"/>
              <a:ext cx="1998" cy="1440"/>
              <a:chOff x="755" y="2190"/>
              <a:chExt cx="1998" cy="1440"/>
            </a:xfrm>
          </p:grpSpPr>
          <p:sp>
            <p:nvSpPr>
              <p:cNvPr id="30" name="椭圆形标注"/>
              <p:cNvSpPr/>
              <p:nvPr/>
            </p:nvSpPr>
            <p:spPr>
              <a:xfrm rot="19920000">
                <a:off x="1080" y="2190"/>
                <a:ext cx="1440" cy="1440"/>
              </a:xfrm>
              <a:prstGeom prst="wedgeEllipseCallout">
                <a:avLst>
                  <a:gd name="adj1" fmla="val -25046"/>
                  <a:gd name="adj2" fmla="val 6569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文本框 20"/>
              <p:cNvSpPr txBox="1"/>
              <p:nvPr/>
            </p:nvSpPr>
            <p:spPr>
              <a:xfrm rot="900000" flipH="1">
                <a:off x="755" y="2343"/>
                <a:ext cx="1998" cy="1112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algn="ctr"/>
                <a:r>
                  <a:rPr lang="en-US" altLang="zh-CN" sz="4000">
                    <a:solidFill>
                      <a:schemeClr val="bg1"/>
                    </a:solidFill>
                    <a:latin typeface="Impact" panose="020B080603090205020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C</a:t>
                </a:r>
                <a:endParaRPr lang="en-US" altLang="zh-CN" sz="400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 rot="21420000">
            <a:off x="3398943" y="2970980"/>
            <a:ext cx="3884930" cy="3229610"/>
            <a:chOff x="13561" y="4211"/>
            <a:chExt cx="6118" cy="5086"/>
          </a:xfrm>
        </p:grpSpPr>
        <p:grpSp>
          <p:nvGrpSpPr>
            <p:cNvPr id="39" name="组合 38"/>
            <p:cNvGrpSpPr/>
            <p:nvPr/>
          </p:nvGrpSpPr>
          <p:grpSpPr>
            <a:xfrm rot="960000">
              <a:off x="13561" y="5324"/>
              <a:ext cx="6118" cy="3973"/>
              <a:chOff x="850" y="2373"/>
              <a:chExt cx="6118" cy="3973"/>
            </a:xfrm>
          </p:grpSpPr>
          <p:sp>
            <p:nvSpPr>
              <p:cNvPr id="46" name="矩形 45"/>
              <p:cNvSpPr/>
              <p:nvPr/>
            </p:nvSpPr>
            <p:spPr bwMode="auto">
              <a:xfrm>
                <a:off x="2081" y="2574"/>
                <a:ext cx="4887" cy="3772"/>
              </a:xfrm>
              <a:prstGeom prst="rect">
                <a:avLst/>
              </a:prstGeom>
              <a:solidFill>
                <a:srgbClr val="E1ECB3"/>
              </a:solidFill>
              <a:ln>
                <a:noFill/>
              </a:ln>
            </p:spPr>
            <p:txBody>
              <a:bodyPr rtlCol="0" anchor="ctr" anchorCtr="1">
                <a:no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l"/>
                <a:endParaRPr lang="zh-CN" altLang="en-US">
                  <a:sym typeface="+mn-ea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 rot="13740000" flipH="1">
                <a:off x="1914" y="1309"/>
                <a:ext cx="1099" cy="3228"/>
                <a:chOff x="9094" y="1721"/>
                <a:chExt cx="1723" cy="7210"/>
              </a:xfrm>
            </p:grpSpPr>
            <p:sp>
              <p:nvSpPr>
                <p:cNvPr id="48" name="矩形 47"/>
                <p:cNvSpPr/>
                <p:nvPr/>
              </p:nvSpPr>
              <p:spPr>
                <a:xfrm rot="16200000">
                  <a:off x="6229" y="4587"/>
                  <a:ext cx="7205" cy="1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 rot="5400000" flipH="1">
                  <a:off x="7088" y="5202"/>
                  <a:ext cx="7210" cy="248"/>
                </a:xfrm>
                <a:prstGeom prst="rect">
                  <a:avLst/>
                </a:prstGeom>
                <a:gradFill>
                  <a:gsLst>
                    <a:gs pos="100000">
                      <a:schemeClr val="tx1">
                        <a:lumMod val="75000"/>
                        <a:lumOff val="25000"/>
                        <a:alpha val="56000"/>
                      </a:schemeClr>
                    </a:gs>
                    <a:gs pos="4000">
                      <a:schemeClr val="bg1">
                        <a:lumMod val="75000"/>
                        <a:alpha val="0"/>
                      </a:schemeClr>
                    </a:gs>
                    <a:gs pos="69000">
                      <a:schemeClr val="tx1">
                        <a:lumMod val="75000"/>
                        <a:lumOff val="25000"/>
                        <a:alpha val="3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44" name="文本框 43"/>
            <p:cNvSpPr txBox="1"/>
            <p:nvPr/>
          </p:nvSpPr>
          <p:spPr>
            <a:xfrm rot="900000" flipH="1">
              <a:off x="14766" y="6708"/>
              <a:ext cx="4764" cy="2569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anchor="t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为了防止课余时间被看电视或玩手机完全占用，我为自己制订一个作息时间表，除了自己认真执行外，我还请妈妈当监督员。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 rot="300000">
              <a:off x="14680" y="4211"/>
              <a:ext cx="1998" cy="1440"/>
              <a:chOff x="755" y="2108"/>
              <a:chExt cx="1998" cy="1440"/>
            </a:xfrm>
          </p:grpSpPr>
          <p:sp>
            <p:nvSpPr>
              <p:cNvPr id="42" name="椭圆形标注"/>
              <p:cNvSpPr/>
              <p:nvPr/>
            </p:nvSpPr>
            <p:spPr>
              <a:xfrm rot="19920000">
                <a:off x="1040" y="2108"/>
                <a:ext cx="1440" cy="1440"/>
              </a:xfrm>
              <a:prstGeom prst="wedgeEllipseCallout">
                <a:avLst>
                  <a:gd name="adj1" fmla="val -25046"/>
                  <a:gd name="adj2" fmla="val 6569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文本框 20"/>
              <p:cNvSpPr txBox="1"/>
              <p:nvPr/>
            </p:nvSpPr>
            <p:spPr>
              <a:xfrm rot="900000" flipH="1">
                <a:off x="755" y="2343"/>
                <a:ext cx="1998" cy="1112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algn="ctr"/>
                <a:r>
                  <a:rPr lang="en-US" altLang="zh-CN" sz="4000">
                    <a:solidFill>
                      <a:schemeClr val="bg1"/>
                    </a:solidFill>
                    <a:latin typeface="Impact" panose="020B080603090205020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D</a:t>
                </a:r>
                <a:endParaRPr lang="en-US" altLang="zh-CN" sz="4000">
                  <a:solidFill>
                    <a:schemeClr val="bg1"/>
                  </a:solidFill>
                  <a:latin typeface="Impact" panose="020B080603090205020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0" name="Freeform 5"/>
          <p:cNvSpPr>
            <a:spLocks noEditPoints="1"/>
          </p:cNvSpPr>
          <p:nvPr/>
        </p:nvSpPr>
        <p:spPr>
          <a:xfrm>
            <a:off x="6808426" y="617517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文本框 20"/>
          <p:cNvSpPr txBox="1"/>
          <p:nvPr/>
        </p:nvSpPr>
        <p:spPr>
          <a:xfrm flipH="1">
            <a:off x="7605884" y="603477"/>
            <a:ext cx="4431441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合作探究一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 flipH="1">
            <a:off x="6727377" y="1553857"/>
            <a:ext cx="5637494" cy="954107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五（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）班同学就如何合理安排课余生活的话题展开了热烈的讨论。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6820238" y="1428998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7506270" y="5117051"/>
            <a:ext cx="446281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讨论：你赞同哪些观点，为什么？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>
          <a:xfrm>
            <a:off x="680581" y="1258962"/>
            <a:ext cx="689024" cy="693498"/>
          </a:xfrm>
          <a:custGeom>
            <a:avLst/>
            <a:gdLst/>
            <a:ahLst/>
            <a:cxnLst>
              <a:cxn ang="0">
                <a:pos x="482277" y="85269"/>
              </a:cxn>
              <a:cxn ang="0">
                <a:pos x="457920" y="107195"/>
              </a:cxn>
              <a:cxn ang="0">
                <a:pos x="382412" y="31671"/>
              </a:cxn>
              <a:cxn ang="0">
                <a:pos x="406769" y="9745"/>
              </a:cxn>
              <a:cxn ang="0">
                <a:pos x="435998" y="7308"/>
              </a:cxn>
              <a:cxn ang="0">
                <a:pos x="482277" y="56034"/>
              </a:cxn>
              <a:cxn ang="0">
                <a:pos x="482277" y="85269"/>
              </a:cxn>
              <a:cxn ang="0">
                <a:pos x="280110" y="285042"/>
              </a:cxn>
              <a:cxn ang="0">
                <a:pos x="204602" y="209518"/>
              </a:cxn>
              <a:cxn ang="0">
                <a:pos x="372669" y="43852"/>
              </a:cxn>
              <a:cxn ang="0">
                <a:pos x="448177" y="119376"/>
              </a:cxn>
              <a:cxn ang="0">
                <a:pos x="280110" y="285042"/>
              </a:cxn>
              <a:cxn ang="0">
                <a:pos x="270367" y="294787"/>
              </a:cxn>
              <a:cxn ang="0">
                <a:pos x="163195" y="324022"/>
              </a:cxn>
              <a:cxn ang="0">
                <a:pos x="194859" y="219263"/>
              </a:cxn>
              <a:cxn ang="0">
                <a:pos x="270367" y="294787"/>
              </a:cxn>
              <a:cxn ang="0">
                <a:pos x="94994" y="63342"/>
              </a:cxn>
              <a:cxn ang="0">
                <a:pos x="48714" y="109631"/>
              </a:cxn>
              <a:cxn ang="0">
                <a:pos x="48714" y="394674"/>
              </a:cxn>
              <a:cxn ang="0">
                <a:pos x="94994" y="443399"/>
              </a:cxn>
              <a:cxn ang="0">
                <a:pos x="379976" y="443399"/>
              </a:cxn>
              <a:cxn ang="0">
                <a:pos x="428691" y="394674"/>
              </a:cxn>
              <a:cxn ang="0">
                <a:pos x="428691" y="207082"/>
              </a:cxn>
              <a:cxn ang="0">
                <a:pos x="477406" y="160793"/>
              </a:cxn>
              <a:cxn ang="0">
                <a:pos x="477406" y="411728"/>
              </a:cxn>
              <a:cxn ang="0">
                <a:pos x="397026" y="492125"/>
              </a:cxn>
              <a:cxn ang="0">
                <a:pos x="77943" y="492125"/>
              </a:cxn>
              <a:cxn ang="0">
                <a:pos x="0" y="411728"/>
              </a:cxn>
              <a:cxn ang="0">
                <a:pos x="0" y="97450"/>
              </a:cxn>
              <a:cxn ang="0">
                <a:pos x="77943" y="14617"/>
              </a:cxn>
              <a:cxn ang="0">
                <a:pos x="331261" y="14617"/>
              </a:cxn>
              <a:cxn ang="0">
                <a:pos x="282546" y="63342"/>
              </a:cxn>
              <a:cxn ang="0">
                <a:pos x="94994" y="63342"/>
              </a:cxn>
            </a:cxnLst>
            <a:rect l="0" t="0" r="0" b="0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20"/>
          <p:cNvSpPr txBox="1"/>
          <p:nvPr/>
        </p:nvSpPr>
        <p:spPr>
          <a:xfrm flipH="1">
            <a:off x="1478039" y="1244922"/>
            <a:ext cx="4431441" cy="70788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合作</a:t>
            </a: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探究二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599531" y="2345427"/>
            <a:ext cx="10673520" cy="2677656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有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这样一些同学，一到假期，本来安排得很好的课余生活计划，却被玩手机、看电视等打乱。临近开学，他们才想起计划没有执行，该写的作业没有完成。这不仅影响了他们的身体健康和学习，还会养成懒散和生活无规律等坏习惯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92393" y="2070443"/>
            <a:ext cx="5039667" cy="4017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 rot="10800000" flipH="1">
            <a:off x="1944447" y="5395719"/>
            <a:ext cx="8823637" cy="479996"/>
          </a:xfrm>
          <a:prstGeom prst="roundRect">
            <a:avLst/>
          </a:prstGeom>
          <a:solidFill>
            <a:srgbClr val="FFDA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 rot="10800000" flipH="1">
            <a:off x="1886200" y="5349920"/>
            <a:ext cx="8922828" cy="586850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z="1400" strike="noStrike" noProof="1">
              <a:sym typeface="+mn-ea"/>
            </a:endParaRPr>
          </a:p>
        </p:txBody>
      </p:sp>
      <p:sp>
        <p:nvSpPr>
          <p:cNvPr id="12" name="文本框 22"/>
          <p:cNvSpPr txBox="1"/>
          <p:nvPr/>
        </p:nvSpPr>
        <p:spPr>
          <a:xfrm flipH="1">
            <a:off x="2140057" y="5390968"/>
            <a:ext cx="8526544" cy="523220"/>
          </a:xfrm>
          <a:prstGeom prst="rect">
            <a:avLst/>
          </a:prstGeom>
          <a:noFill/>
          <a:ln w="9525">
            <a:noFill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讨论：这样的课余生活怎么样？存在什么问题？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43447" y="1943105"/>
            <a:ext cx="6297089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课余生活大讨论</a:t>
            </a:r>
            <a:endParaRPr lang="zh-CN" altLang="en-US" sz="6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21092" y="3136801"/>
            <a:ext cx="7675290" cy="1596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5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、为了避免出现上述情况，我们要怎样选择和安排自己的课余生活，才能过好自己的课余生活呢？</a:t>
            </a: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defTabSz="866775">
              <a:lnSpc>
                <a:spcPct val="15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、安排课余生活，你有哪些好的做法？请于同学分享。</a:t>
            </a: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58353" y="1364777"/>
            <a:ext cx="7633648" cy="640780"/>
          </a:xfrm>
          <a:prstGeom prst="rect">
            <a:avLst/>
          </a:prstGeom>
          <a:pattFill prst="ltUpDiag">
            <a:fgClr>
              <a:srgbClr val="FF9600"/>
            </a:fgClr>
            <a:bgClr>
              <a:srgbClr val="FC6204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40105" y="1440534"/>
            <a:ext cx="469530" cy="469530"/>
            <a:chOff x="7070971" y="788848"/>
            <a:chExt cx="1800200" cy="1800200"/>
          </a:xfrm>
        </p:grpSpPr>
        <p:sp>
          <p:nvSpPr>
            <p:cNvPr id="4" name="椭圆 3"/>
            <p:cNvSpPr/>
            <p:nvPr/>
          </p:nvSpPr>
          <p:spPr>
            <a:xfrm>
              <a:off x="7070971" y="788848"/>
              <a:ext cx="1800200" cy="1800200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燕尾形 4"/>
            <p:cNvSpPr/>
            <p:nvPr/>
          </p:nvSpPr>
          <p:spPr>
            <a:xfrm>
              <a:off x="7575071" y="1166948"/>
              <a:ext cx="792000" cy="1044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1"/>
          <p:cNvSpPr txBox="1"/>
          <p:nvPr/>
        </p:nvSpPr>
        <p:spPr>
          <a:xfrm>
            <a:off x="5236931" y="1379709"/>
            <a:ext cx="718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课余生活选择诀窍三：合理安排时间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4542964" y="2160507"/>
            <a:ext cx="734423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安排时间要考虑的因素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应该做的事情有哪些？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最重要的事情是什么？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最急迫的事情是什么？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自己的计划能否按照时间安排进行？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702" y="5292488"/>
            <a:ext cx="11191429" cy="1303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3000"/>
              </a:lnSpc>
            </a:pPr>
            <a:r>
              <a:rPr lang="zh-CN" altLang="en-US" sz="3200" b="1" dirty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为了达到预期目标，我们可以制定详细的计划，还可以请长辈监督。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801" y="2415654"/>
            <a:ext cx="3692844" cy="259058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b="9882"/>
          <a:stretch>
            <a:fillRect/>
          </a:stretch>
        </p:blipFill>
        <p:spPr>
          <a:xfrm>
            <a:off x="-1" y="498474"/>
            <a:ext cx="12192001" cy="604746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21876" y="2968266"/>
            <a:ext cx="379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课余生活大设计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70996" y="3630469"/>
            <a:ext cx="5736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请你根据学习到的方法，认真思考和设计，制订一个课余生活计划，度过一个既快乐又有意义的周末吧！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1175" y="3171422"/>
            <a:ext cx="2655774" cy="211026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96" y="3259040"/>
            <a:ext cx="2652883" cy="20226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58" y="3157775"/>
            <a:ext cx="2673336" cy="20420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1509" y="5440712"/>
            <a:ext cx="3571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在图书馆或阅览室，不大声喧哗，保持安静的阅读环境。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3279" y="1405746"/>
            <a:ext cx="5250876" cy="50570"/>
            <a:chOff x="317411" y="1300558"/>
            <a:chExt cx="4929453" cy="45719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317411" y="130055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317411" y="134466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521135" y="1405746"/>
            <a:ext cx="5213444" cy="50570"/>
            <a:chOff x="6589257" y="1300558"/>
            <a:chExt cx="4929453" cy="45719"/>
          </a:xfrm>
        </p:grpSpPr>
        <p:cxnSp>
          <p:nvCxnSpPr>
            <p:cNvPr id="12" name="Straight Connector 6"/>
            <p:cNvCxnSpPr/>
            <p:nvPr/>
          </p:nvCxnSpPr>
          <p:spPr>
            <a:xfrm>
              <a:off x="6589257" y="130055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7"/>
            <p:cNvCxnSpPr/>
            <p:nvPr/>
          </p:nvCxnSpPr>
          <p:spPr>
            <a:xfrm>
              <a:off x="6589257" y="134466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8" descr="yell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4143" y="1226254"/>
            <a:ext cx="586740" cy="609600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4217758" y="482379"/>
            <a:ext cx="4603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5DA1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想一想，试一试</a:t>
            </a:r>
            <a:endParaRPr lang="zh-CN" altLang="en-US" sz="4400" b="1" dirty="0">
              <a:solidFill>
                <a:srgbClr val="5DA15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150125" y="1766108"/>
            <a:ext cx="1198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课余生活中，我们的言谈举止应该符合小学生的行为规范，请你思考一下在以下场景中，我们应该注意的事项有哪些，请为我们的课余生活做一个温馨提示吧。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46792" y="2633806"/>
            <a:ext cx="10872788" cy="7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5" name="圆角矩形 24"/>
          <p:cNvSpPr/>
          <p:nvPr/>
        </p:nvSpPr>
        <p:spPr>
          <a:xfrm rot="10800000" flipH="1">
            <a:off x="8884693" y="3125336"/>
            <a:ext cx="2756847" cy="2210935"/>
          </a:xfrm>
          <a:prstGeom prst="roundRect">
            <a:avLst>
              <a:gd name="adj" fmla="val 1735"/>
            </a:avLst>
          </a:prstGeom>
          <a:noFill/>
          <a:ln w="25400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2149113" y="2626840"/>
            <a:ext cx="7233" cy="703214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圆角矩形 33"/>
          <p:cNvSpPr/>
          <p:nvPr/>
        </p:nvSpPr>
        <p:spPr>
          <a:xfrm rot="10800000" flipH="1">
            <a:off x="4792639" y="3113962"/>
            <a:ext cx="2756847" cy="2140425"/>
          </a:xfrm>
          <a:prstGeom prst="roundRect">
            <a:avLst>
              <a:gd name="adj" fmla="val 1735"/>
            </a:avLst>
          </a:prstGeom>
          <a:noFill/>
          <a:ln w="25400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35" name="圆角矩形 34"/>
          <p:cNvSpPr/>
          <p:nvPr/>
        </p:nvSpPr>
        <p:spPr>
          <a:xfrm rot="10800000" flipH="1">
            <a:off x="768824" y="3198124"/>
            <a:ext cx="2756847" cy="2140425"/>
          </a:xfrm>
          <a:prstGeom prst="roundRect">
            <a:avLst>
              <a:gd name="adj" fmla="val 1735"/>
            </a:avLst>
          </a:prstGeom>
          <a:noFill/>
          <a:ln w="25400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6122886" y="2642762"/>
            <a:ext cx="7233" cy="703214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0233137" y="2645036"/>
            <a:ext cx="7233" cy="703214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4510125" y="5552169"/>
            <a:ext cx="357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外出游玩时，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456601" y="5568091"/>
            <a:ext cx="357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户外运动时，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________________________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75919" y="573045"/>
            <a:ext cx="10369152" cy="5883279"/>
            <a:chOff x="767408" y="476672"/>
            <a:chExt cx="10369152" cy="58832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7408" y="476672"/>
              <a:ext cx="10369152" cy="588327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29166" t="51406" r="29166" b="38803"/>
            <a:stretch>
              <a:fillRect/>
            </a:stretch>
          </p:blipFill>
          <p:spPr>
            <a:xfrm>
              <a:off x="2567608" y="4221088"/>
              <a:ext cx="7416824" cy="7920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29166" t="51406" r="29166" b="38803"/>
            <a:stretch>
              <a:fillRect/>
            </a:stretch>
          </p:blipFill>
          <p:spPr>
            <a:xfrm>
              <a:off x="2711624" y="4077072"/>
              <a:ext cx="7416824" cy="7920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691270" y="3688286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课余生活中，我们的言谈举止应该符合小学生的行为规范。不同的场合有不同的礼仪要求，我们在课余生活中，要做到文明礼貌，尊重他人，遵守活动规则，这些都是基本要求。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 flipV="1">
            <a:off x="626943" y="391278"/>
            <a:ext cx="1824715" cy="2676009"/>
            <a:chOff x="2256477" y="2877169"/>
            <a:chExt cx="1368536" cy="20070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5"/>
            <p:cNvSpPr/>
            <p:nvPr/>
          </p:nvSpPr>
          <p:spPr bwMode="auto">
            <a:xfrm>
              <a:off x="2539344" y="4135253"/>
              <a:ext cx="933460" cy="266703"/>
            </a:xfrm>
            <a:custGeom>
              <a:avLst/>
              <a:gdLst>
                <a:gd name="T0" fmla="*/ 686 w 693"/>
                <a:gd name="T1" fmla="*/ 0 h 198"/>
                <a:gd name="T2" fmla="*/ 0 w 693"/>
                <a:gd name="T3" fmla="*/ 0 h 198"/>
                <a:gd name="T4" fmla="*/ 0 w 693"/>
                <a:gd name="T5" fmla="*/ 0 h 198"/>
                <a:gd name="T6" fmla="*/ 0 w 693"/>
                <a:gd name="T7" fmla="*/ 11 h 198"/>
                <a:gd name="T8" fmla="*/ 0 w 693"/>
                <a:gd name="T9" fmla="*/ 11 h 198"/>
                <a:gd name="T10" fmla="*/ 3 w 693"/>
                <a:gd name="T11" fmla="*/ 21 h 198"/>
                <a:gd name="T12" fmla="*/ 6 w 693"/>
                <a:gd name="T13" fmla="*/ 34 h 198"/>
                <a:gd name="T14" fmla="*/ 11 w 693"/>
                <a:gd name="T15" fmla="*/ 44 h 198"/>
                <a:gd name="T16" fmla="*/ 18 w 693"/>
                <a:gd name="T17" fmla="*/ 57 h 198"/>
                <a:gd name="T18" fmla="*/ 26 w 693"/>
                <a:gd name="T19" fmla="*/ 67 h 198"/>
                <a:gd name="T20" fmla="*/ 35 w 693"/>
                <a:gd name="T21" fmla="*/ 79 h 198"/>
                <a:gd name="T22" fmla="*/ 45 w 693"/>
                <a:gd name="T23" fmla="*/ 92 h 198"/>
                <a:gd name="T24" fmla="*/ 57 w 693"/>
                <a:gd name="T25" fmla="*/ 104 h 198"/>
                <a:gd name="T26" fmla="*/ 84 w 693"/>
                <a:gd name="T27" fmla="*/ 128 h 198"/>
                <a:gd name="T28" fmla="*/ 115 w 693"/>
                <a:gd name="T29" fmla="*/ 152 h 198"/>
                <a:gd name="T30" fmla="*/ 149 w 693"/>
                <a:gd name="T31" fmla="*/ 175 h 198"/>
                <a:gd name="T32" fmla="*/ 185 w 693"/>
                <a:gd name="T33" fmla="*/ 198 h 198"/>
                <a:gd name="T34" fmla="*/ 671 w 693"/>
                <a:gd name="T35" fmla="*/ 198 h 198"/>
                <a:gd name="T36" fmla="*/ 671 w 693"/>
                <a:gd name="T37" fmla="*/ 198 h 198"/>
                <a:gd name="T38" fmla="*/ 681 w 693"/>
                <a:gd name="T39" fmla="*/ 173 h 198"/>
                <a:gd name="T40" fmla="*/ 686 w 693"/>
                <a:gd name="T41" fmla="*/ 147 h 198"/>
                <a:gd name="T42" fmla="*/ 691 w 693"/>
                <a:gd name="T43" fmla="*/ 121 h 198"/>
                <a:gd name="T44" fmla="*/ 693 w 693"/>
                <a:gd name="T45" fmla="*/ 96 h 198"/>
                <a:gd name="T46" fmla="*/ 693 w 693"/>
                <a:gd name="T47" fmla="*/ 70 h 198"/>
                <a:gd name="T48" fmla="*/ 691 w 693"/>
                <a:gd name="T49" fmla="*/ 46 h 198"/>
                <a:gd name="T50" fmla="*/ 689 w 693"/>
                <a:gd name="T51" fmla="*/ 23 h 198"/>
                <a:gd name="T52" fmla="*/ 686 w 693"/>
                <a:gd name="T5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3" h="198">
                  <a:moveTo>
                    <a:pt x="6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1"/>
                  </a:lnTo>
                  <a:lnTo>
                    <a:pt x="6" y="34"/>
                  </a:lnTo>
                  <a:lnTo>
                    <a:pt x="11" y="44"/>
                  </a:lnTo>
                  <a:lnTo>
                    <a:pt x="18" y="57"/>
                  </a:lnTo>
                  <a:lnTo>
                    <a:pt x="26" y="67"/>
                  </a:lnTo>
                  <a:lnTo>
                    <a:pt x="35" y="79"/>
                  </a:lnTo>
                  <a:lnTo>
                    <a:pt x="45" y="92"/>
                  </a:lnTo>
                  <a:lnTo>
                    <a:pt x="57" y="104"/>
                  </a:lnTo>
                  <a:lnTo>
                    <a:pt x="84" y="128"/>
                  </a:lnTo>
                  <a:lnTo>
                    <a:pt x="115" y="152"/>
                  </a:lnTo>
                  <a:lnTo>
                    <a:pt x="149" y="175"/>
                  </a:lnTo>
                  <a:lnTo>
                    <a:pt x="185" y="198"/>
                  </a:lnTo>
                  <a:lnTo>
                    <a:pt x="671" y="198"/>
                  </a:lnTo>
                  <a:lnTo>
                    <a:pt x="671" y="198"/>
                  </a:lnTo>
                  <a:lnTo>
                    <a:pt x="681" y="173"/>
                  </a:lnTo>
                  <a:lnTo>
                    <a:pt x="686" y="147"/>
                  </a:lnTo>
                  <a:lnTo>
                    <a:pt x="691" y="121"/>
                  </a:lnTo>
                  <a:lnTo>
                    <a:pt x="693" y="96"/>
                  </a:lnTo>
                  <a:lnTo>
                    <a:pt x="693" y="70"/>
                  </a:lnTo>
                  <a:lnTo>
                    <a:pt x="691" y="46"/>
                  </a:lnTo>
                  <a:lnTo>
                    <a:pt x="689" y="23"/>
                  </a:lnTo>
                  <a:lnTo>
                    <a:pt x="6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218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219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220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221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222"/>
            <p:cNvSpPr/>
            <p:nvPr/>
          </p:nvSpPr>
          <p:spPr bwMode="auto">
            <a:xfrm>
              <a:off x="2994625" y="3053625"/>
              <a:ext cx="134698" cy="101024"/>
            </a:xfrm>
            <a:custGeom>
              <a:avLst/>
              <a:gdLst>
                <a:gd name="T0" fmla="*/ 83 w 100"/>
                <a:gd name="T1" fmla="*/ 1 h 75"/>
                <a:gd name="T2" fmla="*/ 74 w 100"/>
                <a:gd name="T3" fmla="*/ 0 h 75"/>
                <a:gd name="T4" fmla="*/ 66 w 100"/>
                <a:gd name="T5" fmla="*/ 2 h 75"/>
                <a:gd name="T6" fmla="*/ 29 w 100"/>
                <a:gd name="T7" fmla="*/ 21 h 75"/>
                <a:gd name="T8" fmla="*/ 28 w 100"/>
                <a:gd name="T9" fmla="*/ 24 h 75"/>
                <a:gd name="T10" fmla="*/ 29 w 100"/>
                <a:gd name="T11" fmla="*/ 25 h 75"/>
                <a:gd name="T12" fmla="*/ 67 w 100"/>
                <a:gd name="T13" fmla="*/ 6 h 75"/>
                <a:gd name="T14" fmla="*/ 74 w 100"/>
                <a:gd name="T15" fmla="*/ 4 h 75"/>
                <a:gd name="T16" fmla="*/ 82 w 100"/>
                <a:gd name="T17" fmla="*/ 5 h 75"/>
                <a:gd name="T18" fmla="*/ 93 w 100"/>
                <a:gd name="T19" fmla="*/ 13 h 75"/>
                <a:gd name="T20" fmla="*/ 94 w 100"/>
                <a:gd name="T21" fmla="*/ 20 h 75"/>
                <a:gd name="T22" fmla="*/ 94 w 100"/>
                <a:gd name="T23" fmla="*/ 27 h 75"/>
                <a:gd name="T24" fmla="*/ 85 w 100"/>
                <a:gd name="T25" fmla="*/ 37 h 75"/>
                <a:gd name="T26" fmla="*/ 25 w 100"/>
                <a:gd name="T27" fmla="*/ 68 h 75"/>
                <a:gd name="T28" fmla="*/ 15 w 100"/>
                <a:gd name="T29" fmla="*/ 70 h 75"/>
                <a:gd name="T30" fmla="*/ 6 w 100"/>
                <a:gd name="T31" fmla="*/ 63 h 75"/>
                <a:gd name="T32" fmla="*/ 4 w 100"/>
                <a:gd name="T33" fmla="*/ 58 h 75"/>
                <a:gd name="T34" fmla="*/ 8 w 100"/>
                <a:gd name="T35" fmla="*/ 48 h 75"/>
                <a:gd name="T36" fmla="*/ 64 w 100"/>
                <a:gd name="T37" fmla="*/ 17 h 75"/>
                <a:gd name="T38" fmla="*/ 69 w 100"/>
                <a:gd name="T39" fmla="*/ 17 h 75"/>
                <a:gd name="T40" fmla="*/ 71 w 100"/>
                <a:gd name="T41" fmla="*/ 17 h 75"/>
                <a:gd name="T42" fmla="*/ 77 w 100"/>
                <a:gd name="T43" fmla="*/ 21 h 75"/>
                <a:gd name="T44" fmla="*/ 78 w 100"/>
                <a:gd name="T45" fmla="*/ 24 h 75"/>
                <a:gd name="T46" fmla="*/ 78 w 100"/>
                <a:gd name="T47" fmla="*/ 28 h 75"/>
                <a:gd name="T48" fmla="*/ 73 w 100"/>
                <a:gd name="T49" fmla="*/ 33 h 75"/>
                <a:gd name="T50" fmla="*/ 24 w 100"/>
                <a:gd name="T51" fmla="*/ 59 h 75"/>
                <a:gd name="T52" fmla="*/ 23 w 100"/>
                <a:gd name="T53" fmla="*/ 62 h 75"/>
                <a:gd name="T54" fmla="*/ 24 w 100"/>
                <a:gd name="T55" fmla="*/ 63 h 75"/>
                <a:gd name="T56" fmla="*/ 75 w 100"/>
                <a:gd name="T57" fmla="*/ 37 h 75"/>
                <a:gd name="T58" fmla="*/ 79 w 100"/>
                <a:gd name="T59" fmla="*/ 33 h 75"/>
                <a:gd name="T60" fmla="*/ 82 w 100"/>
                <a:gd name="T61" fmla="*/ 29 h 75"/>
                <a:gd name="T62" fmla="*/ 81 w 100"/>
                <a:gd name="T63" fmla="*/ 18 h 75"/>
                <a:gd name="T64" fmla="*/ 78 w 100"/>
                <a:gd name="T65" fmla="*/ 14 h 75"/>
                <a:gd name="T66" fmla="*/ 73 w 100"/>
                <a:gd name="T67" fmla="*/ 13 h 75"/>
                <a:gd name="T68" fmla="*/ 63 w 100"/>
                <a:gd name="T69" fmla="*/ 13 h 75"/>
                <a:gd name="T70" fmla="*/ 9 w 100"/>
                <a:gd name="T71" fmla="*/ 41 h 75"/>
                <a:gd name="T72" fmla="*/ 1 w 100"/>
                <a:gd name="T73" fmla="*/ 52 h 75"/>
                <a:gd name="T74" fmla="*/ 1 w 100"/>
                <a:gd name="T75" fmla="*/ 66 h 75"/>
                <a:gd name="T76" fmla="*/ 5 w 100"/>
                <a:gd name="T77" fmla="*/ 70 h 75"/>
                <a:gd name="T78" fmla="*/ 17 w 100"/>
                <a:gd name="T79" fmla="*/ 75 h 75"/>
                <a:gd name="T80" fmla="*/ 23 w 100"/>
                <a:gd name="T81" fmla="*/ 74 h 75"/>
                <a:gd name="T82" fmla="*/ 86 w 100"/>
                <a:gd name="T83" fmla="*/ 41 h 75"/>
                <a:gd name="T84" fmla="*/ 90 w 100"/>
                <a:gd name="T85" fmla="*/ 39 h 75"/>
                <a:gd name="T86" fmla="*/ 97 w 100"/>
                <a:gd name="T87" fmla="*/ 32 h 75"/>
                <a:gd name="T88" fmla="*/ 98 w 100"/>
                <a:gd name="T89" fmla="*/ 28 h 75"/>
                <a:gd name="T90" fmla="*/ 100 w 100"/>
                <a:gd name="T91" fmla="*/ 20 h 75"/>
                <a:gd name="T92" fmla="*/ 97 w 100"/>
                <a:gd name="T93" fmla="*/ 12 h 75"/>
                <a:gd name="T94" fmla="*/ 94 w 100"/>
                <a:gd name="T95" fmla="*/ 8 h 75"/>
                <a:gd name="T96" fmla="*/ 87 w 100"/>
                <a:gd name="T97" fmla="*/ 2 h 75"/>
                <a:gd name="T98" fmla="*/ 83 w 100"/>
                <a:gd name="T9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0" h="75">
                  <a:moveTo>
                    <a:pt x="83" y="1"/>
                  </a:moveTo>
                  <a:lnTo>
                    <a:pt x="83" y="1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1"/>
                  </a:lnTo>
                  <a:lnTo>
                    <a:pt x="66" y="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4" y="4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7" y="8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0" y="70"/>
                  </a:lnTo>
                  <a:lnTo>
                    <a:pt x="15" y="70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8"/>
                  </a:lnTo>
                  <a:lnTo>
                    <a:pt x="5" y="52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5" y="18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5" y="31"/>
                  </a:lnTo>
                  <a:lnTo>
                    <a:pt x="73" y="33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9" y="3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78" y="14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7" y="12"/>
                  </a:lnTo>
                  <a:lnTo>
                    <a:pt x="63" y="13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4" y="45"/>
                  </a:lnTo>
                  <a:lnTo>
                    <a:pt x="1" y="52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5" y="70"/>
                  </a:lnTo>
                  <a:lnTo>
                    <a:pt x="10" y="74"/>
                  </a:lnTo>
                  <a:lnTo>
                    <a:pt x="17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90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4" y="8"/>
                  </a:lnTo>
                  <a:lnTo>
                    <a:pt x="91" y="5"/>
                  </a:lnTo>
                  <a:lnTo>
                    <a:pt x="87" y="2"/>
                  </a:lnTo>
                  <a:lnTo>
                    <a:pt x="83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223"/>
            <p:cNvSpPr/>
            <p:nvPr/>
          </p:nvSpPr>
          <p:spPr bwMode="auto">
            <a:xfrm>
              <a:off x="2983849" y="2960682"/>
              <a:ext cx="133352" cy="98330"/>
            </a:xfrm>
            <a:custGeom>
              <a:avLst/>
              <a:gdLst>
                <a:gd name="T0" fmla="*/ 85 w 99"/>
                <a:gd name="T1" fmla="*/ 0 h 73"/>
                <a:gd name="T2" fmla="*/ 75 w 99"/>
                <a:gd name="T3" fmla="*/ 0 h 73"/>
                <a:gd name="T4" fmla="*/ 67 w 99"/>
                <a:gd name="T5" fmla="*/ 1 h 73"/>
                <a:gd name="T6" fmla="*/ 31 w 99"/>
                <a:gd name="T7" fmla="*/ 19 h 73"/>
                <a:gd name="T8" fmla="*/ 29 w 99"/>
                <a:gd name="T9" fmla="*/ 23 h 73"/>
                <a:gd name="T10" fmla="*/ 31 w 99"/>
                <a:gd name="T11" fmla="*/ 24 h 73"/>
                <a:gd name="T12" fmla="*/ 68 w 99"/>
                <a:gd name="T13" fmla="*/ 5 h 73"/>
                <a:gd name="T14" fmla="*/ 75 w 99"/>
                <a:gd name="T15" fmla="*/ 4 h 73"/>
                <a:gd name="T16" fmla="*/ 83 w 99"/>
                <a:gd name="T17" fmla="*/ 5 h 73"/>
                <a:gd name="T18" fmla="*/ 94 w 99"/>
                <a:gd name="T19" fmla="*/ 13 h 73"/>
                <a:gd name="T20" fmla="*/ 95 w 99"/>
                <a:gd name="T21" fmla="*/ 20 h 73"/>
                <a:gd name="T22" fmla="*/ 94 w 99"/>
                <a:gd name="T23" fmla="*/ 27 h 73"/>
                <a:gd name="T24" fmla="*/ 85 w 99"/>
                <a:gd name="T25" fmla="*/ 38 h 73"/>
                <a:gd name="T26" fmla="*/ 24 w 99"/>
                <a:gd name="T27" fmla="*/ 67 h 73"/>
                <a:gd name="T28" fmla="*/ 13 w 99"/>
                <a:gd name="T29" fmla="*/ 67 h 73"/>
                <a:gd name="T30" fmla="*/ 5 w 99"/>
                <a:gd name="T31" fmla="*/ 60 h 73"/>
                <a:gd name="T32" fmla="*/ 4 w 99"/>
                <a:gd name="T33" fmla="*/ 56 h 73"/>
                <a:gd name="T34" fmla="*/ 8 w 99"/>
                <a:gd name="T35" fmla="*/ 46 h 73"/>
                <a:gd name="T36" fmla="*/ 66 w 99"/>
                <a:gd name="T37" fmla="*/ 17 h 73"/>
                <a:gd name="T38" fmla="*/ 68 w 99"/>
                <a:gd name="T39" fmla="*/ 16 h 73"/>
                <a:gd name="T40" fmla="*/ 72 w 99"/>
                <a:gd name="T41" fmla="*/ 16 h 73"/>
                <a:gd name="T42" fmla="*/ 78 w 99"/>
                <a:gd name="T43" fmla="*/ 21 h 73"/>
                <a:gd name="T44" fmla="*/ 79 w 99"/>
                <a:gd name="T45" fmla="*/ 24 h 73"/>
                <a:gd name="T46" fmla="*/ 78 w 99"/>
                <a:gd name="T47" fmla="*/ 28 h 73"/>
                <a:gd name="T48" fmla="*/ 74 w 99"/>
                <a:gd name="T49" fmla="*/ 33 h 73"/>
                <a:gd name="T50" fmla="*/ 24 w 99"/>
                <a:gd name="T51" fmla="*/ 58 h 73"/>
                <a:gd name="T52" fmla="*/ 23 w 99"/>
                <a:gd name="T53" fmla="*/ 60 h 73"/>
                <a:gd name="T54" fmla="*/ 24 w 99"/>
                <a:gd name="T55" fmla="*/ 62 h 73"/>
                <a:gd name="T56" fmla="*/ 75 w 99"/>
                <a:gd name="T57" fmla="*/ 38 h 73"/>
                <a:gd name="T58" fmla="*/ 81 w 99"/>
                <a:gd name="T59" fmla="*/ 33 h 73"/>
                <a:gd name="T60" fmla="*/ 83 w 99"/>
                <a:gd name="T61" fmla="*/ 29 h 73"/>
                <a:gd name="T62" fmla="*/ 82 w 99"/>
                <a:gd name="T63" fmla="*/ 19 h 73"/>
                <a:gd name="T64" fmla="*/ 79 w 99"/>
                <a:gd name="T65" fmla="*/ 15 h 73"/>
                <a:gd name="T66" fmla="*/ 74 w 99"/>
                <a:gd name="T67" fmla="*/ 12 h 73"/>
                <a:gd name="T68" fmla="*/ 63 w 99"/>
                <a:gd name="T69" fmla="*/ 13 h 73"/>
                <a:gd name="T70" fmla="*/ 10 w 99"/>
                <a:gd name="T71" fmla="*/ 39 h 73"/>
                <a:gd name="T72" fmla="*/ 1 w 99"/>
                <a:gd name="T73" fmla="*/ 50 h 73"/>
                <a:gd name="T74" fmla="*/ 1 w 99"/>
                <a:gd name="T75" fmla="*/ 63 h 73"/>
                <a:gd name="T76" fmla="*/ 5 w 99"/>
                <a:gd name="T77" fmla="*/ 69 h 73"/>
                <a:gd name="T78" fmla="*/ 16 w 99"/>
                <a:gd name="T79" fmla="*/ 73 h 73"/>
                <a:gd name="T80" fmla="*/ 23 w 99"/>
                <a:gd name="T81" fmla="*/ 73 h 73"/>
                <a:gd name="T82" fmla="*/ 87 w 99"/>
                <a:gd name="T83" fmla="*/ 42 h 73"/>
                <a:gd name="T84" fmla="*/ 91 w 99"/>
                <a:gd name="T85" fmla="*/ 39 h 73"/>
                <a:gd name="T86" fmla="*/ 97 w 99"/>
                <a:gd name="T87" fmla="*/ 32 h 73"/>
                <a:gd name="T88" fmla="*/ 98 w 99"/>
                <a:gd name="T89" fmla="*/ 28 h 73"/>
                <a:gd name="T90" fmla="*/ 99 w 99"/>
                <a:gd name="T91" fmla="*/ 20 h 73"/>
                <a:gd name="T92" fmla="*/ 98 w 99"/>
                <a:gd name="T93" fmla="*/ 12 h 73"/>
                <a:gd name="T94" fmla="*/ 95 w 99"/>
                <a:gd name="T95" fmla="*/ 8 h 73"/>
                <a:gd name="T96" fmla="*/ 89 w 99"/>
                <a:gd name="T97" fmla="*/ 2 h 73"/>
                <a:gd name="T98" fmla="*/ 85 w 99"/>
                <a:gd name="T9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73">
                  <a:moveTo>
                    <a:pt x="85" y="0"/>
                  </a:moveTo>
                  <a:lnTo>
                    <a:pt x="85" y="0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75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18" y="69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4" y="56"/>
                  </a:lnTo>
                  <a:lnTo>
                    <a:pt x="5" y="51"/>
                  </a:lnTo>
                  <a:lnTo>
                    <a:pt x="8" y="46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5" y="19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7" y="31"/>
                  </a:lnTo>
                  <a:lnTo>
                    <a:pt x="74" y="33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81" y="33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9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68" y="12"/>
                  </a:lnTo>
                  <a:lnTo>
                    <a:pt x="63" y="13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5" y="69"/>
                  </a:lnTo>
                  <a:lnTo>
                    <a:pt x="10" y="71"/>
                  </a:lnTo>
                  <a:lnTo>
                    <a:pt x="16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3" y="5"/>
                  </a:lnTo>
                  <a:lnTo>
                    <a:pt x="89" y="2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224"/>
            <p:cNvSpPr>
              <a:spLocks noEditPoints="1"/>
            </p:cNvSpPr>
            <p:nvPr/>
          </p:nvSpPr>
          <p:spPr bwMode="auto">
            <a:xfrm>
              <a:off x="2641715" y="3014562"/>
              <a:ext cx="468750" cy="845906"/>
            </a:xfrm>
            <a:custGeom>
              <a:avLst/>
              <a:gdLst>
                <a:gd name="T0" fmla="*/ 325 w 348"/>
                <a:gd name="T1" fmla="*/ 423 h 628"/>
                <a:gd name="T2" fmla="*/ 308 w 348"/>
                <a:gd name="T3" fmla="*/ 423 h 628"/>
                <a:gd name="T4" fmla="*/ 308 w 348"/>
                <a:gd name="T5" fmla="*/ 423 h 628"/>
                <a:gd name="T6" fmla="*/ 290 w 348"/>
                <a:gd name="T7" fmla="*/ 424 h 628"/>
                <a:gd name="T8" fmla="*/ 304 w 348"/>
                <a:gd name="T9" fmla="*/ 454 h 628"/>
                <a:gd name="T10" fmla="*/ 0 w 348"/>
                <a:gd name="T11" fmla="*/ 596 h 628"/>
                <a:gd name="T12" fmla="*/ 15 w 348"/>
                <a:gd name="T13" fmla="*/ 628 h 628"/>
                <a:gd name="T14" fmla="*/ 348 w 348"/>
                <a:gd name="T15" fmla="*/ 473 h 628"/>
                <a:gd name="T16" fmla="*/ 325 w 348"/>
                <a:gd name="T17" fmla="*/ 423 h 628"/>
                <a:gd name="T18" fmla="*/ 294 w 348"/>
                <a:gd name="T19" fmla="*/ 357 h 628"/>
                <a:gd name="T20" fmla="*/ 259 w 348"/>
                <a:gd name="T21" fmla="*/ 357 h 628"/>
                <a:gd name="T22" fmla="*/ 268 w 348"/>
                <a:gd name="T23" fmla="*/ 378 h 628"/>
                <a:gd name="T24" fmla="*/ 305 w 348"/>
                <a:gd name="T25" fmla="*/ 377 h 628"/>
                <a:gd name="T26" fmla="*/ 294 w 348"/>
                <a:gd name="T27" fmla="*/ 357 h 628"/>
                <a:gd name="T28" fmla="*/ 232 w 348"/>
                <a:gd name="T29" fmla="*/ 299 h 628"/>
                <a:gd name="T30" fmla="*/ 245 w 348"/>
                <a:gd name="T31" fmla="*/ 330 h 628"/>
                <a:gd name="T32" fmla="*/ 282 w 348"/>
                <a:gd name="T33" fmla="*/ 328 h 628"/>
                <a:gd name="T34" fmla="*/ 268 w 348"/>
                <a:gd name="T35" fmla="*/ 301 h 628"/>
                <a:gd name="T36" fmla="*/ 250 w 348"/>
                <a:gd name="T37" fmla="*/ 301 h 628"/>
                <a:gd name="T38" fmla="*/ 250 w 348"/>
                <a:gd name="T39" fmla="*/ 301 h 628"/>
                <a:gd name="T40" fmla="*/ 250 w 348"/>
                <a:gd name="T41" fmla="*/ 301 h 628"/>
                <a:gd name="T42" fmla="*/ 250 w 348"/>
                <a:gd name="T43" fmla="*/ 301 h 628"/>
                <a:gd name="T44" fmla="*/ 245 w 348"/>
                <a:gd name="T45" fmla="*/ 301 h 628"/>
                <a:gd name="T46" fmla="*/ 243 w 348"/>
                <a:gd name="T47" fmla="*/ 299 h 628"/>
                <a:gd name="T48" fmla="*/ 235 w 348"/>
                <a:gd name="T49" fmla="*/ 300 h 628"/>
                <a:gd name="T50" fmla="*/ 235 w 348"/>
                <a:gd name="T51" fmla="*/ 300 h 628"/>
                <a:gd name="T52" fmla="*/ 235 w 348"/>
                <a:gd name="T53" fmla="*/ 300 h 628"/>
                <a:gd name="T54" fmla="*/ 235 w 348"/>
                <a:gd name="T55" fmla="*/ 300 h 628"/>
                <a:gd name="T56" fmla="*/ 232 w 348"/>
                <a:gd name="T57" fmla="*/ 299 h 628"/>
                <a:gd name="T58" fmla="*/ 129 w 348"/>
                <a:gd name="T59" fmla="*/ 0 h 628"/>
                <a:gd name="T60" fmla="*/ 100 w 348"/>
                <a:gd name="T61" fmla="*/ 15 h 628"/>
                <a:gd name="T62" fmla="*/ 224 w 348"/>
                <a:gd name="T63" fmla="*/ 282 h 628"/>
                <a:gd name="T64" fmla="*/ 224 w 348"/>
                <a:gd name="T65" fmla="*/ 282 h 628"/>
                <a:gd name="T66" fmla="*/ 229 w 348"/>
                <a:gd name="T67" fmla="*/ 280 h 628"/>
                <a:gd name="T68" fmla="*/ 235 w 348"/>
                <a:gd name="T69" fmla="*/ 278 h 628"/>
                <a:gd name="T70" fmla="*/ 241 w 348"/>
                <a:gd name="T71" fmla="*/ 278 h 628"/>
                <a:gd name="T72" fmla="*/ 241 w 348"/>
                <a:gd name="T73" fmla="*/ 278 h 628"/>
                <a:gd name="T74" fmla="*/ 245 w 348"/>
                <a:gd name="T75" fmla="*/ 277 h 628"/>
                <a:gd name="T76" fmla="*/ 250 w 348"/>
                <a:gd name="T77" fmla="*/ 276 h 628"/>
                <a:gd name="T78" fmla="*/ 256 w 348"/>
                <a:gd name="T79" fmla="*/ 276 h 628"/>
                <a:gd name="T80" fmla="*/ 129 w 348"/>
                <a:gd name="T81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" h="628">
                  <a:moveTo>
                    <a:pt x="325" y="423"/>
                  </a:moveTo>
                  <a:lnTo>
                    <a:pt x="308" y="423"/>
                  </a:lnTo>
                  <a:lnTo>
                    <a:pt x="308" y="423"/>
                  </a:lnTo>
                  <a:lnTo>
                    <a:pt x="290" y="424"/>
                  </a:lnTo>
                  <a:lnTo>
                    <a:pt x="304" y="454"/>
                  </a:lnTo>
                  <a:lnTo>
                    <a:pt x="0" y="596"/>
                  </a:lnTo>
                  <a:lnTo>
                    <a:pt x="15" y="628"/>
                  </a:lnTo>
                  <a:lnTo>
                    <a:pt x="348" y="473"/>
                  </a:lnTo>
                  <a:lnTo>
                    <a:pt x="325" y="423"/>
                  </a:lnTo>
                  <a:close/>
                  <a:moveTo>
                    <a:pt x="294" y="357"/>
                  </a:moveTo>
                  <a:lnTo>
                    <a:pt x="259" y="357"/>
                  </a:lnTo>
                  <a:lnTo>
                    <a:pt x="268" y="378"/>
                  </a:lnTo>
                  <a:lnTo>
                    <a:pt x="305" y="377"/>
                  </a:lnTo>
                  <a:lnTo>
                    <a:pt x="294" y="357"/>
                  </a:lnTo>
                  <a:close/>
                  <a:moveTo>
                    <a:pt x="232" y="299"/>
                  </a:moveTo>
                  <a:lnTo>
                    <a:pt x="245" y="330"/>
                  </a:lnTo>
                  <a:lnTo>
                    <a:pt x="282" y="328"/>
                  </a:lnTo>
                  <a:lnTo>
                    <a:pt x="268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45" y="301"/>
                  </a:lnTo>
                  <a:lnTo>
                    <a:pt x="243" y="299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2" y="299"/>
                  </a:lnTo>
                  <a:close/>
                  <a:moveTo>
                    <a:pt x="129" y="0"/>
                  </a:moveTo>
                  <a:lnTo>
                    <a:pt x="100" y="15"/>
                  </a:lnTo>
                  <a:lnTo>
                    <a:pt x="224" y="282"/>
                  </a:lnTo>
                  <a:lnTo>
                    <a:pt x="224" y="282"/>
                  </a:lnTo>
                  <a:lnTo>
                    <a:pt x="229" y="280"/>
                  </a:lnTo>
                  <a:lnTo>
                    <a:pt x="235" y="278"/>
                  </a:lnTo>
                  <a:lnTo>
                    <a:pt x="241" y="278"/>
                  </a:lnTo>
                  <a:lnTo>
                    <a:pt x="241" y="278"/>
                  </a:lnTo>
                  <a:lnTo>
                    <a:pt x="245" y="277"/>
                  </a:lnTo>
                  <a:lnTo>
                    <a:pt x="250" y="276"/>
                  </a:lnTo>
                  <a:lnTo>
                    <a:pt x="256" y="27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225"/>
            <p:cNvSpPr/>
            <p:nvPr/>
          </p:nvSpPr>
          <p:spPr bwMode="auto">
            <a:xfrm>
              <a:off x="2641715" y="3584337"/>
              <a:ext cx="468750" cy="276132"/>
            </a:xfrm>
            <a:custGeom>
              <a:avLst/>
              <a:gdLst>
                <a:gd name="T0" fmla="*/ 325 w 348"/>
                <a:gd name="T1" fmla="*/ 0 h 205"/>
                <a:gd name="T2" fmla="*/ 308 w 348"/>
                <a:gd name="T3" fmla="*/ 0 h 205"/>
                <a:gd name="T4" fmla="*/ 308 w 348"/>
                <a:gd name="T5" fmla="*/ 0 h 205"/>
                <a:gd name="T6" fmla="*/ 290 w 348"/>
                <a:gd name="T7" fmla="*/ 1 h 205"/>
                <a:gd name="T8" fmla="*/ 304 w 348"/>
                <a:gd name="T9" fmla="*/ 31 h 205"/>
                <a:gd name="T10" fmla="*/ 0 w 348"/>
                <a:gd name="T11" fmla="*/ 173 h 205"/>
                <a:gd name="T12" fmla="*/ 15 w 348"/>
                <a:gd name="T13" fmla="*/ 205 h 205"/>
                <a:gd name="T14" fmla="*/ 348 w 348"/>
                <a:gd name="T15" fmla="*/ 50 h 205"/>
                <a:gd name="T16" fmla="*/ 325 w 348"/>
                <a:gd name="T1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5">
                  <a:moveTo>
                    <a:pt x="325" y="0"/>
                  </a:moveTo>
                  <a:lnTo>
                    <a:pt x="308" y="0"/>
                  </a:lnTo>
                  <a:lnTo>
                    <a:pt x="308" y="0"/>
                  </a:lnTo>
                  <a:lnTo>
                    <a:pt x="290" y="1"/>
                  </a:lnTo>
                  <a:lnTo>
                    <a:pt x="304" y="31"/>
                  </a:lnTo>
                  <a:lnTo>
                    <a:pt x="0" y="173"/>
                  </a:lnTo>
                  <a:lnTo>
                    <a:pt x="15" y="205"/>
                  </a:lnTo>
                  <a:lnTo>
                    <a:pt x="348" y="50"/>
                  </a:lnTo>
                  <a:lnTo>
                    <a:pt x="3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226"/>
            <p:cNvSpPr/>
            <p:nvPr/>
          </p:nvSpPr>
          <p:spPr bwMode="auto">
            <a:xfrm>
              <a:off x="2990584" y="3495436"/>
              <a:ext cx="61961" cy="28287"/>
            </a:xfrm>
            <a:custGeom>
              <a:avLst/>
              <a:gdLst>
                <a:gd name="T0" fmla="*/ 35 w 46"/>
                <a:gd name="T1" fmla="*/ 0 h 21"/>
                <a:gd name="T2" fmla="*/ 0 w 46"/>
                <a:gd name="T3" fmla="*/ 0 h 21"/>
                <a:gd name="T4" fmla="*/ 9 w 46"/>
                <a:gd name="T5" fmla="*/ 21 h 21"/>
                <a:gd name="T6" fmla="*/ 46 w 46"/>
                <a:gd name="T7" fmla="*/ 20 h 21"/>
                <a:gd name="T8" fmla="*/ 35 w 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1">
                  <a:moveTo>
                    <a:pt x="35" y="0"/>
                  </a:moveTo>
                  <a:lnTo>
                    <a:pt x="0" y="0"/>
                  </a:lnTo>
                  <a:lnTo>
                    <a:pt x="9" y="21"/>
                  </a:lnTo>
                  <a:lnTo>
                    <a:pt x="46" y="20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227"/>
            <p:cNvSpPr/>
            <p:nvPr/>
          </p:nvSpPr>
          <p:spPr bwMode="auto">
            <a:xfrm>
              <a:off x="2954216" y="3417311"/>
              <a:ext cx="67349" cy="41757"/>
            </a:xfrm>
            <a:custGeom>
              <a:avLst/>
              <a:gdLst>
                <a:gd name="T0" fmla="*/ 0 w 50"/>
                <a:gd name="T1" fmla="*/ 0 h 31"/>
                <a:gd name="T2" fmla="*/ 13 w 50"/>
                <a:gd name="T3" fmla="*/ 31 h 31"/>
                <a:gd name="T4" fmla="*/ 50 w 50"/>
                <a:gd name="T5" fmla="*/ 29 h 31"/>
                <a:gd name="T6" fmla="*/ 36 w 50"/>
                <a:gd name="T7" fmla="*/ 2 h 31"/>
                <a:gd name="T8" fmla="*/ 18 w 50"/>
                <a:gd name="T9" fmla="*/ 2 h 31"/>
                <a:gd name="T10" fmla="*/ 18 w 50"/>
                <a:gd name="T11" fmla="*/ 2 h 31"/>
                <a:gd name="T12" fmla="*/ 18 w 50"/>
                <a:gd name="T13" fmla="*/ 2 h 31"/>
                <a:gd name="T14" fmla="*/ 18 w 50"/>
                <a:gd name="T15" fmla="*/ 2 h 31"/>
                <a:gd name="T16" fmla="*/ 13 w 50"/>
                <a:gd name="T17" fmla="*/ 2 h 31"/>
                <a:gd name="T18" fmla="*/ 11 w 50"/>
                <a:gd name="T19" fmla="*/ 0 h 31"/>
                <a:gd name="T20" fmla="*/ 3 w 50"/>
                <a:gd name="T21" fmla="*/ 1 h 31"/>
                <a:gd name="T22" fmla="*/ 3 w 50"/>
                <a:gd name="T23" fmla="*/ 1 h 31"/>
                <a:gd name="T24" fmla="*/ 3 w 50"/>
                <a:gd name="T25" fmla="*/ 1 h 31"/>
                <a:gd name="T26" fmla="*/ 3 w 50"/>
                <a:gd name="T27" fmla="*/ 1 h 31"/>
                <a:gd name="T28" fmla="*/ 0 w 5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1">
                  <a:moveTo>
                    <a:pt x="0" y="0"/>
                  </a:moveTo>
                  <a:lnTo>
                    <a:pt x="13" y="31"/>
                  </a:lnTo>
                  <a:lnTo>
                    <a:pt x="50" y="29"/>
                  </a:lnTo>
                  <a:lnTo>
                    <a:pt x="3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228"/>
            <p:cNvSpPr/>
            <p:nvPr/>
          </p:nvSpPr>
          <p:spPr bwMode="auto">
            <a:xfrm>
              <a:off x="2776414" y="3014562"/>
              <a:ext cx="210130" cy="379850"/>
            </a:xfrm>
            <a:custGeom>
              <a:avLst/>
              <a:gdLst>
                <a:gd name="T0" fmla="*/ 29 w 156"/>
                <a:gd name="T1" fmla="*/ 0 h 282"/>
                <a:gd name="T2" fmla="*/ 0 w 156"/>
                <a:gd name="T3" fmla="*/ 15 h 282"/>
                <a:gd name="T4" fmla="*/ 124 w 156"/>
                <a:gd name="T5" fmla="*/ 282 h 282"/>
                <a:gd name="T6" fmla="*/ 124 w 156"/>
                <a:gd name="T7" fmla="*/ 282 h 282"/>
                <a:gd name="T8" fmla="*/ 129 w 156"/>
                <a:gd name="T9" fmla="*/ 280 h 282"/>
                <a:gd name="T10" fmla="*/ 135 w 156"/>
                <a:gd name="T11" fmla="*/ 278 h 282"/>
                <a:gd name="T12" fmla="*/ 141 w 156"/>
                <a:gd name="T13" fmla="*/ 278 h 282"/>
                <a:gd name="T14" fmla="*/ 141 w 156"/>
                <a:gd name="T15" fmla="*/ 278 h 282"/>
                <a:gd name="T16" fmla="*/ 145 w 156"/>
                <a:gd name="T17" fmla="*/ 277 h 282"/>
                <a:gd name="T18" fmla="*/ 150 w 156"/>
                <a:gd name="T19" fmla="*/ 276 h 282"/>
                <a:gd name="T20" fmla="*/ 156 w 156"/>
                <a:gd name="T21" fmla="*/ 276 h 282"/>
                <a:gd name="T22" fmla="*/ 29 w 156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82">
                  <a:moveTo>
                    <a:pt x="29" y="0"/>
                  </a:moveTo>
                  <a:lnTo>
                    <a:pt x="0" y="15"/>
                  </a:lnTo>
                  <a:lnTo>
                    <a:pt x="124" y="282"/>
                  </a:lnTo>
                  <a:lnTo>
                    <a:pt x="124" y="282"/>
                  </a:lnTo>
                  <a:lnTo>
                    <a:pt x="129" y="280"/>
                  </a:lnTo>
                  <a:lnTo>
                    <a:pt x="135" y="278"/>
                  </a:lnTo>
                  <a:lnTo>
                    <a:pt x="141" y="278"/>
                  </a:lnTo>
                  <a:lnTo>
                    <a:pt x="141" y="278"/>
                  </a:lnTo>
                  <a:lnTo>
                    <a:pt x="145" y="277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229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230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231"/>
            <p:cNvSpPr/>
            <p:nvPr/>
          </p:nvSpPr>
          <p:spPr bwMode="auto">
            <a:xfrm>
              <a:off x="2454484" y="3112892"/>
              <a:ext cx="220905" cy="113147"/>
            </a:xfrm>
            <a:custGeom>
              <a:avLst/>
              <a:gdLst>
                <a:gd name="T0" fmla="*/ 0 w 164"/>
                <a:gd name="T1" fmla="*/ 76 h 84"/>
                <a:gd name="T2" fmla="*/ 160 w 164"/>
                <a:gd name="T3" fmla="*/ 0 h 84"/>
                <a:gd name="T4" fmla="*/ 164 w 164"/>
                <a:gd name="T5" fmla="*/ 8 h 84"/>
                <a:gd name="T6" fmla="*/ 2 w 164"/>
                <a:gd name="T7" fmla="*/ 84 h 84"/>
                <a:gd name="T8" fmla="*/ 0 w 164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84">
                  <a:moveTo>
                    <a:pt x="0" y="76"/>
                  </a:moveTo>
                  <a:lnTo>
                    <a:pt x="160" y="0"/>
                  </a:lnTo>
                  <a:lnTo>
                    <a:pt x="164" y="8"/>
                  </a:lnTo>
                  <a:lnTo>
                    <a:pt x="2" y="8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232"/>
            <p:cNvSpPr/>
            <p:nvPr/>
          </p:nvSpPr>
          <p:spPr bwMode="auto">
            <a:xfrm>
              <a:off x="2392523" y="310615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233"/>
            <p:cNvSpPr/>
            <p:nvPr/>
          </p:nvSpPr>
          <p:spPr bwMode="auto">
            <a:xfrm>
              <a:off x="2401952" y="3126362"/>
              <a:ext cx="370421" cy="181843"/>
            </a:xfrm>
            <a:custGeom>
              <a:avLst/>
              <a:gdLst>
                <a:gd name="T0" fmla="*/ 0 w 275"/>
                <a:gd name="T1" fmla="*/ 126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6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234"/>
            <p:cNvSpPr/>
            <p:nvPr/>
          </p:nvSpPr>
          <p:spPr bwMode="auto">
            <a:xfrm>
              <a:off x="2410034" y="3145220"/>
              <a:ext cx="371768" cy="181843"/>
            </a:xfrm>
            <a:custGeom>
              <a:avLst/>
              <a:gdLst>
                <a:gd name="T0" fmla="*/ 0 w 276"/>
                <a:gd name="T1" fmla="*/ 127 h 135"/>
                <a:gd name="T2" fmla="*/ 273 w 276"/>
                <a:gd name="T3" fmla="*/ 0 h 135"/>
                <a:gd name="T4" fmla="*/ 276 w 276"/>
                <a:gd name="T5" fmla="*/ 9 h 135"/>
                <a:gd name="T6" fmla="*/ 4 w 276"/>
                <a:gd name="T7" fmla="*/ 135 h 135"/>
                <a:gd name="T8" fmla="*/ 0 w 276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35">
                  <a:moveTo>
                    <a:pt x="0" y="127"/>
                  </a:moveTo>
                  <a:lnTo>
                    <a:pt x="273" y="0"/>
                  </a:lnTo>
                  <a:lnTo>
                    <a:pt x="276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235"/>
            <p:cNvSpPr/>
            <p:nvPr/>
          </p:nvSpPr>
          <p:spPr bwMode="auto">
            <a:xfrm>
              <a:off x="2419463" y="3165424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36"/>
            <p:cNvSpPr/>
            <p:nvPr/>
          </p:nvSpPr>
          <p:spPr bwMode="auto">
            <a:xfrm>
              <a:off x="2428892" y="3184282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37"/>
            <p:cNvSpPr/>
            <p:nvPr/>
          </p:nvSpPr>
          <p:spPr bwMode="auto">
            <a:xfrm>
              <a:off x="2438320" y="320448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38"/>
            <p:cNvSpPr/>
            <p:nvPr/>
          </p:nvSpPr>
          <p:spPr bwMode="auto">
            <a:xfrm>
              <a:off x="2446402" y="3223345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9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9"/>
            <p:cNvSpPr/>
            <p:nvPr/>
          </p:nvSpPr>
          <p:spPr bwMode="auto">
            <a:xfrm>
              <a:off x="2455832" y="3243549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8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0"/>
            <p:cNvSpPr/>
            <p:nvPr/>
          </p:nvSpPr>
          <p:spPr bwMode="auto">
            <a:xfrm>
              <a:off x="2465260" y="3347267"/>
              <a:ext cx="188578" cy="98330"/>
            </a:xfrm>
            <a:custGeom>
              <a:avLst/>
              <a:gdLst>
                <a:gd name="T0" fmla="*/ 0 w 140"/>
                <a:gd name="T1" fmla="*/ 64 h 73"/>
                <a:gd name="T2" fmla="*/ 136 w 140"/>
                <a:gd name="T3" fmla="*/ 0 h 73"/>
                <a:gd name="T4" fmla="*/ 140 w 140"/>
                <a:gd name="T5" fmla="*/ 8 h 73"/>
                <a:gd name="T6" fmla="*/ 4 w 140"/>
                <a:gd name="T7" fmla="*/ 73 h 73"/>
                <a:gd name="T8" fmla="*/ 0 w 140"/>
                <a:gd name="T9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73">
                  <a:moveTo>
                    <a:pt x="0" y="64"/>
                  </a:moveTo>
                  <a:lnTo>
                    <a:pt x="136" y="0"/>
                  </a:lnTo>
                  <a:lnTo>
                    <a:pt x="140" y="8"/>
                  </a:lnTo>
                  <a:lnTo>
                    <a:pt x="4" y="7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41"/>
            <p:cNvSpPr/>
            <p:nvPr/>
          </p:nvSpPr>
          <p:spPr bwMode="auto">
            <a:xfrm>
              <a:off x="2781802" y="3340532"/>
              <a:ext cx="105065" cy="105065"/>
            </a:xfrm>
            <a:custGeom>
              <a:avLst/>
              <a:gdLst>
                <a:gd name="T0" fmla="*/ 23 w 78"/>
                <a:gd name="T1" fmla="*/ 4 h 78"/>
                <a:gd name="T2" fmla="*/ 23 w 78"/>
                <a:gd name="T3" fmla="*/ 4 h 78"/>
                <a:gd name="T4" fmla="*/ 31 w 78"/>
                <a:gd name="T5" fmla="*/ 1 h 78"/>
                <a:gd name="T6" fmla="*/ 38 w 78"/>
                <a:gd name="T7" fmla="*/ 0 h 78"/>
                <a:gd name="T8" fmla="*/ 46 w 78"/>
                <a:gd name="T9" fmla="*/ 1 h 78"/>
                <a:gd name="T10" fmla="*/ 52 w 78"/>
                <a:gd name="T11" fmla="*/ 3 h 78"/>
                <a:gd name="T12" fmla="*/ 59 w 78"/>
                <a:gd name="T13" fmla="*/ 5 h 78"/>
                <a:gd name="T14" fmla="*/ 66 w 78"/>
                <a:gd name="T15" fmla="*/ 11 h 78"/>
                <a:gd name="T16" fmla="*/ 70 w 78"/>
                <a:gd name="T17" fmla="*/ 16 h 78"/>
                <a:gd name="T18" fmla="*/ 74 w 78"/>
                <a:gd name="T19" fmla="*/ 23 h 78"/>
                <a:gd name="T20" fmla="*/ 74 w 78"/>
                <a:gd name="T21" fmla="*/ 23 h 78"/>
                <a:gd name="T22" fmla="*/ 77 w 78"/>
                <a:gd name="T23" fmla="*/ 30 h 78"/>
                <a:gd name="T24" fmla="*/ 78 w 78"/>
                <a:gd name="T25" fmla="*/ 38 h 78"/>
                <a:gd name="T26" fmla="*/ 78 w 78"/>
                <a:gd name="T27" fmla="*/ 46 h 78"/>
                <a:gd name="T28" fmla="*/ 75 w 78"/>
                <a:gd name="T29" fmla="*/ 53 h 78"/>
                <a:gd name="T30" fmla="*/ 73 w 78"/>
                <a:gd name="T31" fmla="*/ 59 h 78"/>
                <a:gd name="T32" fmla="*/ 69 w 78"/>
                <a:gd name="T33" fmla="*/ 65 h 78"/>
                <a:gd name="T34" fmla="*/ 62 w 78"/>
                <a:gd name="T35" fmla="*/ 70 h 78"/>
                <a:gd name="T36" fmla="*/ 55 w 78"/>
                <a:gd name="T37" fmla="*/ 74 h 78"/>
                <a:gd name="T38" fmla="*/ 55 w 78"/>
                <a:gd name="T39" fmla="*/ 74 h 78"/>
                <a:gd name="T40" fmla="*/ 48 w 78"/>
                <a:gd name="T41" fmla="*/ 77 h 78"/>
                <a:gd name="T42" fmla="*/ 40 w 78"/>
                <a:gd name="T43" fmla="*/ 78 h 78"/>
                <a:gd name="T44" fmla="*/ 33 w 78"/>
                <a:gd name="T45" fmla="*/ 78 h 78"/>
                <a:gd name="T46" fmla="*/ 25 w 78"/>
                <a:gd name="T47" fmla="*/ 75 h 78"/>
                <a:gd name="T48" fmla="*/ 19 w 78"/>
                <a:gd name="T49" fmla="*/ 73 h 78"/>
                <a:gd name="T50" fmla="*/ 13 w 78"/>
                <a:gd name="T51" fmla="*/ 67 h 78"/>
                <a:gd name="T52" fmla="*/ 8 w 78"/>
                <a:gd name="T53" fmla="*/ 62 h 78"/>
                <a:gd name="T54" fmla="*/ 4 w 78"/>
                <a:gd name="T55" fmla="*/ 55 h 78"/>
                <a:gd name="T56" fmla="*/ 4 w 78"/>
                <a:gd name="T57" fmla="*/ 55 h 78"/>
                <a:gd name="T58" fmla="*/ 1 w 78"/>
                <a:gd name="T59" fmla="*/ 48 h 78"/>
                <a:gd name="T60" fmla="*/ 0 w 78"/>
                <a:gd name="T61" fmla="*/ 40 h 78"/>
                <a:gd name="T62" fmla="*/ 1 w 78"/>
                <a:gd name="T63" fmla="*/ 34 h 78"/>
                <a:gd name="T64" fmla="*/ 2 w 78"/>
                <a:gd name="T65" fmla="*/ 26 h 78"/>
                <a:gd name="T66" fmla="*/ 6 w 78"/>
                <a:gd name="T67" fmla="*/ 19 h 78"/>
                <a:gd name="T68" fmla="*/ 11 w 78"/>
                <a:gd name="T69" fmla="*/ 13 h 78"/>
                <a:gd name="T70" fmla="*/ 16 w 78"/>
                <a:gd name="T71" fmla="*/ 8 h 78"/>
                <a:gd name="T72" fmla="*/ 23 w 78"/>
                <a:gd name="T73" fmla="*/ 4 h 78"/>
                <a:gd name="T74" fmla="*/ 23 w 78"/>
                <a:gd name="T75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78">
                  <a:moveTo>
                    <a:pt x="23" y="4"/>
                  </a:moveTo>
                  <a:lnTo>
                    <a:pt x="23" y="4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2" y="3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0" y="16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7" y="30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5" y="53"/>
                  </a:lnTo>
                  <a:lnTo>
                    <a:pt x="73" y="59"/>
                  </a:lnTo>
                  <a:lnTo>
                    <a:pt x="69" y="65"/>
                  </a:lnTo>
                  <a:lnTo>
                    <a:pt x="62" y="70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8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3" y="67"/>
                  </a:lnTo>
                  <a:lnTo>
                    <a:pt x="8" y="62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6" y="8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80B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242"/>
            <p:cNvSpPr/>
            <p:nvPr/>
          </p:nvSpPr>
          <p:spPr bwMode="auto">
            <a:xfrm>
              <a:off x="2803353" y="3393065"/>
              <a:ext cx="30981" cy="52533"/>
            </a:xfrm>
            <a:custGeom>
              <a:avLst/>
              <a:gdLst>
                <a:gd name="T0" fmla="*/ 17 w 23"/>
                <a:gd name="T1" fmla="*/ 39 h 39"/>
                <a:gd name="T2" fmla="*/ 17 w 23"/>
                <a:gd name="T3" fmla="*/ 39 h 39"/>
                <a:gd name="T4" fmla="*/ 8 w 23"/>
                <a:gd name="T5" fmla="*/ 36 h 39"/>
                <a:gd name="T6" fmla="*/ 0 w 23"/>
                <a:gd name="T7" fmla="*/ 31 h 39"/>
                <a:gd name="T8" fmla="*/ 23 w 23"/>
                <a:gd name="T9" fmla="*/ 0 h 39"/>
                <a:gd name="T10" fmla="*/ 17 w 2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9">
                  <a:moveTo>
                    <a:pt x="17" y="39"/>
                  </a:moveTo>
                  <a:lnTo>
                    <a:pt x="17" y="39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23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C0F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43"/>
            <p:cNvSpPr/>
            <p:nvPr/>
          </p:nvSpPr>
          <p:spPr bwMode="auto">
            <a:xfrm>
              <a:off x="2781802" y="3368819"/>
              <a:ext cx="52533" cy="66003"/>
            </a:xfrm>
            <a:custGeom>
              <a:avLst/>
              <a:gdLst>
                <a:gd name="T0" fmla="*/ 16 w 39"/>
                <a:gd name="T1" fmla="*/ 49 h 49"/>
                <a:gd name="T2" fmla="*/ 16 w 39"/>
                <a:gd name="T3" fmla="*/ 49 h 49"/>
                <a:gd name="T4" fmla="*/ 9 w 39"/>
                <a:gd name="T5" fmla="*/ 42 h 49"/>
                <a:gd name="T6" fmla="*/ 4 w 39"/>
                <a:gd name="T7" fmla="*/ 34 h 49"/>
                <a:gd name="T8" fmla="*/ 4 w 39"/>
                <a:gd name="T9" fmla="*/ 34 h 49"/>
                <a:gd name="T10" fmla="*/ 1 w 39"/>
                <a:gd name="T11" fmla="*/ 26 h 49"/>
                <a:gd name="T12" fmla="*/ 0 w 39"/>
                <a:gd name="T13" fmla="*/ 17 h 49"/>
                <a:gd name="T14" fmla="*/ 1 w 39"/>
                <a:gd name="T15" fmla="*/ 9 h 49"/>
                <a:gd name="T16" fmla="*/ 5 w 39"/>
                <a:gd name="T17" fmla="*/ 0 h 49"/>
                <a:gd name="T18" fmla="*/ 39 w 39"/>
                <a:gd name="T19" fmla="*/ 18 h 49"/>
                <a:gd name="T20" fmla="*/ 16 w 39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9">
                  <a:moveTo>
                    <a:pt x="16" y="49"/>
                  </a:moveTo>
                  <a:lnTo>
                    <a:pt x="16" y="49"/>
                  </a:lnTo>
                  <a:lnTo>
                    <a:pt x="9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9"/>
                  </a:lnTo>
                  <a:lnTo>
                    <a:pt x="5" y="0"/>
                  </a:lnTo>
                  <a:lnTo>
                    <a:pt x="39" y="18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AF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244"/>
            <p:cNvSpPr/>
            <p:nvPr/>
          </p:nvSpPr>
          <p:spPr bwMode="auto">
            <a:xfrm>
              <a:off x="2788536" y="3345920"/>
              <a:ext cx="45797" cy="47145"/>
            </a:xfrm>
            <a:custGeom>
              <a:avLst/>
              <a:gdLst>
                <a:gd name="T0" fmla="*/ 0 w 34"/>
                <a:gd name="T1" fmla="*/ 17 h 35"/>
                <a:gd name="T2" fmla="*/ 0 w 34"/>
                <a:gd name="T3" fmla="*/ 17 h 35"/>
                <a:gd name="T4" fmla="*/ 3 w 34"/>
                <a:gd name="T5" fmla="*/ 12 h 35"/>
                <a:gd name="T6" fmla="*/ 7 w 34"/>
                <a:gd name="T7" fmla="*/ 7 h 35"/>
                <a:gd name="T8" fmla="*/ 12 w 34"/>
                <a:gd name="T9" fmla="*/ 3 h 35"/>
                <a:gd name="T10" fmla="*/ 18 w 34"/>
                <a:gd name="T11" fmla="*/ 0 h 35"/>
                <a:gd name="T12" fmla="*/ 34 w 34"/>
                <a:gd name="T13" fmla="*/ 35 h 35"/>
                <a:gd name="T14" fmla="*/ 0 w 34"/>
                <a:gd name="T15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17"/>
                  </a:moveTo>
                  <a:lnTo>
                    <a:pt x="0" y="17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34" y="3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ED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245"/>
            <p:cNvSpPr/>
            <p:nvPr/>
          </p:nvSpPr>
          <p:spPr bwMode="auto">
            <a:xfrm>
              <a:off x="2812782" y="3340532"/>
              <a:ext cx="39063" cy="52533"/>
            </a:xfrm>
            <a:custGeom>
              <a:avLst/>
              <a:gdLst>
                <a:gd name="T0" fmla="*/ 0 w 29"/>
                <a:gd name="T1" fmla="*/ 4 h 39"/>
                <a:gd name="T2" fmla="*/ 16 w 29"/>
                <a:gd name="T3" fmla="*/ 39 h 39"/>
                <a:gd name="T4" fmla="*/ 29 w 29"/>
                <a:gd name="T5" fmla="*/ 3 h 39"/>
                <a:gd name="T6" fmla="*/ 29 w 29"/>
                <a:gd name="T7" fmla="*/ 3 h 39"/>
                <a:gd name="T8" fmla="*/ 23 w 29"/>
                <a:gd name="T9" fmla="*/ 1 h 39"/>
                <a:gd name="T10" fmla="*/ 15 w 29"/>
                <a:gd name="T11" fmla="*/ 0 h 39"/>
                <a:gd name="T12" fmla="*/ 8 w 29"/>
                <a:gd name="T13" fmla="*/ 1 h 39"/>
                <a:gd name="T14" fmla="*/ 0 w 29"/>
                <a:gd name="T15" fmla="*/ 4 h 39"/>
                <a:gd name="T16" fmla="*/ 0 w 29"/>
                <a:gd name="T17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0" y="4"/>
                  </a:moveTo>
                  <a:lnTo>
                    <a:pt x="16" y="39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EC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246"/>
            <p:cNvSpPr/>
            <p:nvPr/>
          </p:nvSpPr>
          <p:spPr bwMode="auto">
            <a:xfrm>
              <a:off x="2542039" y="3496782"/>
              <a:ext cx="219559" cy="107759"/>
            </a:xfrm>
            <a:custGeom>
              <a:avLst/>
              <a:gdLst>
                <a:gd name="T0" fmla="*/ 0 w 163"/>
                <a:gd name="T1" fmla="*/ 74 h 80"/>
                <a:gd name="T2" fmla="*/ 162 w 163"/>
                <a:gd name="T3" fmla="*/ 0 h 80"/>
                <a:gd name="T4" fmla="*/ 163 w 163"/>
                <a:gd name="T5" fmla="*/ 4 h 80"/>
                <a:gd name="T6" fmla="*/ 1 w 163"/>
                <a:gd name="T7" fmla="*/ 80 h 80"/>
                <a:gd name="T8" fmla="*/ 0 w 163"/>
                <a:gd name="T9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0">
                  <a:moveTo>
                    <a:pt x="0" y="74"/>
                  </a:moveTo>
                  <a:lnTo>
                    <a:pt x="162" y="0"/>
                  </a:lnTo>
                  <a:lnTo>
                    <a:pt x="163" y="4"/>
                  </a:lnTo>
                  <a:lnTo>
                    <a:pt x="1" y="8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247"/>
            <p:cNvSpPr/>
            <p:nvPr/>
          </p:nvSpPr>
          <p:spPr bwMode="auto">
            <a:xfrm>
              <a:off x="2486812" y="3461761"/>
              <a:ext cx="92942" cy="134698"/>
            </a:xfrm>
            <a:custGeom>
              <a:avLst/>
              <a:gdLst>
                <a:gd name="T0" fmla="*/ 0 w 69"/>
                <a:gd name="T1" fmla="*/ 14 h 100"/>
                <a:gd name="T2" fmla="*/ 28 w 69"/>
                <a:gd name="T3" fmla="*/ 0 h 100"/>
                <a:gd name="T4" fmla="*/ 69 w 69"/>
                <a:gd name="T5" fmla="*/ 88 h 100"/>
                <a:gd name="T6" fmla="*/ 41 w 69"/>
                <a:gd name="T7" fmla="*/ 100 h 100"/>
                <a:gd name="T8" fmla="*/ 0 w 69"/>
                <a:gd name="T9" fmla="*/ 1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0">
                  <a:moveTo>
                    <a:pt x="0" y="14"/>
                  </a:moveTo>
                  <a:lnTo>
                    <a:pt x="28" y="0"/>
                  </a:lnTo>
                  <a:lnTo>
                    <a:pt x="69" y="88"/>
                  </a:lnTo>
                  <a:lnTo>
                    <a:pt x="41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248"/>
            <p:cNvSpPr/>
            <p:nvPr/>
          </p:nvSpPr>
          <p:spPr bwMode="auto">
            <a:xfrm>
              <a:off x="2552814" y="3486006"/>
              <a:ext cx="72737" cy="90248"/>
            </a:xfrm>
            <a:custGeom>
              <a:avLst/>
              <a:gdLst>
                <a:gd name="T0" fmla="*/ 0 w 54"/>
                <a:gd name="T1" fmla="*/ 13 h 67"/>
                <a:gd name="T2" fmla="*/ 28 w 54"/>
                <a:gd name="T3" fmla="*/ 0 h 67"/>
                <a:gd name="T4" fmla="*/ 54 w 54"/>
                <a:gd name="T5" fmla="*/ 54 h 67"/>
                <a:gd name="T6" fmla="*/ 25 w 54"/>
                <a:gd name="T7" fmla="*/ 67 h 67"/>
                <a:gd name="T8" fmla="*/ 0 w 54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0" y="13"/>
                  </a:moveTo>
                  <a:lnTo>
                    <a:pt x="28" y="0"/>
                  </a:lnTo>
                  <a:lnTo>
                    <a:pt x="54" y="54"/>
                  </a:lnTo>
                  <a:lnTo>
                    <a:pt x="25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91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249"/>
            <p:cNvSpPr/>
            <p:nvPr/>
          </p:nvSpPr>
          <p:spPr bwMode="auto">
            <a:xfrm>
              <a:off x="2608040" y="3490048"/>
              <a:ext cx="61961" cy="64655"/>
            </a:xfrm>
            <a:custGeom>
              <a:avLst/>
              <a:gdLst>
                <a:gd name="T0" fmla="*/ 0 w 46"/>
                <a:gd name="T1" fmla="*/ 13 h 48"/>
                <a:gd name="T2" fmla="*/ 29 w 46"/>
                <a:gd name="T3" fmla="*/ 0 h 48"/>
                <a:gd name="T4" fmla="*/ 46 w 46"/>
                <a:gd name="T5" fmla="*/ 36 h 48"/>
                <a:gd name="T6" fmla="*/ 17 w 46"/>
                <a:gd name="T7" fmla="*/ 48 h 48"/>
                <a:gd name="T8" fmla="*/ 0 w 46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8">
                  <a:moveTo>
                    <a:pt x="0" y="13"/>
                  </a:moveTo>
                  <a:lnTo>
                    <a:pt x="29" y="0"/>
                  </a:lnTo>
                  <a:lnTo>
                    <a:pt x="46" y="36"/>
                  </a:lnTo>
                  <a:lnTo>
                    <a:pt x="17" y="4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4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250"/>
            <p:cNvSpPr/>
            <p:nvPr/>
          </p:nvSpPr>
          <p:spPr bwMode="auto">
            <a:xfrm>
              <a:off x="2643062" y="3445597"/>
              <a:ext cx="71391" cy="88901"/>
            </a:xfrm>
            <a:custGeom>
              <a:avLst/>
              <a:gdLst>
                <a:gd name="T0" fmla="*/ 0 w 53"/>
                <a:gd name="T1" fmla="*/ 14 h 66"/>
                <a:gd name="T2" fmla="*/ 28 w 53"/>
                <a:gd name="T3" fmla="*/ 0 h 66"/>
                <a:gd name="T4" fmla="*/ 53 w 53"/>
                <a:gd name="T5" fmla="*/ 53 h 66"/>
                <a:gd name="T6" fmla="*/ 24 w 53"/>
                <a:gd name="T7" fmla="*/ 66 h 66"/>
                <a:gd name="T8" fmla="*/ 0 w 53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6">
                  <a:moveTo>
                    <a:pt x="0" y="14"/>
                  </a:moveTo>
                  <a:lnTo>
                    <a:pt x="28" y="0"/>
                  </a:lnTo>
                  <a:lnTo>
                    <a:pt x="53" y="53"/>
                  </a:lnTo>
                  <a:lnTo>
                    <a:pt x="24" y="6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251"/>
            <p:cNvSpPr/>
            <p:nvPr/>
          </p:nvSpPr>
          <p:spPr bwMode="auto">
            <a:xfrm>
              <a:off x="2698289" y="3445597"/>
              <a:ext cx="61961" cy="67349"/>
            </a:xfrm>
            <a:custGeom>
              <a:avLst/>
              <a:gdLst>
                <a:gd name="T0" fmla="*/ 0 w 46"/>
                <a:gd name="T1" fmla="*/ 14 h 50"/>
                <a:gd name="T2" fmla="*/ 28 w 46"/>
                <a:gd name="T3" fmla="*/ 0 h 50"/>
                <a:gd name="T4" fmla="*/ 46 w 46"/>
                <a:gd name="T5" fmla="*/ 38 h 50"/>
                <a:gd name="T6" fmla="*/ 17 w 46"/>
                <a:gd name="T7" fmla="*/ 50 h 50"/>
                <a:gd name="T8" fmla="*/ 0 w 46"/>
                <a:gd name="T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0" y="14"/>
                  </a:moveTo>
                  <a:lnTo>
                    <a:pt x="28" y="0"/>
                  </a:lnTo>
                  <a:lnTo>
                    <a:pt x="46" y="38"/>
                  </a:lnTo>
                  <a:lnTo>
                    <a:pt x="17" y="5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B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252"/>
            <p:cNvSpPr/>
            <p:nvPr/>
          </p:nvSpPr>
          <p:spPr bwMode="auto">
            <a:xfrm>
              <a:off x="2815476" y="3460414"/>
              <a:ext cx="22899" cy="14817"/>
            </a:xfrm>
            <a:custGeom>
              <a:avLst/>
              <a:gdLst>
                <a:gd name="T0" fmla="*/ 0 w 17"/>
                <a:gd name="T1" fmla="*/ 7 h 11"/>
                <a:gd name="T2" fmla="*/ 15 w 17"/>
                <a:gd name="T3" fmla="*/ 0 h 11"/>
                <a:gd name="T4" fmla="*/ 17 w 17"/>
                <a:gd name="T5" fmla="*/ 4 h 11"/>
                <a:gd name="T6" fmla="*/ 2 w 17"/>
                <a:gd name="T7" fmla="*/ 11 h 11"/>
                <a:gd name="T8" fmla="*/ 0 w 17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0" y="7"/>
                  </a:moveTo>
                  <a:lnTo>
                    <a:pt x="15" y="0"/>
                  </a:lnTo>
                  <a:lnTo>
                    <a:pt x="17" y="4"/>
                  </a:lnTo>
                  <a:lnTo>
                    <a:pt x="2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253"/>
            <p:cNvSpPr/>
            <p:nvPr/>
          </p:nvSpPr>
          <p:spPr bwMode="auto">
            <a:xfrm>
              <a:off x="2845110" y="3429433"/>
              <a:ext cx="60615" cy="32328"/>
            </a:xfrm>
            <a:custGeom>
              <a:avLst/>
              <a:gdLst>
                <a:gd name="T0" fmla="*/ 0 w 45"/>
                <a:gd name="T1" fmla="*/ 20 h 24"/>
                <a:gd name="T2" fmla="*/ 43 w 45"/>
                <a:gd name="T3" fmla="*/ 0 h 24"/>
                <a:gd name="T4" fmla="*/ 45 w 45"/>
                <a:gd name="T5" fmla="*/ 4 h 24"/>
                <a:gd name="T6" fmla="*/ 1 w 45"/>
                <a:gd name="T7" fmla="*/ 24 h 24"/>
                <a:gd name="T8" fmla="*/ 0 w 45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4">
                  <a:moveTo>
                    <a:pt x="0" y="20"/>
                  </a:moveTo>
                  <a:lnTo>
                    <a:pt x="43" y="0"/>
                  </a:lnTo>
                  <a:lnTo>
                    <a:pt x="45" y="4"/>
                  </a:lnTo>
                  <a:lnTo>
                    <a:pt x="1" y="2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254"/>
            <p:cNvSpPr/>
            <p:nvPr/>
          </p:nvSpPr>
          <p:spPr bwMode="auto">
            <a:xfrm>
              <a:off x="2552814" y="3542580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55"/>
            <p:cNvSpPr/>
            <p:nvPr/>
          </p:nvSpPr>
          <p:spPr bwMode="auto">
            <a:xfrm>
              <a:off x="2560896" y="3562785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256"/>
            <p:cNvSpPr/>
            <p:nvPr/>
          </p:nvSpPr>
          <p:spPr bwMode="auto">
            <a:xfrm>
              <a:off x="2570325" y="3581643"/>
              <a:ext cx="172414" cy="90248"/>
            </a:xfrm>
            <a:custGeom>
              <a:avLst/>
              <a:gdLst>
                <a:gd name="T0" fmla="*/ 0 w 128"/>
                <a:gd name="T1" fmla="*/ 58 h 67"/>
                <a:gd name="T2" fmla="*/ 126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8"/>
                  </a:moveTo>
                  <a:lnTo>
                    <a:pt x="126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57"/>
            <p:cNvSpPr/>
            <p:nvPr/>
          </p:nvSpPr>
          <p:spPr bwMode="auto">
            <a:xfrm>
              <a:off x="2579754" y="3600500"/>
              <a:ext cx="172414" cy="90248"/>
            </a:xfrm>
            <a:custGeom>
              <a:avLst/>
              <a:gdLst>
                <a:gd name="T0" fmla="*/ 0 w 128"/>
                <a:gd name="T1" fmla="*/ 59 h 67"/>
                <a:gd name="T2" fmla="*/ 125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9"/>
                  </a:moveTo>
                  <a:lnTo>
                    <a:pt x="125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258"/>
            <p:cNvSpPr/>
            <p:nvPr/>
          </p:nvSpPr>
          <p:spPr bwMode="auto">
            <a:xfrm>
              <a:off x="2589183" y="3620705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59"/>
            <p:cNvSpPr/>
            <p:nvPr/>
          </p:nvSpPr>
          <p:spPr bwMode="auto">
            <a:xfrm>
              <a:off x="2597264" y="3640910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60"/>
            <p:cNvSpPr/>
            <p:nvPr/>
          </p:nvSpPr>
          <p:spPr bwMode="auto">
            <a:xfrm>
              <a:off x="2606694" y="3659768"/>
              <a:ext cx="175108" cy="90248"/>
            </a:xfrm>
            <a:custGeom>
              <a:avLst/>
              <a:gdLst>
                <a:gd name="T0" fmla="*/ 0 w 130"/>
                <a:gd name="T1" fmla="*/ 59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9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61"/>
            <p:cNvSpPr/>
            <p:nvPr/>
          </p:nvSpPr>
          <p:spPr bwMode="auto">
            <a:xfrm>
              <a:off x="2616122" y="3719035"/>
              <a:ext cx="88901" cy="49839"/>
            </a:xfrm>
            <a:custGeom>
              <a:avLst/>
              <a:gdLst>
                <a:gd name="T0" fmla="*/ 0 w 66"/>
                <a:gd name="T1" fmla="*/ 29 h 37"/>
                <a:gd name="T2" fmla="*/ 62 w 66"/>
                <a:gd name="T3" fmla="*/ 0 h 37"/>
                <a:gd name="T4" fmla="*/ 66 w 66"/>
                <a:gd name="T5" fmla="*/ 8 h 37"/>
                <a:gd name="T6" fmla="*/ 4 w 66"/>
                <a:gd name="T7" fmla="*/ 37 h 37"/>
                <a:gd name="T8" fmla="*/ 0 w 66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7">
                  <a:moveTo>
                    <a:pt x="0" y="29"/>
                  </a:moveTo>
                  <a:lnTo>
                    <a:pt x="62" y="0"/>
                  </a:lnTo>
                  <a:lnTo>
                    <a:pt x="66" y="8"/>
                  </a:lnTo>
                  <a:lnTo>
                    <a:pt x="4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62"/>
            <p:cNvSpPr/>
            <p:nvPr/>
          </p:nvSpPr>
          <p:spPr bwMode="auto">
            <a:xfrm>
              <a:off x="2750821" y="3449638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63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64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65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66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7"/>
            <p:cNvSpPr/>
            <p:nvPr/>
          </p:nvSpPr>
          <p:spPr bwMode="auto">
            <a:xfrm>
              <a:off x="2777760" y="3508905"/>
              <a:ext cx="175108" cy="90248"/>
            </a:xfrm>
            <a:custGeom>
              <a:avLst/>
              <a:gdLst>
                <a:gd name="T0" fmla="*/ 0 w 130"/>
                <a:gd name="T1" fmla="*/ 58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8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68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69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70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271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272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273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274"/>
            <p:cNvSpPr/>
            <p:nvPr/>
          </p:nvSpPr>
          <p:spPr bwMode="auto">
            <a:xfrm>
              <a:off x="2814129" y="3609929"/>
              <a:ext cx="123923" cy="67349"/>
            </a:xfrm>
            <a:custGeom>
              <a:avLst/>
              <a:gdLst>
                <a:gd name="T0" fmla="*/ 0 w 92"/>
                <a:gd name="T1" fmla="*/ 42 h 50"/>
                <a:gd name="T2" fmla="*/ 88 w 92"/>
                <a:gd name="T3" fmla="*/ 0 h 50"/>
                <a:gd name="T4" fmla="*/ 92 w 92"/>
                <a:gd name="T5" fmla="*/ 9 h 50"/>
                <a:gd name="T6" fmla="*/ 4 w 92"/>
                <a:gd name="T7" fmla="*/ 50 h 50"/>
                <a:gd name="T8" fmla="*/ 0 w 92"/>
                <a:gd name="T9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0">
                  <a:moveTo>
                    <a:pt x="0" y="42"/>
                  </a:moveTo>
                  <a:lnTo>
                    <a:pt x="88" y="0"/>
                  </a:lnTo>
                  <a:lnTo>
                    <a:pt x="92" y="9"/>
                  </a:lnTo>
                  <a:lnTo>
                    <a:pt x="4" y="5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62" name="Picture 27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808" y="3371513"/>
              <a:ext cx="359645" cy="6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Freeform 276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277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278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279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280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281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282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283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284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285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286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287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288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289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290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291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292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293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294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295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296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297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298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299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300"/>
            <p:cNvSpPr/>
            <p:nvPr/>
          </p:nvSpPr>
          <p:spPr bwMode="auto">
            <a:xfrm>
              <a:off x="2896295" y="3363431"/>
              <a:ext cx="17511" cy="5388"/>
            </a:xfrm>
            <a:custGeom>
              <a:avLst/>
              <a:gdLst>
                <a:gd name="T0" fmla="*/ 2 w 13"/>
                <a:gd name="T1" fmla="*/ 4 h 4"/>
                <a:gd name="T2" fmla="*/ 2 w 13"/>
                <a:gd name="T3" fmla="*/ 4 h 4"/>
                <a:gd name="T4" fmla="*/ 1 w 13"/>
                <a:gd name="T5" fmla="*/ 4 h 4"/>
                <a:gd name="T6" fmla="*/ 0 w 13"/>
                <a:gd name="T7" fmla="*/ 2 h 4"/>
                <a:gd name="T8" fmla="*/ 0 w 13"/>
                <a:gd name="T9" fmla="*/ 2 h 4"/>
                <a:gd name="T10" fmla="*/ 1 w 13"/>
                <a:gd name="T11" fmla="*/ 0 h 4"/>
                <a:gd name="T12" fmla="*/ 2 w 13"/>
                <a:gd name="T13" fmla="*/ 0 h 4"/>
                <a:gd name="T14" fmla="*/ 12 w 13"/>
                <a:gd name="T15" fmla="*/ 0 h 4"/>
                <a:gd name="T16" fmla="*/ 12 w 13"/>
                <a:gd name="T17" fmla="*/ 0 h 4"/>
                <a:gd name="T18" fmla="*/ 13 w 13"/>
                <a:gd name="T19" fmla="*/ 0 h 4"/>
                <a:gd name="T20" fmla="*/ 13 w 13"/>
                <a:gd name="T21" fmla="*/ 2 h 4"/>
                <a:gd name="T22" fmla="*/ 13 w 13"/>
                <a:gd name="T23" fmla="*/ 2 h 4"/>
                <a:gd name="T24" fmla="*/ 13 w 13"/>
                <a:gd name="T25" fmla="*/ 3 h 4"/>
                <a:gd name="T26" fmla="*/ 12 w 13"/>
                <a:gd name="T27" fmla="*/ 4 h 4"/>
                <a:gd name="T28" fmla="*/ 2 w 13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2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648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301"/>
            <p:cNvSpPr/>
            <p:nvPr/>
          </p:nvSpPr>
          <p:spPr bwMode="auto">
            <a:xfrm>
              <a:off x="2907071" y="3345920"/>
              <a:ext cx="391973" cy="35022"/>
            </a:xfrm>
            <a:custGeom>
              <a:avLst/>
              <a:gdLst>
                <a:gd name="T0" fmla="*/ 15 w 291"/>
                <a:gd name="T1" fmla="*/ 26 h 26"/>
                <a:gd name="T2" fmla="*/ 15 w 291"/>
                <a:gd name="T3" fmla="*/ 26 h 26"/>
                <a:gd name="T4" fmla="*/ 9 w 291"/>
                <a:gd name="T5" fmla="*/ 24 h 26"/>
                <a:gd name="T6" fmla="*/ 4 w 291"/>
                <a:gd name="T7" fmla="*/ 23 h 26"/>
                <a:gd name="T8" fmla="*/ 1 w 291"/>
                <a:gd name="T9" fmla="*/ 19 h 26"/>
                <a:gd name="T10" fmla="*/ 0 w 291"/>
                <a:gd name="T11" fmla="*/ 15 h 26"/>
                <a:gd name="T12" fmla="*/ 0 w 291"/>
                <a:gd name="T13" fmla="*/ 15 h 26"/>
                <a:gd name="T14" fmla="*/ 1 w 291"/>
                <a:gd name="T15" fmla="*/ 11 h 26"/>
                <a:gd name="T16" fmla="*/ 4 w 291"/>
                <a:gd name="T17" fmla="*/ 8 h 26"/>
                <a:gd name="T18" fmla="*/ 8 w 291"/>
                <a:gd name="T19" fmla="*/ 5 h 26"/>
                <a:gd name="T20" fmla="*/ 15 w 291"/>
                <a:gd name="T21" fmla="*/ 4 h 26"/>
                <a:gd name="T22" fmla="*/ 277 w 291"/>
                <a:gd name="T23" fmla="*/ 0 h 26"/>
                <a:gd name="T24" fmla="*/ 277 w 291"/>
                <a:gd name="T25" fmla="*/ 0 h 26"/>
                <a:gd name="T26" fmla="*/ 282 w 291"/>
                <a:gd name="T27" fmla="*/ 1 h 26"/>
                <a:gd name="T28" fmla="*/ 287 w 291"/>
                <a:gd name="T29" fmla="*/ 3 h 26"/>
                <a:gd name="T30" fmla="*/ 290 w 291"/>
                <a:gd name="T31" fmla="*/ 7 h 26"/>
                <a:gd name="T32" fmla="*/ 291 w 291"/>
                <a:gd name="T33" fmla="*/ 11 h 26"/>
                <a:gd name="T34" fmla="*/ 291 w 291"/>
                <a:gd name="T35" fmla="*/ 11 h 26"/>
                <a:gd name="T36" fmla="*/ 290 w 291"/>
                <a:gd name="T37" fmla="*/ 15 h 26"/>
                <a:gd name="T38" fmla="*/ 287 w 291"/>
                <a:gd name="T39" fmla="*/ 17 h 26"/>
                <a:gd name="T40" fmla="*/ 283 w 291"/>
                <a:gd name="T41" fmla="*/ 20 h 26"/>
                <a:gd name="T42" fmla="*/ 277 w 291"/>
                <a:gd name="T43" fmla="*/ 22 h 26"/>
                <a:gd name="T44" fmla="*/ 15 w 291"/>
                <a:gd name="T4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26">
                  <a:moveTo>
                    <a:pt x="15" y="26"/>
                  </a:moveTo>
                  <a:lnTo>
                    <a:pt x="15" y="26"/>
                  </a:lnTo>
                  <a:lnTo>
                    <a:pt x="9" y="24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8"/>
                  </a:lnTo>
                  <a:lnTo>
                    <a:pt x="8" y="5"/>
                  </a:lnTo>
                  <a:lnTo>
                    <a:pt x="15" y="4"/>
                  </a:lnTo>
                  <a:lnTo>
                    <a:pt x="277" y="0"/>
                  </a:lnTo>
                  <a:lnTo>
                    <a:pt x="277" y="0"/>
                  </a:lnTo>
                  <a:lnTo>
                    <a:pt x="282" y="1"/>
                  </a:lnTo>
                  <a:lnTo>
                    <a:pt x="287" y="3"/>
                  </a:lnTo>
                  <a:lnTo>
                    <a:pt x="290" y="7"/>
                  </a:lnTo>
                  <a:lnTo>
                    <a:pt x="291" y="11"/>
                  </a:lnTo>
                  <a:lnTo>
                    <a:pt x="291" y="11"/>
                  </a:lnTo>
                  <a:lnTo>
                    <a:pt x="290" y="15"/>
                  </a:lnTo>
                  <a:lnTo>
                    <a:pt x="287" y="17"/>
                  </a:lnTo>
                  <a:lnTo>
                    <a:pt x="283" y="20"/>
                  </a:lnTo>
                  <a:lnTo>
                    <a:pt x="277" y="2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302"/>
            <p:cNvSpPr/>
            <p:nvPr/>
          </p:nvSpPr>
          <p:spPr bwMode="auto">
            <a:xfrm>
              <a:off x="2928623" y="3341879"/>
              <a:ext cx="352910" cy="41757"/>
            </a:xfrm>
            <a:custGeom>
              <a:avLst/>
              <a:gdLst>
                <a:gd name="T0" fmla="*/ 14 w 262"/>
                <a:gd name="T1" fmla="*/ 31 h 31"/>
                <a:gd name="T2" fmla="*/ 14 w 262"/>
                <a:gd name="T3" fmla="*/ 31 h 31"/>
                <a:gd name="T4" fmla="*/ 8 w 262"/>
                <a:gd name="T5" fmla="*/ 30 h 31"/>
                <a:gd name="T6" fmla="*/ 4 w 262"/>
                <a:gd name="T7" fmla="*/ 27 h 31"/>
                <a:gd name="T8" fmla="*/ 1 w 262"/>
                <a:gd name="T9" fmla="*/ 23 h 31"/>
                <a:gd name="T10" fmla="*/ 0 w 262"/>
                <a:gd name="T11" fmla="*/ 18 h 31"/>
                <a:gd name="T12" fmla="*/ 0 w 262"/>
                <a:gd name="T13" fmla="*/ 18 h 31"/>
                <a:gd name="T14" fmla="*/ 1 w 262"/>
                <a:gd name="T15" fmla="*/ 12 h 31"/>
                <a:gd name="T16" fmla="*/ 4 w 262"/>
                <a:gd name="T17" fmla="*/ 8 h 31"/>
                <a:gd name="T18" fmla="*/ 8 w 262"/>
                <a:gd name="T19" fmla="*/ 6 h 31"/>
                <a:gd name="T20" fmla="*/ 14 w 262"/>
                <a:gd name="T21" fmla="*/ 4 h 31"/>
                <a:gd name="T22" fmla="*/ 248 w 262"/>
                <a:gd name="T23" fmla="*/ 0 h 31"/>
                <a:gd name="T24" fmla="*/ 248 w 262"/>
                <a:gd name="T25" fmla="*/ 0 h 31"/>
                <a:gd name="T26" fmla="*/ 254 w 262"/>
                <a:gd name="T27" fmla="*/ 2 h 31"/>
                <a:gd name="T28" fmla="*/ 258 w 262"/>
                <a:gd name="T29" fmla="*/ 4 h 31"/>
                <a:gd name="T30" fmla="*/ 261 w 262"/>
                <a:gd name="T31" fmla="*/ 8 h 31"/>
                <a:gd name="T32" fmla="*/ 262 w 262"/>
                <a:gd name="T33" fmla="*/ 14 h 31"/>
                <a:gd name="T34" fmla="*/ 262 w 262"/>
                <a:gd name="T35" fmla="*/ 14 h 31"/>
                <a:gd name="T36" fmla="*/ 261 w 262"/>
                <a:gd name="T37" fmla="*/ 19 h 31"/>
                <a:gd name="T38" fmla="*/ 258 w 262"/>
                <a:gd name="T39" fmla="*/ 23 h 31"/>
                <a:gd name="T40" fmla="*/ 254 w 262"/>
                <a:gd name="T41" fmla="*/ 26 h 31"/>
                <a:gd name="T42" fmla="*/ 250 w 262"/>
                <a:gd name="T43" fmla="*/ 27 h 31"/>
                <a:gd name="T44" fmla="*/ 14 w 262"/>
                <a:gd name="T4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" h="31">
                  <a:moveTo>
                    <a:pt x="14" y="31"/>
                  </a:moveTo>
                  <a:lnTo>
                    <a:pt x="14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8"/>
                  </a:lnTo>
                  <a:lnTo>
                    <a:pt x="8" y="6"/>
                  </a:lnTo>
                  <a:lnTo>
                    <a:pt x="14" y="4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54" y="2"/>
                  </a:lnTo>
                  <a:lnTo>
                    <a:pt x="258" y="4"/>
                  </a:lnTo>
                  <a:lnTo>
                    <a:pt x="261" y="8"/>
                  </a:lnTo>
                  <a:lnTo>
                    <a:pt x="262" y="14"/>
                  </a:lnTo>
                  <a:lnTo>
                    <a:pt x="262" y="14"/>
                  </a:lnTo>
                  <a:lnTo>
                    <a:pt x="261" y="19"/>
                  </a:lnTo>
                  <a:lnTo>
                    <a:pt x="258" y="23"/>
                  </a:lnTo>
                  <a:lnTo>
                    <a:pt x="254" y="26"/>
                  </a:lnTo>
                  <a:lnTo>
                    <a:pt x="250" y="27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303"/>
            <p:cNvSpPr/>
            <p:nvPr/>
          </p:nvSpPr>
          <p:spPr bwMode="auto">
            <a:xfrm>
              <a:off x="3134712" y="3341879"/>
              <a:ext cx="130658" cy="47145"/>
            </a:xfrm>
            <a:custGeom>
              <a:avLst/>
              <a:gdLst>
                <a:gd name="T0" fmla="*/ 93 w 97"/>
                <a:gd name="T1" fmla="*/ 27 h 35"/>
                <a:gd name="T2" fmla="*/ 78 w 97"/>
                <a:gd name="T3" fmla="*/ 35 h 35"/>
                <a:gd name="T4" fmla="*/ 6 w 97"/>
                <a:gd name="T5" fmla="*/ 35 h 35"/>
                <a:gd name="T6" fmla="*/ 6 w 97"/>
                <a:gd name="T7" fmla="*/ 35 h 35"/>
                <a:gd name="T8" fmla="*/ 4 w 97"/>
                <a:gd name="T9" fmla="*/ 34 h 35"/>
                <a:gd name="T10" fmla="*/ 0 w 97"/>
                <a:gd name="T11" fmla="*/ 31 h 35"/>
                <a:gd name="T12" fmla="*/ 59 w 97"/>
                <a:gd name="T13" fmla="*/ 30 h 35"/>
                <a:gd name="T14" fmla="*/ 59 w 97"/>
                <a:gd name="T15" fmla="*/ 30 h 35"/>
                <a:gd name="T16" fmla="*/ 60 w 97"/>
                <a:gd name="T17" fmla="*/ 27 h 35"/>
                <a:gd name="T18" fmla="*/ 63 w 97"/>
                <a:gd name="T19" fmla="*/ 22 h 35"/>
                <a:gd name="T20" fmla="*/ 63 w 97"/>
                <a:gd name="T21" fmla="*/ 16 h 35"/>
                <a:gd name="T22" fmla="*/ 63 w 97"/>
                <a:gd name="T23" fmla="*/ 12 h 35"/>
                <a:gd name="T24" fmla="*/ 63 w 97"/>
                <a:gd name="T25" fmla="*/ 6 h 35"/>
                <a:gd name="T26" fmla="*/ 60 w 97"/>
                <a:gd name="T27" fmla="*/ 0 h 35"/>
                <a:gd name="T28" fmla="*/ 93 w 97"/>
                <a:gd name="T29" fmla="*/ 0 h 35"/>
                <a:gd name="T30" fmla="*/ 93 w 97"/>
                <a:gd name="T31" fmla="*/ 0 h 35"/>
                <a:gd name="T32" fmla="*/ 94 w 97"/>
                <a:gd name="T33" fmla="*/ 2 h 35"/>
                <a:gd name="T34" fmla="*/ 97 w 97"/>
                <a:gd name="T35" fmla="*/ 8 h 35"/>
                <a:gd name="T36" fmla="*/ 97 w 97"/>
                <a:gd name="T37" fmla="*/ 16 h 35"/>
                <a:gd name="T38" fmla="*/ 95 w 97"/>
                <a:gd name="T39" fmla="*/ 22 h 35"/>
                <a:gd name="T40" fmla="*/ 93 w 97"/>
                <a:gd name="T41" fmla="*/ 27 h 35"/>
                <a:gd name="T42" fmla="*/ 93 w 97"/>
                <a:gd name="T43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35">
                  <a:moveTo>
                    <a:pt x="93" y="27"/>
                  </a:moveTo>
                  <a:lnTo>
                    <a:pt x="7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0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3" y="22"/>
                  </a:lnTo>
                  <a:lnTo>
                    <a:pt x="63" y="16"/>
                  </a:lnTo>
                  <a:lnTo>
                    <a:pt x="63" y="12"/>
                  </a:lnTo>
                  <a:lnTo>
                    <a:pt x="63" y="6"/>
                  </a:lnTo>
                  <a:lnTo>
                    <a:pt x="60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95" y="22"/>
                  </a:lnTo>
                  <a:lnTo>
                    <a:pt x="93" y="27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304"/>
            <p:cNvSpPr/>
            <p:nvPr/>
          </p:nvSpPr>
          <p:spPr bwMode="auto">
            <a:xfrm>
              <a:off x="2912459" y="3480618"/>
              <a:ext cx="383891" cy="68697"/>
            </a:xfrm>
            <a:custGeom>
              <a:avLst/>
              <a:gdLst>
                <a:gd name="T0" fmla="*/ 1 w 285"/>
                <a:gd name="T1" fmla="*/ 51 h 51"/>
                <a:gd name="T2" fmla="*/ 0 w 285"/>
                <a:gd name="T3" fmla="*/ 5 h 51"/>
                <a:gd name="T4" fmla="*/ 283 w 285"/>
                <a:gd name="T5" fmla="*/ 0 h 51"/>
                <a:gd name="T6" fmla="*/ 285 w 285"/>
                <a:gd name="T7" fmla="*/ 46 h 51"/>
                <a:gd name="T8" fmla="*/ 1 w 28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51">
                  <a:moveTo>
                    <a:pt x="1" y="51"/>
                  </a:moveTo>
                  <a:lnTo>
                    <a:pt x="0" y="5"/>
                  </a:lnTo>
                  <a:lnTo>
                    <a:pt x="283" y="0"/>
                  </a:lnTo>
                  <a:lnTo>
                    <a:pt x="285" y="4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305"/>
            <p:cNvSpPr/>
            <p:nvPr/>
          </p:nvSpPr>
          <p:spPr bwMode="auto">
            <a:xfrm>
              <a:off x="2934010" y="3527763"/>
              <a:ext cx="340787" cy="21552"/>
            </a:xfrm>
            <a:custGeom>
              <a:avLst/>
              <a:gdLst>
                <a:gd name="T0" fmla="*/ 0 w 253"/>
                <a:gd name="T1" fmla="*/ 16 h 16"/>
                <a:gd name="T2" fmla="*/ 0 w 253"/>
                <a:gd name="T3" fmla="*/ 5 h 16"/>
                <a:gd name="T4" fmla="*/ 253 w 253"/>
                <a:gd name="T5" fmla="*/ 0 h 16"/>
                <a:gd name="T6" fmla="*/ 253 w 253"/>
                <a:gd name="T7" fmla="*/ 11 h 16"/>
                <a:gd name="T8" fmla="*/ 0 w 25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">
                  <a:moveTo>
                    <a:pt x="0" y="16"/>
                  </a:moveTo>
                  <a:lnTo>
                    <a:pt x="0" y="5"/>
                  </a:lnTo>
                  <a:lnTo>
                    <a:pt x="253" y="0"/>
                  </a:lnTo>
                  <a:lnTo>
                    <a:pt x="25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306"/>
            <p:cNvSpPr/>
            <p:nvPr/>
          </p:nvSpPr>
          <p:spPr bwMode="auto">
            <a:xfrm>
              <a:off x="2944786" y="3518334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307"/>
            <p:cNvSpPr/>
            <p:nvPr/>
          </p:nvSpPr>
          <p:spPr bwMode="auto">
            <a:xfrm>
              <a:off x="2969032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308"/>
            <p:cNvSpPr/>
            <p:nvPr/>
          </p:nvSpPr>
          <p:spPr bwMode="auto">
            <a:xfrm>
              <a:off x="2991931" y="3516987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309"/>
            <p:cNvSpPr/>
            <p:nvPr/>
          </p:nvSpPr>
          <p:spPr bwMode="auto">
            <a:xfrm>
              <a:off x="3016177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310"/>
            <p:cNvSpPr/>
            <p:nvPr/>
          </p:nvSpPr>
          <p:spPr bwMode="auto">
            <a:xfrm>
              <a:off x="3041769" y="3514293"/>
              <a:ext cx="6735" cy="33675"/>
            </a:xfrm>
            <a:custGeom>
              <a:avLst/>
              <a:gdLst>
                <a:gd name="T0" fmla="*/ 0 w 5"/>
                <a:gd name="T1" fmla="*/ 25 h 25"/>
                <a:gd name="T2" fmla="*/ 0 w 5"/>
                <a:gd name="T3" fmla="*/ 2 h 25"/>
                <a:gd name="T4" fmla="*/ 5 w 5"/>
                <a:gd name="T5" fmla="*/ 0 h 25"/>
                <a:gd name="T6" fmla="*/ 5 w 5"/>
                <a:gd name="T7" fmla="*/ 23 h 25"/>
                <a:gd name="T8" fmla="*/ 0 w 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0" y="2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2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Rectangle 311"/>
            <p:cNvSpPr>
              <a:spLocks noChangeArrowheads="1"/>
            </p:cNvSpPr>
            <p:nvPr/>
          </p:nvSpPr>
          <p:spPr bwMode="auto">
            <a:xfrm>
              <a:off x="3064668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Rectangle 312"/>
            <p:cNvSpPr>
              <a:spLocks noChangeArrowheads="1"/>
            </p:cNvSpPr>
            <p:nvPr/>
          </p:nvSpPr>
          <p:spPr bwMode="auto">
            <a:xfrm>
              <a:off x="3088914" y="3514293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Rectangle 313"/>
            <p:cNvSpPr>
              <a:spLocks noChangeArrowheads="1"/>
            </p:cNvSpPr>
            <p:nvPr/>
          </p:nvSpPr>
          <p:spPr bwMode="auto">
            <a:xfrm>
              <a:off x="3111812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Rectangle 314"/>
            <p:cNvSpPr>
              <a:spLocks noChangeArrowheads="1"/>
            </p:cNvSpPr>
            <p:nvPr/>
          </p:nvSpPr>
          <p:spPr bwMode="auto">
            <a:xfrm>
              <a:off x="3136058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Rectangle 315"/>
            <p:cNvSpPr>
              <a:spLocks noChangeArrowheads="1"/>
            </p:cNvSpPr>
            <p:nvPr/>
          </p:nvSpPr>
          <p:spPr bwMode="auto">
            <a:xfrm>
              <a:off x="3160304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Rectangle 316"/>
            <p:cNvSpPr>
              <a:spLocks noChangeArrowheads="1"/>
            </p:cNvSpPr>
            <p:nvPr/>
          </p:nvSpPr>
          <p:spPr bwMode="auto">
            <a:xfrm>
              <a:off x="3183203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317"/>
            <p:cNvSpPr/>
            <p:nvPr/>
          </p:nvSpPr>
          <p:spPr bwMode="auto">
            <a:xfrm>
              <a:off x="3207449" y="3511599"/>
              <a:ext cx="8082" cy="32328"/>
            </a:xfrm>
            <a:custGeom>
              <a:avLst/>
              <a:gdLst>
                <a:gd name="T0" fmla="*/ 1 w 6"/>
                <a:gd name="T1" fmla="*/ 24 h 24"/>
                <a:gd name="T2" fmla="*/ 0 w 6"/>
                <a:gd name="T3" fmla="*/ 1 h 24"/>
                <a:gd name="T4" fmla="*/ 5 w 6"/>
                <a:gd name="T5" fmla="*/ 0 h 24"/>
                <a:gd name="T6" fmla="*/ 6 w 6"/>
                <a:gd name="T7" fmla="*/ 23 h 24"/>
                <a:gd name="T8" fmla="*/ 1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1" y="2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318"/>
            <p:cNvSpPr/>
            <p:nvPr/>
          </p:nvSpPr>
          <p:spPr bwMode="auto">
            <a:xfrm>
              <a:off x="3230347" y="3511599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319"/>
            <p:cNvSpPr/>
            <p:nvPr/>
          </p:nvSpPr>
          <p:spPr bwMode="auto">
            <a:xfrm>
              <a:off x="3254593" y="3511599"/>
              <a:ext cx="8082" cy="30981"/>
            </a:xfrm>
            <a:custGeom>
              <a:avLst/>
              <a:gdLst>
                <a:gd name="T0" fmla="*/ 1 w 6"/>
                <a:gd name="T1" fmla="*/ 23 h 23"/>
                <a:gd name="T2" fmla="*/ 0 w 6"/>
                <a:gd name="T3" fmla="*/ 0 h 23"/>
                <a:gd name="T4" fmla="*/ 5 w 6"/>
                <a:gd name="T5" fmla="*/ 0 h 23"/>
                <a:gd name="T6" fmla="*/ 6 w 6"/>
                <a:gd name="T7" fmla="*/ 23 h 23"/>
                <a:gd name="T8" fmla="*/ 1 w 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320"/>
            <p:cNvSpPr/>
            <p:nvPr/>
          </p:nvSpPr>
          <p:spPr bwMode="auto">
            <a:xfrm>
              <a:off x="2901683" y="3414617"/>
              <a:ext cx="401401" cy="44451"/>
            </a:xfrm>
            <a:custGeom>
              <a:avLst/>
              <a:gdLst>
                <a:gd name="T0" fmla="*/ 267 w 298"/>
                <a:gd name="T1" fmla="*/ 27 h 33"/>
                <a:gd name="T2" fmla="*/ 298 w 298"/>
                <a:gd name="T3" fmla="*/ 14 h 33"/>
                <a:gd name="T4" fmla="*/ 266 w 298"/>
                <a:gd name="T5" fmla="*/ 0 h 33"/>
                <a:gd name="T6" fmla="*/ 8 w 298"/>
                <a:gd name="T7" fmla="*/ 6 h 33"/>
                <a:gd name="T8" fmla="*/ 8 w 298"/>
                <a:gd name="T9" fmla="*/ 6 h 33"/>
                <a:gd name="T10" fmla="*/ 5 w 298"/>
                <a:gd name="T11" fmla="*/ 6 h 33"/>
                <a:gd name="T12" fmla="*/ 3 w 298"/>
                <a:gd name="T13" fmla="*/ 7 h 33"/>
                <a:gd name="T14" fmla="*/ 1 w 298"/>
                <a:gd name="T15" fmla="*/ 10 h 33"/>
                <a:gd name="T16" fmla="*/ 0 w 298"/>
                <a:gd name="T17" fmla="*/ 14 h 33"/>
                <a:gd name="T18" fmla="*/ 0 w 298"/>
                <a:gd name="T19" fmla="*/ 26 h 33"/>
                <a:gd name="T20" fmla="*/ 0 w 298"/>
                <a:gd name="T21" fmla="*/ 26 h 33"/>
                <a:gd name="T22" fmla="*/ 1 w 298"/>
                <a:gd name="T23" fmla="*/ 29 h 33"/>
                <a:gd name="T24" fmla="*/ 3 w 298"/>
                <a:gd name="T25" fmla="*/ 31 h 33"/>
                <a:gd name="T26" fmla="*/ 5 w 298"/>
                <a:gd name="T27" fmla="*/ 33 h 33"/>
                <a:gd name="T28" fmla="*/ 8 w 298"/>
                <a:gd name="T29" fmla="*/ 33 h 33"/>
                <a:gd name="T30" fmla="*/ 267 w 298"/>
                <a:gd name="T31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8" h="33">
                  <a:moveTo>
                    <a:pt x="267" y="27"/>
                  </a:moveTo>
                  <a:lnTo>
                    <a:pt x="298" y="14"/>
                  </a:lnTo>
                  <a:lnTo>
                    <a:pt x="266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267" y="27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Freeform 321"/>
            <p:cNvSpPr/>
            <p:nvPr/>
          </p:nvSpPr>
          <p:spPr bwMode="auto">
            <a:xfrm>
              <a:off x="2901683" y="3433474"/>
              <a:ext cx="401401" cy="25593"/>
            </a:xfrm>
            <a:custGeom>
              <a:avLst/>
              <a:gdLst>
                <a:gd name="T0" fmla="*/ 267 w 298"/>
                <a:gd name="T1" fmla="*/ 13 h 19"/>
                <a:gd name="T2" fmla="*/ 298 w 298"/>
                <a:gd name="T3" fmla="*/ 0 h 19"/>
                <a:gd name="T4" fmla="*/ 264 w 298"/>
                <a:gd name="T5" fmla="*/ 0 h 19"/>
                <a:gd name="T6" fmla="*/ 0 w 298"/>
                <a:gd name="T7" fmla="*/ 5 h 19"/>
                <a:gd name="T8" fmla="*/ 0 w 298"/>
                <a:gd name="T9" fmla="*/ 12 h 19"/>
                <a:gd name="T10" fmla="*/ 0 w 298"/>
                <a:gd name="T11" fmla="*/ 12 h 19"/>
                <a:gd name="T12" fmla="*/ 1 w 298"/>
                <a:gd name="T13" fmla="*/ 15 h 19"/>
                <a:gd name="T14" fmla="*/ 3 w 298"/>
                <a:gd name="T15" fmla="*/ 17 h 19"/>
                <a:gd name="T16" fmla="*/ 5 w 298"/>
                <a:gd name="T17" fmla="*/ 19 h 19"/>
                <a:gd name="T18" fmla="*/ 8 w 298"/>
                <a:gd name="T19" fmla="*/ 19 h 19"/>
                <a:gd name="T20" fmla="*/ 267 w 298"/>
                <a:gd name="T2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9">
                  <a:moveTo>
                    <a:pt x="267" y="13"/>
                  </a:moveTo>
                  <a:lnTo>
                    <a:pt x="298" y="0"/>
                  </a:lnTo>
                  <a:lnTo>
                    <a:pt x="264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267" y="13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322"/>
            <p:cNvSpPr/>
            <p:nvPr/>
          </p:nvSpPr>
          <p:spPr bwMode="auto">
            <a:xfrm>
              <a:off x="2924582" y="3414617"/>
              <a:ext cx="378503" cy="44451"/>
            </a:xfrm>
            <a:custGeom>
              <a:avLst/>
              <a:gdLst>
                <a:gd name="T0" fmla="*/ 250 w 281"/>
                <a:gd name="T1" fmla="*/ 27 h 33"/>
                <a:gd name="T2" fmla="*/ 281 w 281"/>
                <a:gd name="T3" fmla="*/ 14 h 33"/>
                <a:gd name="T4" fmla="*/ 249 w 281"/>
                <a:gd name="T5" fmla="*/ 0 h 33"/>
                <a:gd name="T6" fmla="*/ 2 w 281"/>
                <a:gd name="T7" fmla="*/ 6 h 33"/>
                <a:gd name="T8" fmla="*/ 2 w 281"/>
                <a:gd name="T9" fmla="*/ 6 h 33"/>
                <a:gd name="T10" fmla="*/ 0 w 281"/>
                <a:gd name="T11" fmla="*/ 19 h 33"/>
                <a:gd name="T12" fmla="*/ 2 w 281"/>
                <a:gd name="T13" fmla="*/ 33 h 33"/>
                <a:gd name="T14" fmla="*/ 250 w 28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33">
                  <a:moveTo>
                    <a:pt x="250" y="27"/>
                  </a:moveTo>
                  <a:lnTo>
                    <a:pt x="281" y="14"/>
                  </a:lnTo>
                  <a:lnTo>
                    <a:pt x="249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9"/>
                  </a:lnTo>
                  <a:lnTo>
                    <a:pt x="2" y="33"/>
                  </a:lnTo>
                  <a:lnTo>
                    <a:pt x="25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323"/>
            <p:cNvSpPr/>
            <p:nvPr/>
          </p:nvSpPr>
          <p:spPr bwMode="auto">
            <a:xfrm>
              <a:off x="2924582" y="3433474"/>
              <a:ext cx="378503" cy="25593"/>
            </a:xfrm>
            <a:custGeom>
              <a:avLst/>
              <a:gdLst>
                <a:gd name="T0" fmla="*/ 250 w 281"/>
                <a:gd name="T1" fmla="*/ 13 h 19"/>
                <a:gd name="T2" fmla="*/ 281 w 281"/>
                <a:gd name="T3" fmla="*/ 0 h 19"/>
                <a:gd name="T4" fmla="*/ 247 w 281"/>
                <a:gd name="T5" fmla="*/ 0 h 19"/>
                <a:gd name="T6" fmla="*/ 0 w 281"/>
                <a:gd name="T7" fmla="*/ 5 h 19"/>
                <a:gd name="T8" fmla="*/ 0 w 281"/>
                <a:gd name="T9" fmla="*/ 5 h 19"/>
                <a:gd name="T10" fmla="*/ 2 w 281"/>
                <a:gd name="T11" fmla="*/ 19 h 19"/>
                <a:gd name="T12" fmla="*/ 250 w 28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9">
                  <a:moveTo>
                    <a:pt x="250" y="13"/>
                  </a:moveTo>
                  <a:lnTo>
                    <a:pt x="281" y="0"/>
                  </a:lnTo>
                  <a:lnTo>
                    <a:pt x="24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9"/>
                  </a:lnTo>
                  <a:lnTo>
                    <a:pt x="250" y="13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324"/>
            <p:cNvSpPr/>
            <p:nvPr/>
          </p:nvSpPr>
          <p:spPr bwMode="auto">
            <a:xfrm>
              <a:off x="2938052" y="3414617"/>
              <a:ext cx="365033" cy="44451"/>
            </a:xfrm>
            <a:custGeom>
              <a:avLst/>
              <a:gdLst>
                <a:gd name="T0" fmla="*/ 240 w 271"/>
                <a:gd name="T1" fmla="*/ 27 h 33"/>
                <a:gd name="T2" fmla="*/ 271 w 271"/>
                <a:gd name="T3" fmla="*/ 14 h 33"/>
                <a:gd name="T4" fmla="*/ 239 w 271"/>
                <a:gd name="T5" fmla="*/ 0 h 33"/>
                <a:gd name="T6" fmla="*/ 1 w 271"/>
                <a:gd name="T7" fmla="*/ 4 h 33"/>
                <a:gd name="T8" fmla="*/ 1 w 271"/>
                <a:gd name="T9" fmla="*/ 4 h 33"/>
                <a:gd name="T10" fmla="*/ 0 w 271"/>
                <a:gd name="T11" fmla="*/ 19 h 33"/>
                <a:gd name="T12" fmla="*/ 1 w 271"/>
                <a:gd name="T13" fmla="*/ 33 h 33"/>
                <a:gd name="T14" fmla="*/ 240 w 27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3">
                  <a:moveTo>
                    <a:pt x="240" y="27"/>
                  </a:moveTo>
                  <a:lnTo>
                    <a:pt x="271" y="14"/>
                  </a:lnTo>
                  <a:lnTo>
                    <a:pt x="239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240" y="27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Freeform 325"/>
            <p:cNvSpPr/>
            <p:nvPr/>
          </p:nvSpPr>
          <p:spPr bwMode="auto">
            <a:xfrm>
              <a:off x="2938052" y="3433474"/>
              <a:ext cx="365033" cy="25593"/>
            </a:xfrm>
            <a:custGeom>
              <a:avLst/>
              <a:gdLst>
                <a:gd name="T0" fmla="*/ 240 w 271"/>
                <a:gd name="T1" fmla="*/ 13 h 19"/>
                <a:gd name="T2" fmla="*/ 271 w 271"/>
                <a:gd name="T3" fmla="*/ 0 h 19"/>
                <a:gd name="T4" fmla="*/ 237 w 271"/>
                <a:gd name="T5" fmla="*/ 0 h 19"/>
                <a:gd name="T6" fmla="*/ 0 w 271"/>
                <a:gd name="T7" fmla="*/ 5 h 19"/>
                <a:gd name="T8" fmla="*/ 0 w 271"/>
                <a:gd name="T9" fmla="*/ 5 h 19"/>
                <a:gd name="T10" fmla="*/ 1 w 271"/>
                <a:gd name="T11" fmla="*/ 19 h 19"/>
                <a:gd name="T12" fmla="*/ 240 w 27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9">
                  <a:moveTo>
                    <a:pt x="240" y="13"/>
                  </a:moveTo>
                  <a:lnTo>
                    <a:pt x="271" y="0"/>
                  </a:lnTo>
                  <a:lnTo>
                    <a:pt x="23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E4A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326"/>
            <p:cNvSpPr/>
            <p:nvPr/>
          </p:nvSpPr>
          <p:spPr bwMode="auto">
            <a:xfrm>
              <a:off x="3257287" y="3414617"/>
              <a:ext cx="45797" cy="36369"/>
            </a:xfrm>
            <a:custGeom>
              <a:avLst/>
              <a:gdLst>
                <a:gd name="T0" fmla="*/ 3 w 34"/>
                <a:gd name="T1" fmla="*/ 27 h 27"/>
                <a:gd name="T2" fmla="*/ 34 w 34"/>
                <a:gd name="T3" fmla="*/ 14 h 27"/>
                <a:gd name="T4" fmla="*/ 2 w 34"/>
                <a:gd name="T5" fmla="*/ 0 h 27"/>
                <a:gd name="T6" fmla="*/ 2 w 34"/>
                <a:gd name="T7" fmla="*/ 0 h 27"/>
                <a:gd name="T8" fmla="*/ 0 w 34"/>
                <a:gd name="T9" fmla="*/ 14 h 27"/>
                <a:gd name="T10" fmla="*/ 0 w 34"/>
                <a:gd name="T11" fmla="*/ 14 h 27"/>
                <a:gd name="T12" fmla="*/ 3 w 34"/>
                <a:gd name="T13" fmla="*/ 27 h 27"/>
                <a:gd name="T14" fmla="*/ 3 w 34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3" y="27"/>
                  </a:moveTo>
                  <a:lnTo>
                    <a:pt x="34" y="1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327"/>
            <p:cNvSpPr/>
            <p:nvPr/>
          </p:nvSpPr>
          <p:spPr bwMode="auto">
            <a:xfrm>
              <a:off x="3257287" y="3433474"/>
              <a:ext cx="45797" cy="17511"/>
            </a:xfrm>
            <a:custGeom>
              <a:avLst/>
              <a:gdLst>
                <a:gd name="T0" fmla="*/ 3 w 34"/>
                <a:gd name="T1" fmla="*/ 13 h 13"/>
                <a:gd name="T2" fmla="*/ 34 w 34"/>
                <a:gd name="T3" fmla="*/ 0 h 13"/>
                <a:gd name="T4" fmla="*/ 0 w 34"/>
                <a:gd name="T5" fmla="*/ 0 h 13"/>
                <a:gd name="T6" fmla="*/ 0 w 34"/>
                <a:gd name="T7" fmla="*/ 0 h 13"/>
                <a:gd name="T8" fmla="*/ 3 w 34"/>
                <a:gd name="T9" fmla="*/ 13 h 13"/>
                <a:gd name="T10" fmla="*/ 3 w 3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3">
                  <a:moveTo>
                    <a:pt x="3" y="13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328"/>
            <p:cNvSpPr/>
            <p:nvPr/>
          </p:nvSpPr>
          <p:spPr bwMode="auto">
            <a:xfrm>
              <a:off x="3288268" y="3425392"/>
              <a:ext cx="14817" cy="13470"/>
            </a:xfrm>
            <a:custGeom>
              <a:avLst/>
              <a:gdLst>
                <a:gd name="T0" fmla="*/ 0 w 11"/>
                <a:gd name="T1" fmla="*/ 10 h 10"/>
                <a:gd name="T2" fmla="*/ 11 w 11"/>
                <a:gd name="T3" fmla="*/ 6 h 10"/>
                <a:gd name="T4" fmla="*/ 0 w 11"/>
                <a:gd name="T5" fmla="*/ 0 h 10"/>
                <a:gd name="T6" fmla="*/ 0 w 11"/>
                <a:gd name="T7" fmla="*/ 0 h 10"/>
                <a:gd name="T8" fmla="*/ 0 w 11"/>
                <a:gd name="T9" fmla="*/ 6 h 10"/>
                <a:gd name="T10" fmla="*/ 0 w 11"/>
                <a:gd name="T11" fmla="*/ 6 h 10"/>
                <a:gd name="T12" fmla="*/ 0 w 11"/>
                <a:gd name="T13" fmla="*/ 10 h 10"/>
                <a:gd name="T14" fmla="*/ 0 w 1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329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330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331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332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333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334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335"/>
            <p:cNvSpPr/>
            <p:nvPr/>
          </p:nvSpPr>
          <p:spPr bwMode="auto">
            <a:xfrm>
              <a:off x="2372319" y="2980888"/>
              <a:ext cx="16164" cy="48491"/>
            </a:xfrm>
            <a:custGeom>
              <a:avLst/>
              <a:gdLst>
                <a:gd name="T0" fmla="*/ 11 w 12"/>
                <a:gd name="T1" fmla="*/ 9 h 36"/>
                <a:gd name="T2" fmla="*/ 12 w 12"/>
                <a:gd name="T3" fmla="*/ 36 h 36"/>
                <a:gd name="T4" fmla="*/ 12 w 12"/>
                <a:gd name="T5" fmla="*/ 36 h 36"/>
                <a:gd name="T6" fmla="*/ 11 w 12"/>
                <a:gd name="T7" fmla="*/ 36 h 36"/>
                <a:gd name="T8" fmla="*/ 9 w 12"/>
                <a:gd name="T9" fmla="*/ 36 h 36"/>
                <a:gd name="T10" fmla="*/ 3 w 12"/>
                <a:gd name="T11" fmla="*/ 31 h 36"/>
                <a:gd name="T12" fmla="*/ 3 w 12"/>
                <a:gd name="T13" fmla="*/ 31 h 36"/>
                <a:gd name="T14" fmla="*/ 0 w 12"/>
                <a:gd name="T15" fmla="*/ 27 h 36"/>
                <a:gd name="T16" fmla="*/ 0 w 12"/>
                <a:gd name="T17" fmla="*/ 1 h 36"/>
                <a:gd name="T18" fmla="*/ 0 w 12"/>
                <a:gd name="T19" fmla="*/ 1 h 36"/>
                <a:gd name="T20" fmla="*/ 0 w 12"/>
                <a:gd name="T21" fmla="*/ 0 h 36"/>
                <a:gd name="T22" fmla="*/ 1 w 12"/>
                <a:gd name="T23" fmla="*/ 0 h 36"/>
                <a:gd name="T24" fmla="*/ 9 w 12"/>
                <a:gd name="T25" fmla="*/ 6 h 36"/>
                <a:gd name="T26" fmla="*/ 9 w 12"/>
                <a:gd name="T27" fmla="*/ 6 h 36"/>
                <a:gd name="T28" fmla="*/ 11 w 12"/>
                <a:gd name="T29" fmla="*/ 9 h 36"/>
                <a:gd name="T30" fmla="*/ 11 w 12"/>
                <a:gd name="T3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6">
                  <a:moveTo>
                    <a:pt x="11" y="9"/>
                  </a:move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2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E65E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336"/>
            <p:cNvSpPr/>
            <p:nvPr/>
          </p:nvSpPr>
          <p:spPr bwMode="auto">
            <a:xfrm>
              <a:off x="2370971" y="2998398"/>
              <a:ext cx="21552" cy="56573"/>
            </a:xfrm>
            <a:custGeom>
              <a:avLst/>
              <a:gdLst>
                <a:gd name="T0" fmla="*/ 14 w 16"/>
                <a:gd name="T1" fmla="*/ 3 h 42"/>
                <a:gd name="T2" fmla="*/ 16 w 16"/>
                <a:gd name="T3" fmla="*/ 39 h 42"/>
                <a:gd name="T4" fmla="*/ 16 w 16"/>
                <a:gd name="T5" fmla="*/ 39 h 42"/>
                <a:gd name="T6" fmla="*/ 14 w 16"/>
                <a:gd name="T7" fmla="*/ 41 h 42"/>
                <a:gd name="T8" fmla="*/ 13 w 16"/>
                <a:gd name="T9" fmla="*/ 42 h 42"/>
                <a:gd name="T10" fmla="*/ 2 w 16"/>
                <a:gd name="T11" fmla="*/ 42 h 42"/>
                <a:gd name="T12" fmla="*/ 2 w 16"/>
                <a:gd name="T13" fmla="*/ 42 h 42"/>
                <a:gd name="T14" fmla="*/ 1 w 16"/>
                <a:gd name="T15" fmla="*/ 42 h 42"/>
                <a:gd name="T16" fmla="*/ 0 w 16"/>
                <a:gd name="T17" fmla="*/ 39 h 42"/>
                <a:gd name="T18" fmla="*/ 0 w 16"/>
                <a:gd name="T19" fmla="*/ 3 h 42"/>
                <a:gd name="T20" fmla="*/ 0 w 16"/>
                <a:gd name="T21" fmla="*/ 3 h 42"/>
                <a:gd name="T22" fmla="*/ 0 w 16"/>
                <a:gd name="T23" fmla="*/ 1 h 42"/>
                <a:gd name="T24" fmla="*/ 1 w 16"/>
                <a:gd name="T25" fmla="*/ 0 h 42"/>
                <a:gd name="T26" fmla="*/ 12 w 16"/>
                <a:gd name="T27" fmla="*/ 0 h 42"/>
                <a:gd name="T28" fmla="*/ 12 w 16"/>
                <a:gd name="T29" fmla="*/ 0 h 42"/>
                <a:gd name="T30" fmla="*/ 14 w 16"/>
                <a:gd name="T31" fmla="*/ 0 h 42"/>
                <a:gd name="T32" fmla="*/ 14 w 16"/>
                <a:gd name="T33" fmla="*/ 3 h 42"/>
                <a:gd name="T34" fmla="*/ 14 w 16"/>
                <a:gd name="T3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42">
                  <a:moveTo>
                    <a:pt x="14" y="3"/>
                  </a:moveTo>
                  <a:lnTo>
                    <a:pt x="16" y="39"/>
                  </a:lnTo>
                  <a:lnTo>
                    <a:pt x="16" y="39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" name="Freeform 337"/>
            <p:cNvSpPr/>
            <p:nvPr/>
          </p:nvSpPr>
          <p:spPr bwMode="auto">
            <a:xfrm>
              <a:off x="2356155" y="3013215"/>
              <a:ext cx="53879" cy="191272"/>
            </a:xfrm>
            <a:custGeom>
              <a:avLst/>
              <a:gdLst>
                <a:gd name="T0" fmla="*/ 38 w 40"/>
                <a:gd name="T1" fmla="*/ 12 h 142"/>
                <a:gd name="T2" fmla="*/ 40 w 40"/>
                <a:gd name="T3" fmla="*/ 135 h 142"/>
                <a:gd name="T4" fmla="*/ 40 w 40"/>
                <a:gd name="T5" fmla="*/ 135 h 142"/>
                <a:gd name="T6" fmla="*/ 39 w 40"/>
                <a:gd name="T7" fmla="*/ 138 h 142"/>
                <a:gd name="T8" fmla="*/ 38 w 40"/>
                <a:gd name="T9" fmla="*/ 140 h 142"/>
                <a:gd name="T10" fmla="*/ 36 w 40"/>
                <a:gd name="T11" fmla="*/ 142 h 142"/>
                <a:gd name="T12" fmla="*/ 34 w 40"/>
                <a:gd name="T13" fmla="*/ 142 h 142"/>
                <a:gd name="T14" fmla="*/ 9 w 40"/>
                <a:gd name="T15" fmla="*/ 142 h 142"/>
                <a:gd name="T16" fmla="*/ 9 w 40"/>
                <a:gd name="T17" fmla="*/ 142 h 142"/>
                <a:gd name="T18" fmla="*/ 7 w 40"/>
                <a:gd name="T19" fmla="*/ 142 h 142"/>
                <a:gd name="T20" fmla="*/ 5 w 40"/>
                <a:gd name="T21" fmla="*/ 140 h 142"/>
                <a:gd name="T22" fmla="*/ 3 w 40"/>
                <a:gd name="T23" fmla="*/ 139 h 142"/>
                <a:gd name="T24" fmla="*/ 3 w 40"/>
                <a:gd name="T25" fmla="*/ 136 h 142"/>
                <a:gd name="T26" fmla="*/ 0 w 40"/>
                <a:gd name="T27" fmla="*/ 13 h 142"/>
                <a:gd name="T28" fmla="*/ 0 w 40"/>
                <a:gd name="T29" fmla="*/ 13 h 142"/>
                <a:gd name="T30" fmla="*/ 1 w 40"/>
                <a:gd name="T31" fmla="*/ 8 h 142"/>
                <a:gd name="T32" fmla="*/ 4 w 40"/>
                <a:gd name="T33" fmla="*/ 4 h 142"/>
                <a:gd name="T34" fmla="*/ 7 w 40"/>
                <a:gd name="T35" fmla="*/ 1 h 142"/>
                <a:gd name="T36" fmla="*/ 9 w 40"/>
                <a:gd name="T37" fmla="*/ 1 h 142"/>
                <a:gd name="T38" fmla="*/ 27 w 40"/>
                <a:gd name="T39" fmla="*/ 0 h 142"/>
                <a:gd name="T40" fmla="*/ 27 w 40"/>
                <a:gd name="T41" fmla="*/ 0 h 142"/>
                <a:gd name="T42" fmla="*/ 30 w 40"/>
                <a:gd name="T43" fmla="*/ 1 h 142"/>
                <a:gd name="T44" fmla="*/ 32 w 40"/>
                <a:gd name="T45" fmla="*/ 4 h 142"/>
                <a:gd name="T46" fmla="*/ 36 w 40"/>
                <a:gd name="T47" fmla="*/ 7 h 142"/>
                <a:gd name="T48" fmla="*/ 38 w 40"/>
                <a:gd name="T49" fmla="*/ 12 h 142"/>
                <a:gd name="T50" fmla="*/ 38 w 40"/>
                <a:gd name="T51" fmla="*/ 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142">
                  <a:moveTo>
                    <a:pt x="38" y="12"/>
                  </a:moveTo>
                  <a:lnTo>
                    <a:pt x="40" y="135"/>
                  </a:lnTo>
                  <a:lnTo>
                    <a:pt x="40" y="135"/>
                  </a:lnTo>
                  <a:lnTo>
                    <a:pt x="39" y="138"/>
                  </a:lnTo>
                  <a:lnTo>
                    <a:pt x="38" y="140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0"/>
                  </a:lnTo>
                  <a:lnTo>
                    <a:pt x="3" y="139"/>
                  </a:lnTo>
                  <a:lnTo>
                    <a:pt x="3" y="13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2" y="4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" name="Freeform 338"/>
            <p:cNvSpPr/>
            <p:nvPr/>
          </p:nvSpPr>
          <p:spPr bwMode="auto">
            <a:xfrm>
              <a:off x="2348073" y="3029379"/>
              <a:ext cx="67349" cy="167026"/>
            </a:xfrm>
            <a:custGeom>
              <a:avLst/>
              <a:gdLst>
                <a:gd name="T0" fmla="*/ 48 w 50"/>
                <a:gd name="T1" fmla="*/ 4 h 124"/>
                <a:gd name="T2" fmla="*/ 50 w 50"/>
                <a:gd name="T3" fmla="*/ 119 h 124"/>
                <a:gd name="T4" fmla="*/ 50 w 50"/>
                <a:gd name="T5" fmla="*/ 119 h 124"/>
                <a:gd name="T6" fmla="*/ 49 w 50"/>
                <a:gd name="T7" fmla="*/ 122 h 124"/>
                <a:gd name="T8" fmla="*/ 46 w 50"/>
                <a:gd name="T9" fmla="*/ 123 h 124"/>
                <a:gd name="T10" fmla="*/ 9 w 50"/>
                <a:gd name="T11" fmla="*/ 124 h 124"/>
                <a:gd name="T12" fmla="*/ 9 w 50"/>
                <a:gd name="T13" fmla="*/ 124 h 124"/>
                <a:gd name="T14" fmla="*/ 4 w 50"/>
                <a:gd name="T15" fmla="*/ 123 h 124"/>
                <a:gd name="T16" fmla="*/ 3 w 50"/>
                <a:gd name="T17" fmla="*/ 120 h 124"/>
                <a:gd name="T18" fmla="*/ 0 w 50"/>
                <a:gd name="T19" fmla="*/ 5 h 124"/>
                <a:gd name="T20" fmla="*/ 0 w 50"/>
                <a:gd name="T21" fmla="*/ 5 h 124"/>
                <a:gd name="T22" fmla="*/ 2 w 50"/>
                <a:gd name="T23" fmla="*/ 3 h 124"/>
                <a:gd name="T24" fmla="*/ 6 w 50"/>
                <a:gd name="T25" fmla="*/ 1 h 124"/>
                <a:gd name="T26" fmla="*/ 44 w 50"/>
                <a:gd name="T27" fmla="*/ 0 h 124"/>
                <a:gd name="T28" fmla="*/ 44 w 50"/>
                <a:gd name="T29" fmla="*/ 0 h 124"/>
                <a:gd name="T30" fmla="*/ 46 w 50"/>
                <a:gd name="T31" fmla="*/ 1 h 124"/>
                <a:gd name="T32" fmla="*/ 48 w 50"/>
                <a:gd name="T33" fmla="*/ 4 h 124"/>
                <a:gd name="T34" fmla="*/ 48 w 50"/>
                <a:gd name="T35" fmla="*/ 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24">
                  <a:moveTo>
                    <a:pt x="48" y="4"/>
                  </a:moveTo>
                  <a:lnTo>
                    <a:pt x="50" y="119"/>
                  </a:lnTo>
                  <a:lnTo>
                    <a:pt x="50" y="119"/>
                  </a:lnTo>
                  <a:lnTo>
                    <a:pt x="49" y="122"/>
                  </a:lnTo>
                  <a:lnTo>
                    <a:pt x="46" y="123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4" y="123"/>
                  </a:lnTo>
                  <a:lnTo>
                    <a:pt x="3" y="1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Freeform 339"/>
            <p:cNvSpPr/>
            <p:nvPr/>
          </p:nvSpPr>
          <p:spPr bwMode="auto">
            <a:xfrm>
              <a:off x="2348073" y="3038808"/>
              <a:ext cx="67349" cy="148168"/>
            </a:xfrm>
            <a:custGeom>
              <a:avLst/>
              <a:gdLst>
                <a:gd name="T0" fmla="*/ 48 w 50"/>
                <a:gd name="T1" fmla="*/ 0 h 110"/>
                <a:gd name="T2" fmla="*/ 50 w 50"/>
                <a:gd name="T3" fmla="*/ 109 h 110"/>
                <a:gd name="T4" fmla="*/ 3 w 50"/>
                <a:gd name="T5" fmla="*/ 110 h 110"/>
                <a:gd name="T6" fmla="*/ 0 w 50"/>
                <a:gd name="T7" fmla="*/ 1 h 110"/>
                <a:gd name="T8" fmla="*/ 48 w 5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10">
                  <a:moveTo>
                    <a:pt x="48" y="0"/>
                  </a:moveTo>
                  <a:lnTo>
                    <a:pt x="50" y="109"/>
                  </a:lnTo>
                  <a:lnTo>
                    <a:pt x="3" y="110"/>
                  </a:lnTo>
                  <a:lnTo>
                    <a:pt x="0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Freeform 340"/>
            <p:cNvSpPr/>
            <p:nvPr/>
          </p:nvSpPr>
          <p:spPr bwMode="auto">
            <a:xfrm>
              <a:off x="2345379" y="2882557"/>
              <a:ext cx="64655" cy="70043"/>
            </a:xfrm>
            <a:custGeom>
              <a:avLst/>
              <a:gdLst>
                <a:gd name="T0" fmla="*/ 47 w 48"/>
                <a:gd name="T1" fmla="*/ 4 h 52"/>
                <a:gd name="T2" fmla="*/ 48 w 48"/>
                <a:gd name="T3" fmla="*/ 47 h 52"/>
                <a:gd name="T4" fmla="*/ 48 w 48"/>
                <a:gd name="T5" fmla="*/ 47 h 52"/>
                <a:gd name="T6" fmla="*/ 47 w 48"/>
                <a:gd name="T7" fmla="*/ 50 h 52"/>
                <a:gd name="T8" fmla="*/ 44 w 48"/>
                <a:gd name="T9" fmla="*/ 51 h 52"/>
                <a:gd name="T10" fmla="*/ 6 w 48"/>
                <a:gd name="T11" fmla="*/ 52 h 52"/>
                <a:gd name="T12" fmla="*/ 6 w 48"/>
                <a:gd name="T13" fmla="*/ 52 h 52"/>
                <a:gd name="T14" fmla="*/ 2 w 48"/>
                <a:gd name="T15" fmla="*/ 51 h 52"/>
                <a:gd name="T16" fmla="*/ 1 w 48"/>
                <a:gd name="T17" fmla="*/ 47 h 52"/>
                <a:gd name="T18" fmla="*/ 0 w 48"/>
                <a:gd name="T19" fmla="*/ 5 h 52"/>
                <a:gd name="T20" fmla="*/ 0 w 48"/>
                <a:gd name="T21" fmla="*/ 5 h 52"/>
                <a:gd name="T22" fmla="*/ 1 w 48"/>
                <a:gd name="T23" fmla="*/ 2 h 52"/>
                <a:gd name="T24" fmla="*/ 5 w 48"/>
                <a:gd name="T25" fmla="*/ 1 h 52"/>
                <a:gd name="T26" fmla="*/ 43 w 48"/>
                <a:gd name="T27" fmla="*/ 0 h 52"/>
                <a:gd name="T28" fmla="*/ 43 w 48"/>
                <a:gd name="T29" fmla="*/ 0 h 52"/>
                <a:gd name="T30" fmla="*/ 46 w 48"/>
                <a:gd name="T31" fmla="*/ 1 h 52"/>
                <a:gd name="T32" fmla="*/ 47 w 48"/>
                <a:gd name="T33" fmla="*/ 4 h 52"/>
                <a:gd name="T34" fmla="*/ 47 w 48"/>
                <a:gd name="T3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2">
                  <a:moveTo>
                    <a:pt x="47" y="4"/>
                  </a:moveTo>
                  <a:lnTo>
                    <a:pt x="48" y="47"/>
                  </a:lnTo>
                  <a:lnTo>
                    <a:pt x="48" y="47"/>
                  </a:lnTo>
                  <a:lnTo>
                    <a:pt x="47" y="50"/>
                  </a:lnTo>
                  <a:lnTo>
                    <a:pt x="44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2" y="51"/>
                  </a:lnTo>
                  <a:lnTo>
                    <a:pt x="1" y="4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1"/>
                  </a:lnTo>
                  <a:lnTo>
                    <a:pt x="47" y="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Freeform 341"/>
            <p:cNvSpPr/>
            <p:nvPr/>
          </p:nvSpPr>
          <p:spPr bwMode="auto">
            <a:xfrm>
              <a:off x="2352113" y="2877169"/>
              <a:ext cx="52533" cy="64655"/>
            </a:xfrm>
            <a:custGeom>
              <a:avLst/>
              <a:gdLst>
                <a:gd name="T0" fmla="*/ 39 w 39"/>
                <a:gd name="T1" fmla="*/ 44 h 48"/>
                <a:gd name="T2" fmla="*/ 38 w 39"/>
                <a:gd name="T3" fmla="*/ 4 h 48"/>
                <a:gd name="T4" fmla="*/ 38 w 39"/>
                <a:gd name="T5" fmla="*/ 4 h 48"/>
                <a:gd name="T6" fmla="*/ 37 w 39"/>
                <a:gd name="T7" fmla="*/ 1 h 48"/>
                <a:gd name="T8" fmla="*/ 34 w 39"/>
                <a:gd name="T9" fmla="*/ 0 h 48"/>
                <a:gd name="T10" fmla="*/ 3 w 39"/>
                <a:gd name="T11" fmla="*/ 1 h 48"/>
                <a:gd name="T12" fmla="*/ 3 w 39"/>
                <a:gd name="T13" fmla="*/ 1 h 48"/>
                <a:gd name="T14" fmla="*/ 1 w 39"/>
                <a:gd name="T15" fmla="*/ 2 h 48"/>
                <a:gd name="T16" fmla="*/ 0 w 39"/>
                <a:gd name="T17" fmla="*/ 4 h 48"/>
                <a:gd name="T18" fmla="*/ 1 w 39"/>
                <a:gd name="T19" fmla="*/ 46 h 48"/>
                <a:gd name="T20" fmla="*/ 1 w 39"/>
                <a:gd name="T21" fmla="*/ 46 h 48"/>
                <a:gd name="T22" fmla="*/ 1 w 39"/>
                <a:gd name="T23" fmla="*/ 47 h 48"/>
                <a:gd name="T24" fmla="*/ 4 w 39"/>
                <a:gd name="T25" fmla="*/ 48 h 48"/>
                <a:gd name="T26" fmla="*/ 35 w 39"/>
                <a:gd name="T27" fmla="*/ 48 h 48"/>
                <a:gd name="T28" fmla="*/ 35 w 39"/>
                <a:gd name="T29" fmla="*/ 48 h 48"/>
                <a:gd name="T30" fmla="*/ 38 w 39"/>
                <a:gd name="T31" fmla="*/ 47 h 48"/>
                <a:gd name="T32" fmla="*/ 39 w 39"/>
                <a:gd name="T33" fmla="*/ 44 h 48"/>
                <a:gd name="T34" fmla="*/ 39 w 39"/>
                <a:gd name="T35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48">
                  <a:moveTo>
                    <a:pt x="39" y="44"/>
                  </a:moveTo>
                  <a:lnTo>
                    <a:pt x="38" y="4"/>
                  </a:lnTo>
                  <a:lnTo>
                    <a:pt x="38" y="4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4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8" y="47"/>
                  </a:lnTo>
                  <a:lnTo>
                    <a:pt x="39" y="44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Freeform 650"/>
            <p:cNvSpPr/>
            <p:nvPr/>
          </p:nvSpPr>
          <p:spPr bwMode="auto">
            <a:xfrm>
              <a:off x="2539344" y="3533151"/>
              <a:ext cx="227641" cy="289602"/>
            </a:xfrm>
            <a:custGeom>
              <a:avLst/>
              <a:gdLst>
                <a:gd name="T0" fmla="*/ 143 w 169"/>
                <a:gd name="T1" fmla="*/ 30 h 215"/>
                <a:gd name="T2" fmla="*/ 122 w 169"/>
                <a:gd name="T3" fmla="*/ 62 h 215"/>
                <a:gd name="T4" fmla="*/ 110 w 169"/>
                <a:gd name="T5" fmla="*/ 78 h 215"/>
                <a:gd name="T6" fmla="*/ 108 w 169"/>
                <a:gd name="T7" fmla="*/ 77 h 215"/>
                <a:gd name="T8" fmla="*/ 116 w 169"/>
                <a:gd name="T9" fmla="*/ 36 h 215"/>
                <a:gd name="T10" fmla="*/ 119 w 169"/>
                <a:gd name="T11" fmla="*/ 16 h 215"/>
                <a:gd name="T12" fmla="*/ 118 w 169"/>
                <a:gd name="T13" fmla="*/ 8 h 215"/>
                <a:gd name="T14" fmla="*/ 114 w 169"/>
                <a:gd name="T15" fmla="*/ 3 h 215"/>
                <a:gd name="T16" fmla="*/ 108 w 169"/>
                <a:gd name="T17" fmla="*/ 0 h 215"/>
                <a:gd name="T18" fmla="*/ 103 w 169"/>
                <a:gd name="T19" fmla="*/ 1 h 215"/>
                <a:gd name="T20" fmla="*/ 97 w 169"/>
                <a:gd name="T21" fmla="*/ 4 h 215"/>
                <a:gd name="T22" fmla="*/ 91 w 169"/>
                <a:gd name="T23" fmla="*/ 18 h 215"/>
                <a:gd name="T24" fmla="*/ 88 w 169"/>
                <a:gd name="T25" fmla="*/ 27 h 215"/>
                <a:gd name="T26" fmla="*/ 77 w 169"/>
                <a:gd name="T27" fmla="*/ 59 h 215"/>
                <a:gd name="T28" fmla="*/ 72 w 169"/>
                <a:gd name="T29" fmla="*/ 69 h 215"/>
                <a:gd name="T30" fmla="*/ 73 w 169"/>
                <a:gd name="T31" fmla="*/ 58 h 215"/>
                <a:gd name="T32" fmla="*/ 76 w 169"/>
                <a:gd name="T33" fmla="*/ 35 h 215"/>
                <a:gd name="T34" fmla="*/ 74 w 169"/>
                <a:gd name="T35" fmla="*/ 20 h 215"/>
                <a:gd name="T36" fmla="*/ 70 w 169"/>
                <a:gd name="T37" fmla="*/ 13 h 215"/>
                <a:gd name="T38" fmla="*/ 64 w 169"/>
                <a:gd name="T39" fmla="*/ 13 h 215"/>
                <a:gd name="T40" fmla="*/ 60 w 169"/>
                <a:gd name="T41" fmla="*/ 15 h 215"/>
                <a:gd name="T42" fmla="*/ 53 w 169"/>
                <a:gd name="T43" fmla="*/ 28 h 215"/>
                <a:gd name="T44" fmla="*/ 34 w 169"/>
                <a:gd name="T45" fmla="*/ 92 h 215"/>
                <a:gd name="T46" fmla="*/ 24 w 169"/>
                <a:gd name="T47" fmla="*/ 115 h 215"/>
                <a:gd name="T48" fmla="*/ 8 w 169"/>
                <a:gd name="T49" fmla="*/ 154 h 215"/>
                <a:gd name="T50" fmla="*/ 0 w 169"/>
                <a:gd name="T51" fmla="*/ 178 h 215"/>
                <a:gd name="T52" fmla="*/ 24 w 169"/>
                <a:gd name="T53" fmla="*/ 196 h 215"/>
                <a:gd name="T54" fmla="*/ 47 w 169"/>
                <a:gd name="T55" fmla="*/ 215 h 215"/>
                <a:gd name="T56" fmla="*/ 56 w 169"/>
                <a:gd name="T57" fmla="*/ 208 h 215"/>
                <a:gd name="T58" fmla="*/ 93 w 169"/>
                <a:gd name="T59" fmla="*/ 189 h 215"/>
                <a:gd name="T60" fmla="*/ 126 w 169"/>
                <a:gd name="T61" fmla="*/ 175 h 215"/>
                <a:gd name="T62" fmla="*/ 158 w 169"/>
                <a:gd name="T63" fmla="*/ 167 h 215"/>
                <a:gd name="T64" fmla="*/ 159 w 169"/>
                <a:gd name="T65" fmla="*/ 162 h 215"/>
                <a:gd name="T66" fmla="*/ 161 w 169"/>
                <a:gd name="T67" fmla="*/ 153 h 215"/>
                <a:gd name="T68" fmla="*/ 154 w 169"/>
                <a:gd name="T69" fmla="*/ 143 h 215"/>
                <a:gd name="T70" fmla="*/ 138 w 169"/>
                <a:gd name="T71" fmla="*/ 142 h 215"/>
                <a:gd name="T72" fmla="*/ 124 w 169"/>
                <a:gd name="T73" fmla="*/ 143 h 215"/>
                <a:gd name="T74" fmla="*/ 110 w 169"/>
                <a:gd name="T75" fmla="*/ 148 h 215"/>
                <a:gd name="T76" fmla="*/ 105 w 169"/>
                <a:gd name="T77" fmla="*/ 151 h 215"/>
                <a:gd name="T78" fmla="*/ 154 w 169"/>
                <a:gd name="T79" fmla="*/ 73 h 215"/>
                <a:gd name="T80" fmla="*/ 168 w 169"/>
                <a:gd name="T81" fmla="*/ 40 h 215"/>
                <a:gd name="T82" fmla="*/ 169 w 169"/>
                <a:gd name="T83" fmla="*/ 28 h 215"/>
                <a:gd name="T84" fmla="*/ 166 w 169"/>
                <a:gd name="T85" fmla="*/ 22 h 215"/>
                <a:gd name="T86" fmla="*/ 162 w 169"/>
                <a:gd name="T87" fmla="*/ 18 h 215"/>
                <a:gd name="T88" fmla="*/ 157 w 169"/>
                <a:gd name="T89" fmla="*/ 18 h 215"/>
                <a:gd name="T90" fmla="*/ 150 w 169"/>
                <a:gd name="T91" fmla="*/ 22 h 215"/>
                <a:gd name="T92" fmla="*/ 143 w 169"/>
                <a:gd name="T93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143" y="30"/>
                  </a:moveTo>
                  <a:lnTo>
                    <a:pt x="143" y="30"/>
                  </a:lnTo>
                  <a:lnTo>
                    <a:pt x="134" y="46"/>
                  </a:lnTo>
                  <a:lnTo>
                    <a:pt x="122" y="62"/>
                  </a:lnTo>
                  <a:lnTo>
                    <a:pt x="112" y="76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16" y="3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2"/>
                  </a:lnTo>
                  <a:lnTo>
                    <a:pt x="118" y="8"/>
                  </a:lnTo>
                  <a:lnTo>
                    <a:pt x="116" y="4"/>
                  </a:lnTo>
                  <a:lnTo>
                    <a:pt x="114" y="3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97" y="4"/>
                  </a:lnTo>
                  <a:lnTo>
                    <a:pt x="93" y="9"/>
                  </a:lnTo>
                  <a:lnTo>
                    <a:pt x="91" y="18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3" y="47"/>
                  </a:lnTo>
                  <a:lnTo>
                    <a:pt x="77" y="59"/>
                  </a:lnTo>
                  <a:lnTo>
                    <a:pt x="73" y="66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3" y="58"/>
                  </a:lnTo>
                  <a:lnTo>
                    <a:pt x="74" y="47"/>
                  </a:lnTo>
                  <a:lnTo>
                    <a:pt x="76" y="35"/>
                  </a:lnTo>
                  <a:lnTo>
                    <a:pt x="74" y="24"/>
                  </a:lnTo>
                  <a:lnTo>
                    <a:pt x="74" y="20"/>
                  </a:lnTo>
                  <a:lnTo>
                    <a:pt x="73" y="16"/>
                  </a:lnTo>
                  <a:lnTo>
                    <a:pt x="70" y="13"/>
                  </a:lnTo>
                  <a:lnTo>
                    <a:pt x="68" y="12"/>
                  </a:lnTo>
                  <a:lnTo>
                    <a:pt x="64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20"/>
                  </a:lnTo>
                  <a:lnTo>
                    <a:pt x="53" y="28"/>
                  </a:lnTo>
                  <a:lnTo>
                    <a:pt x="45" y="55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24" y="115"/>
                  </a:lnTo>
                  <a:lnTo>
                    <a:pt x="16" y="135"/>
                  </a:lnTo>
                  <a:lnTo>
                    <a:pt x="8" y="15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2" y="186"/>
                  </a:lnTo>
                  <a:lnTo>
                    <a:pt x="24" y="196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66" y="202"/>
                  </a:lnTo>
                  <a:lnTo>
                    <a:pt x="93" y="189"/>
                  </a:lnTo>
                  <a:lnTo>
                    <a:pt x="110" y="182"/>
                  </a:lnTo>
                  <a:lnTo>
                    <a:pt x="126" y="175"/>
                  </a:lnTo>
                  <a:lnTo>
                    <a:pt x="143" y="170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9" y="162"/>
                  </a:lnTo>
                  <a:lnTo>
                    <a:pt x="161" y="158"/>
                  </a:lnTo>
                  <a:lnTo>
                    <a:pt x="161" y="153"/>
                  </a:lnTo>
                  <a:lnTo>
                    <a:pt x="158" y="148"/>
                  </a:lnTo>
                  <a:lnTo>
                    <a:pt x="154" y="143"/>
                  </a:lnTo>
                  <a:lnTo>
                    <a:pt x="147" y="142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4" y="143"/>
                  </a:lnTo>
                  <a:lnTo>
                    <a:pt x="115" y="146"/>
                  </a:lnTo>
                  <a:lnTo>
                    <a:pt x="110" y="148"/>
                  </a:lnTo>
                  <a:lnTo>
                    <a:pt x="105" y="151"/>
                  </a:lnTo>
                  <a:lnTo>
                    <a:pt x="105" y="151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64" y="54"/>
                  </a:lnTo>
                  <a:lnTo>
                    <a:pt x="168" y="40"/>
                  </a:lnTo>
                  <a:lnTo>
                    <a:pt x="169" y="34"/>
                  </a:lnTo>
                  <a:lnTo>
                    <a:pt x="169" y="28"/>
                  </a:lnTo>
                  <a:lnTo>
                    <a:pt x="168" y="24"/>
                  </a:lnTo>
                  <a:lnTo>
                    <a:pt x="166" y="22"/>
                  </a:lnTo>
                  <a:lnTo>
                    <a:pt x="165" y="19"/>
                  </a:lnTo>
                  <a:lnTo>
                    <a:pt x="162" y="18"/>
                  </a:lnTo>
                  <a:lnTo>
                    <a:pt x="159" y="18"/>
                  </a:lnTo>
                  <a:lnTo>
                    <a:pt x="157" y="18"/>
                  </a:lnTo>
                  <a:lnTo>
                    <a:pt x="153" y="19"/>
                  </a:lnTo>
                  <a:lnTo>
                    <a:pt x="150" y="22"/>
                  </a:lnTo>
                  <a:lnTo>
                    <a:pt x="143" y="30"/>
                  </a:lnTo>
                  <a:lnTo>
                    <a:pt x="143" y="3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Freeform 651"/>
            <p:cNvSpPr/>
            <p:nvPr/>
          </p:nvSpPr>
          <p:spPr bwMode="auto">
            <a:xfrm>
              <a:off x="2578407" y="4132559"/>
              <a:ext cx="766434" cy="490302"/>
            </a:xfrm>
            <a:custGeom>
              <a:avLst/>
              <a:gdLst>
                <a:gd name="T0" fmla="*/ 0 w 569"/>
                <a:gd name="T1" fmla="*/ 103 h 364"/>
                <a:gd name="T2" fmla="*/ 139 w 569"/>
                <a:gd name="T3" fmla="*/ 0 h 364"/>
                <a:gd name="T4" fmla="*/ 569 w 569"/>
                <a:gd name="T5" fmla="*/ 0 h 364"/>
                <a:gd name="T6" fmla="*/ 534 w 569"/>
                <a:gd name="T7" fmla="*/ 362 h 364"/>
                <a:gd name="T8" fmla="*/ 534 w 569"/>
                <a:gd name="T9" fmla="*/ 362 h 364"/>
                <a:gd name="T10" fmla="*/ 522 w 569"/>
                <a:gd name="T11" fmla="*/ 362 h 364"/>
                <a:gd name="T12" fmla="*/ 506 w 569"/>
                <a:gd name="T13" fmla="*/ 364 h 364"/>
                <a:gd name="T14" fmla="*/ 486 w 569"/>
                <a:gd name="T15" fmla="*/ 362 h 364"/>
                <a:gd name="T16" fmla="*/ 460 w 569"/>
                <a:gd name="T17" fmla="*/ 361 h 364"/>
                <a:gd name="T18" fmla="*/ 430 w 569"/>
                <a:gd name="T19" fmla="*/ 357 h 364"/>
                <a:gd name="T20" fmla="*/ 396 w 569"/>
                <a:gd name="T21" fmla="*/ 351 h 364"/>
                <a:gd name="T22" fmla="*/ 359 w 569"/>
                <a:gd name="T23" fmla="*/ 342 h 364"/>
                <a:gd name="T24" fmla="*/ 318 w 569"/>
                <a:gd name="T25" fmla="*/ 330 h 364"/>
                <a:gd name="T26" fmla="*/ 298 w 569"/>
                <a:gd name="T27" fmla="*/ 323 h 364"/>
                <a:gd name="T28" fmla="*/ 276 w 569"/>
                <a:gd name="T29" fmla="*/ 314 h 364"/>
                <a:gd name="T30" fmla="*/ 255 w 569"/>
                <a:gd name="T31" fmla="*/ 304 h 364"/>
                <a:gd name="T32" fmla="*/ 232 w 569"/>
                <a:gd name="T33" fmla="*/ 293 h 364"/>
                <a:gd name="T34" fmla="*/ 209 w 569"/>
                <a:gd name="T35" fmla="*/ 281 h 364"/>
                <a:gd name="T36" fmla="*/ 186 w 569"/>
                <a:gd name="T37" fmla="*/ 268 h 364"/>
                <a:gd name="T38" fmla="*/ 163 w 569"/>
                <a:gd name="T39" fmla="*/ 253 h 364"/>
                <a:gd name="T40" fmla="*/ 140 w 569"/>
                <a:gd name="T41" fmla="*/ 237 h 364"/>
                <a:gd name="T42" fmla="*/ 116 w 569"/>
                <a:gd name="T43" fmla="*/ 218 h 364"/>
                <a:gd name="T44" fmla="*/ 93 w 569"/>
                <a:gd name="T45" fmla="*/ 199 h 364"/>
                <a:gd name="T46" fmla="*/ 70 w 569"/>
                <a:gd name="T47" fmla="*/ 177 h 364"/>
                <a:gd name="T48" fmla="*/ 45 w 569"/>
                <a:gd name="T49" fmla="*/ 154 h 364"/>
                <a:gd name="T50" fmla="*/ 22 w 569"/>
                <a:gd name="T51" fmla="*/ 130 h 364"/>
                <a:gd name="T52" fmla="*/ 0 w 569"/>
                <a:gd name="T53" fmla="*/ 103 h 364"/>
                <a:gd name="T54" fmla="*/ 0 w 569"/>
                <a:gd name="T55" fmla="*/ 10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4">
                  <a:moveTo>
                    <a:pt x="0" y="103"/>
                  </a:moveTo>
                  <a:lnTo>
                    <a:pt x="139" y="0"/>
                  </a:lnTo>
                  <a:lnTo>
                    <a:pt x="569" y="0"/>
                  </a:lnTo>
                  <a:lnTo>
                    <a:pt x="534" y="362"/>
                  </a:lnTo>
                  <a:lnTo>
                    <a:pt x="534" y="362"/>
                  </a:lnTo>
                  <a:lnTo>
                    <a:pt x="522" y="362"/>
                  </a:lnTo>
                  <a:lnTo>
                    <a:pt x="506" y="364"/>
                  </a:lnTo>
                  <a:lnTo>
                    <a:pt x="486" y="362"/>
                  </a:lnTo>
                  <a:lnTo>
                    <a:pt x="460" y="361"/>
                  </a:lnTo>
                  <a:lnTo>
                    <a:pt x="430" y="357"/>
                  </a:lnTo>
                  <a:lnTo>
                    <a:pt x="396" y="351"/>
                  </a:lnTo>
                  <a:lnTo>
                    <a:pt x="359" y="342"/>
                  </a:lnTo>
                  <a:lnTo>
                    <a:pt x="318" y="330"/>
                  </a:lnTo>
                  <a:lnTo>
                    <a:pt x="298" y="323"/>
                  </a:lnTo>
                  <a:lnTo>
                    <a:pt x="276" y="314"/>
                  </a:lnTo>
                  <a:lnTo>
                    <a:pt x="255" y="304"/>
                  </a:lnTo>
                  <a:lnTo>
                    <a:pt x="232" y="293"/>
                  </a:lnTo>
                  <a:lnTo>
                    <a:pt x="209" y="281"/>
                  </a:lnTo>
                  <a:lnTo>
                    <a:pt x="186" y="268"/>
                  </a:lnTo>
                  <a:lnTo>
                    <a:pt x="163" y="253"/>
                  </a:lnTo>
                  <a:lnTo>
                    <a:pt x="140" y="237"/>
                  </a:lnTo>
                  <a:lnTo>
                    <a:pt x="116" y="218"/>
                  </a:lnTo>
                  <a:lnTo>
                    <a:pt x="93" y="199"/>
                  </a:lnTo>
                  <a:lnTo>
                    <a:pt x="70" y="177"/>
                  </a:lnTo>
                  <a:lnTo>
                    <a:pt x="45" y="154"/>
                  </a:lnTo>
                  <a:lnTo>
                    <a:pt x="22" y="13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58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Freeform 652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  <a:close/>
                </a:path>
              </a:pathLst>
            </a:custGeom>
            <a:solidFill>
              <a:srgbClr val="6C6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Freeform 653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Freeform 654"/>
            <p:cNvSpPr>
              <a:spLocks noEditPoints="1"/>
            </p:cNvSpPr>
            <p:nvPr/>
          </p:nvSpPr>
          <p:spPr bwMode="auto">
            <a:xfrm>
              <a:off x="3171080" y="3677278"/>
              <a:ext cx="410831" cy="214171"/>
            </a:xfrm>
            <a:custGeom>
              <a:avLst/>
              <a:gdLst>
                <a:gd name="T0" fmla="*/ 27 w 305"/>
                <a:gd name="T1" fmla="*/ 116 h 159"/>
                <a:gd name="T2" fmla="*/ 33 w 305"/>
                <a:gd name="T3" fmla="*/ 136 h 159"/>
                <a:gd name="T4" fmla="*/ 33 w 305"/>
                <a:gd name="T5" fmla="*/ 136 h 159"/>
                <a:gd name="T6" fmla="*/ 36 w 305"/>
                <a:gd name="T7" fmla="*/ 141 h 159"/>
                <a:gd name="T8" fmla="*/ 39 w 305"/>
                <a:gd name="T9" fmla="*/ 145 h 159"/>
                <a:gd name="T10" fmla="*/ 43 w 305"/>
                <a:gd name="T11" fmla="*/ 149 h 159"/>
                <a:gd name="T12" fmla="*/ 47 w 305"/>
                <a:gd name="T13" fmla="*/ 152 h 159"/>
                <a:gd name="T14" fmla="*/ 52 w 305"/>
                <a:gd name="T15" fmla="*/ 155 h 159"/>
                <a:gd name="T16" fmla="*/ 58 w 305"/>
                <a:gd name="T17" fmla="*/ 158 h 159"/>
                <a:gd name="T18" fmla="*/ 70 w 305"/>
                <a:gd name="T19" fmla="*/ 159 h 159"/>
                <a:gd name="T20" fmla="*/ 70 w 305"/>
                <a:gd name="T21" fmla="*/ 159 h 159"/>
                <a:gd name="T22" fmla="*/ 78 w 305"/>
                <a:gd name="T23" fmla="*/ 158 h 159"/>
                <a:gd name="T24" fmla="*/ 85 w 305"/>
                <a:gd name="T25" fmla="*/ 156 h 159"/>
                <a:gd name="T26" fmla="*/ 100 w 305"/>
                <a:gd name="T27" fmla="*/ 152 h 159"/>
                <a:gd name="T28" fmla="*/ 41 w 305"/>
                <a:gd name="T29" fmla="*/ 133 h 159"/>
                <a:gd name="T30" fmla="*/ 28 w 305"/>
                <a:gd name="T31" fmla="*/ 118 h 159"/>
                <a:gd name="T32" fmla="*/ 27 w 305"/>
                <a:gd name="T33" fmla="*/ 116 h 159"/>
                <a:gd name="T34" fmla="*/ 305 w 305"/>
                <a:gd name="T35" fmla="*/ 71 h 159"/>
                <a:gd name="T36" fmla="*/ 305 w 305"/>
                <a:gd name="T37" fmla="*/ 71 h 159"/>
                <a:gd name="T38" fmla="*/ 298 w 305"/>
                <a:gd name="T39" fmla="*/ 74 h 159"/>
                <a:gd name="T40" fmla="*/ 133 w 305"/>
                <a:gd name="T41" fmla="*/ 128 h 159"/>
                <a:gd name="T42" fmla="*/ 155 w 305"/>
                <a:gd name="T43" fmla="*/ 133 h 159"/>
                <a:gd name="T44" fmla="*/ 278 w 305"/>
                <a:gd name="T45" fmla="*/ 94 h 159"/>
                <a:gd name="T46" fmla="*/ 278 w 305"/>
                <a:gd name="T47" fmla="*/ 94 h 159"/>
                <a:gd name="T48" fmla="*/ 287 w 305"/>
                <a:gd name="T49" fmla="*/ 90 h 159"/>
                <a:gd name="T50" fmla="*/ 295 w 305"/>
                <a:gd name="T51" fmla="*/ 85 h 159"/>
                <a:gd name="T52" fmla="*/ 301 w 305"/>
                <a:gd name="T53" fmla="*/ 79 h 159"/>
                <a:gd name="T54" fmla="*/ 305 w 305"/>
                <a:gd name="T55" fmla="*/ 71 h 159"/>
                <a:gd name="T56" fmla="*/ 21 w 305"/>
                <a:gd name="T57" fmla="*/ 0 h 159"/>
                <a:gd name="T58" fmla="*/ 21 w 305"/>
                <a:gd name="T59" fmla="*/ 0 h 159"/>
                <a:gd name="T60" fmla="*/ 16 w 305"/>
                <a:gd name="T61" fmla="*/ 2 h 159"/>
                <a:gd name="T62" fmla="*/ 10 w 305"/>
                <a:gd name="T63" fmla="*/ 8 h 159"/>
                <a:gd name="T64" fmla="*/ 6 w 305"/>
                <a:gd name="T65" fmla="*/ 13 h 159"/>
                <a:gd name="T66" fmla="*/ 2 w 305"/>
                <a:gd name="T67" fmla="*/ 19 h 159"/>
                <a:gd name="T68" fmla="*/ 0 w 305"/>
                <a:gd name="T69" fmla="*/ 24 h 159"/>
                <a:gd name="T70" fmla="*/ 0 w 305"/>
                <a:gd name="T71" fmla="*/ 29 h 159"/>
                <a:gd name="T72" fmla="*/ 0 w 305"/>
                <a:gd name="T73" fmla="*/ 36 h 159"/>
                <a:gd name="T74" fmla="*/ 1 w 305"/>
                <a:gd name="T75" fmla="*/ 41 h 159"/>
                <a:gd name="T76" fmla="*/ 24 w 305"/>
                <a:gd name="T77" fmla="*/ 109 h 159"/>
                <a:gd name="T78" fmla="*/ 48 w 305"/>
                <a:gd name="T79" fmla="*/ 102 h 159"/>
                <a:gd name="T80" fmla="*/ 20 w 305"/>
                <a:gd name="T81" fmla="*/ 23 h 159"/>
                <a:gd name="T82" fmla="*/ 20 w 305"/>
                <a:gd name="T83" fmla="*/ 23 h 159"/>
                <a:gd name="T84" fmla="*/ 19 w 305"/>
                <a:gd name="T85" fmla="*/ 17 h 159"/>
                <a:gd name="T86" fmla="*/ 19 w 305"/>
                <a:gd name="T87" fmla="*/ 10 h 159"/>
                <a:gd name="T88" fmla="*/ 20 w 305"/>
                <a:gd name="T89" fmla="*/ 5 h 159"/>
                <a:gd name="T90" fmla="*/ 21 w 305"/>
                <a:gd name="T9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5" h="159">
                  <a:moveTo>
                    <a:pt x="27" y="116"/>
                  </a:moveTo>
                  <a:lnTo>
                    <a:pt x="33" y="136"/>
                  </a:lnTo>
                  <a:lnTo>
                    <a:pt x="33" y="136"/>
                  </a:lnTo>
                  <a:lnTo>
                    <a:pt x="36" y="141"/>
                  </a:lnTo>
                  <a:lnTo>
                    <a:pt x="39" y="145"/>
                  </a:lnTo>
                  <a:lnTo>
                    <a:pt x="43" y="149"/>
                  </a:lnTo>
                  <a:lnTo>
                    <a:pt x="47" y="152"/>
                  </a:lnTo>
                  <a:lnTo>
                    <a:pt x="52" y="155"/>
                  </a:lnTo>
                  <a:lnTo>
                    <a:pt x="58" y="158"/>
                  </a:lnTo>
                  <a:lnTo>
                    <a:pt x="70" y="159"/>
                  </a:lnTo>
                  <a:lnTo>
                    <a:pt x="70" y="159"/>
                  </a:lnTo>
                  <a:lnTo>
                    <a:pt x="78" y="158"/>
                  </a:lnTo>
                  <a:lnTo>
                    <a:pt x="85" y="156"/>
                  </a:lnTo>
                  <a:lnTo>
                    <a:pt x="100" y="152"/>
                  </a:lnTo>
                  <a:lnTo>
                    <a:pt x="41" y="133"/>
                  </a:lnTo>
                  <a:lnTo>
                    <a:pt x="28" y="118"/>
                  </a:lnTo>
                  <a:lnTo>
                    <a:pt x="27" y="116"/>
                  </a:lnTo>
                  <a:close/>
                  <a:moveTo>
                    <a:pt x="305" y="71"/>
                  </a:moveTo>
                  <a:lnTo>
                    <a:pt x="305" y="71"/>
                  </a:lnTo>
                  <a:lnTo>
                    <a:pt x="298" y="74"/>
                  </a:lnTo>
                  <a:lnTo>
                    <a:pt x="133" y="128"/>
                  </a:lnTo>
                  <a:lnTo>
                    <a:pt x="155" y="133"/>
                  </a:lnTo>
                  <a:lnTo>
                    <a:pt x="278" y="94"/>
                  </a:lnTo>
                  <a:lnTo>
                    <a:pt x="278" y="94"/>
                  </a:lnTo>
                  <a:lnTo>
                    <a:pt x="287" y="90"/>
                  </a:lnTo>
                  <a:lnTo>
                    <a:pt x="295" y="85"/>
                  </a:lnTo>
                  <a:lnTo>
                    <a:pt x="301" y="79"/>
                  </a:lnTo>
                  <a:lnTo>
                    <a:pt x="305" y="71"/>
                  </a:lnTo>
                  <a:close/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Freeform 655"/>
            <p:cNvSpPr/>
            <p:nvPr/>
          </p:nvSpPr>
          <p:spPr bwMode="auto">
            <a:xfrm>
              <a:off x="3207448" y="3833528"/>
              <a:ext cx="98330" cy="57921"/>
            </a:xfrm>
            <a:custGeom>
              <a:avLst/>
              <a:gdLst>
                <a:gd name="T0" fmla="*/ 0 w 73"/>
                <a:gd name="T1" fmla="*/ 0 h 43"/>
                <a:gd name="T2" fmla="*/ 6 w 73"/>
                <a:gd name="T3" fmla="*/ 20 h 43"/>
                <a:gd name="T4" fmla="*/ 6 w 73"/>
                <a:gd name="T5" fmla="*/ 20 h 43"/>
                <a:gd name="T6" fmla="*/ 9 w 73"/>
                <a:gd name="T7" fmla="*/ 25 h 43"/>
                <a:gd name="T8" fmla="*/ 12 w 73"/>
                <a:gd name="T9" fmla="*/ 29 h 43"/>
                <a:gd name="T10" fmla="*/ 16 w 73"/>
                <a:gd name="T11" fmla="*/ 33 h 43"/>
                <a:gd name="T12" fmla="*/ 20 w 73"/>
                <a:gd name="T13" fmla="*/ 36 h 43"/>
                <a:gd name="T14" fmla="*/ 25 w 73"/>
                <a:gd name="T15" fmla="*/ 39 h 43"/>
                <a:gd name="T16" fmla="*/ 31 w 73"/>
                <a:gd name="T17" fmla="*/ 42 h 43"/>
                <a:gd name="T18" fmla="*/ 43 w 73"/>
                <a:gd name="T19" fmla="*/ 43 h 43"/>
                <a:gd name="T20" fmla="*/ 43 w 73"/>
                <a:gd name="T21" fmla="*/ 43 h 43"/>
                <a:gd name="T22" fmla="*/ 51 w 73"/>
                <a:gd name="T23" fmla="*/ 42 h 43"/>
                <a:gd name="T24" fmla="*/ 58 w 73"/>
                <a:gd name="T25" fmla="*/ 40 h 43"/>
                <a:gd name="T26" fmla="*/ 73 w 73"/>
                <a:gd name="T27" fmla="*/ 36 h 43"/>
                <a:gd name="T28" fmla="*/ 14 w 73"/>
                <a:gd name="T29" fmla="*/ 17 h 43"/>
                <a:gd name="T30" fmla="*/ 1 w 73"/>
                <a:gd name="T31" fmla="*/ 2 h 43"/>
                <a:gd name="T32" fmla="*/ 0 w 7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3">
                  <a:moveTo>
                    <a:pt x="0" y="0"/>
                  </a:moveTo>
                  <a:lnTo>
                    <a:pt x="6" y="20"/>
                  </a:lnTo>
                  <a:lnTo>
                    <a:pt x="6" y="20"/>
                  </a:lnTo>
                  <a:lnTo>
                    <a:pt x="9" y="25"/>
                  </a:lnTo>
                  <a:lnTo>
                    <a:pt x="12" y="29"/>
                  </a:lnTo>
                  <a:lnTo>
                    <a:pt x="16" y="33"/>
                  </a:lnTo>
                  <a:lnTo>
                    <a:pt x="20" y="36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51" y="42"/>
                  </a:lnTo>
                  <a:lnTo>
                    <a:pt x="58" y="40"/>
                  </a:lnTo>
                  <a:lnTo>
                    <a:pt x="73" y="36"/>
                  </a:lnTo>
                  <a:lnTo>
                    <a:pt x="14" y="17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656"/>
            <p:cNvSpPr/>
            <p:nvPr/>
          </p:nvSpPr>
          <p:spPr bwMode="auto">
            <a:xfrm>
              <a:off x="3350228" y="3772914"/>
              <a:ext cx="231681" cy="83513"/>
            </a:xfrm>
            <a:custGeom>
              <a:avLst/>
              <a:gdLst>
                <a:gd name="T0" fmla="*/ 172 w 172"/>
                <a:gd name="T1" fmla="*/ 0 h 62"/>
                <a:gd name="T2" fmla="*/ 172 w 172"/>
                <a:gd name="T3" fmla="*/ 0 h 62"/>
                <a:gd name="T4" fmla="*/ 165 w 172"/>
                <a:gd name="T5" fmla="*/ 3 h 62"/>
                <a:gd name="T6" fmla="*/ 0 w 172"/>
                <a:gd name="T7" fmla="*/ 57 h 62"/>
                <a:gd name="T8" fmla="*/ 22 w 172"/>
                <a:gd name="T9" fmla="*/ 62 h 62"/>
                <a:gd name="T10" fmla="*/ 145 w 172"/>
                <a:gd name="T11" fmla="*/ 23 h 62"/>
                <a:gd name="T12" fmla="*/ 145 w 172"/>
                <a:gd name="T13" fmla="*/ 23 h 62"/>
                <a:gd name="T14" fmla="*/ 154 w 172"/>
                <a:gd name="T15" fmla="*/ 19 h 62"/>
                <a:gd name="T16" fmla="*/ 162 w 172"/>
                <a:gd name="T17" fmla="*/ 14 h 62"/>
                <a:gd name="T18" fmla="*/ 168 w 172"/>
                <a:gd name="T19" fmla="*/ 8 h 62"/>
                <a:gd name="T20" fmla="*/ 172 w 172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62">
                  <a:moveTo>
                    <a:pt x="172" y="0"/>
                  </a:moveTo>
                  <a:lnTo>
                    <a:pt x="172" y="0"/>
                  </a:lnTo>
                  <a:lnTo>
                    <a:pt x="165" y="3"/>
                  </a:lnTo>
                  <a:lnTo>
                    <a:pt x="0" y="57"/>
                  </a:lnTo>
                  <a:lnTo>
                    <a:pt x="22" y="6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54" y="19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657"/>
            <p:cNvSpPr/>
            <p:nvPr/>
          </p:nvSpPr>
          <p:spPr bwMode="auto">
            <a:xfrm>
              <a:off x="3171080" y="3677278"/>
              <a:ext cx="64655" cy="146822"/>
            </a:xfrm>
            <a:custGeom>
              <a:avLst/>
              <a:gdLst>
                <a:gd name="T0" fmla="*/ 21 w 48"/>
                <a:gd name="T1" fmla="*/ 0 h 109"/>
                <a:gd name="T2" fmla="*/ 21 w 48"/>
                <a:gd name="T3" fmla="*/ 0 h 109"/>
                <a:gd name="T4" fmla="*/ 16 w 48"/>
                <a:gd name="T5" fmla="*/ 2 h 109"/>
                <a:gd name="T6" fmla="*/ 10 w 48"/>
                <a:gd name="T7" fmla="*/ 8 h 109"/>
                <a:gd name="T8" fmla="*/ 6 w 48"/>
                <a:gd name="T9" fmla="*/ 13 h 109"/>
                <a:gd name="T10" fmla="*/ 2 w 48"/>
                <a:gd name="T11" fmla="*/ 19 h 109"/>
                <a:gd name="T12" fmla="*/ 0 w 48"/>
                <a:gd name="T13" fmla="*/ 24 h 109"/>
                <a:gd name="T14" fmla="*/ 0 w 48"/>
                <a:gd name="T15" fmla="*/ 29 h 109"/>
                <a:gd name="T16" fmla="*/ 0 w 48"/>
                <a:gd name="T17" fmla="*/ 36 h 109"/>
                <a:gd name="T18" fmla="*/ 1 w 48"/>
                <a:gd name="T19" fmla="*/ 41 h 109"/>
                <a:gd name="T20" fmla="*/ 24 w 48"/>
                <a:gd name="T21" fmla="*/ 109 h 109"/>
                <a:gd name="T22" fmla="*/ 48 w 48"/>
                <a:gd name="T23" fmla="*/ 102 h 109"/>
                <a:gd name="T24" fmla="*/ 20 w 48"/>
                <a:gd name="T25" fmla="*/ 23 h 109"/>
                <a:gd name="T26" fmla="*/ 20 w 48"/>
                <a:gd name="T27" fmla="*/ 23 h 109"/>
                <a:gd name="T28" fmla="*/ 19 w 48"/>
                <a:gd name="T29" fmla="*/ 17 h 109"/>
                <a:gd name="T30" fmla="*/ 19 w 48"/>
                <a:gd name="T31" fmla="*/ 10 h 109"/>
                <a:gd name="T32" fmla="*/ 20 w 48"/>
                <a:gd name="T33" fmla="*/ 5 h 109"/>
                <a:gd name="T34" fmla="*/ 21 w 48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09"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658"/>
            <p:cNvSpPr/>
            <p:nvPr/>
          </p:nvSpPr>
          <p:spPr bwMode="auto">
            <a:xfrm>
              <a:off x="3196672" y="3558743"/>
              <a:ext cx="416219" cy="305766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659"/>
            <p:cNvSpPr/>
            <p:nvPr/>
          </p:nvSpPr>
          <p:spPr bwMode="auto">
            <a:xfrm>
              <a:off x="3196672" y="3558743"/>
              <a:ext cx="416219" cy="305766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660"/>
            <p:cNvSpPr/>
            <p:nvPr/>
          </p:nvSpPr>
          <p:spPr bwMode="auto">
            <a:xfrm>
              <a:off x="3220918" y="3740587"/>
              <a:ext cx="22899" cy="52533"/>
            </a:xfrm>
            <a:custGeom>
              <a:avLst/>
              <a:gdLst>
                <a:gd name="T0" fmla="*/ 0 w 17"/>
                <a:gd name="T1" fmla="*/ 3 h 39"/>
                <a:gd name="T2" fmla="*/ 13 w 17"/>
                <a:gd name="T3" fmla="*/ 38 h 39"/>
                <a:gd name="T4" fmla="*/ 13 w 17"/>
                <a:gd name="T5" fmla="*/ 38 h 39"/>
                <a:gd name="T6" fmla="*/ 14 w 17"/>
                <a:gd name="T7" fmla="*/ 39 h 39"/>
                <a:gd name="T8" fmla="*/ 15 w 17"/>
                <a:gd name="T9" fmla="*/ 39 h 39"/>
                <a:gd name="T10" fmla="*/ 15 w 17"/>
                <a:gd name="T11" fmla="*/ 39 h 39"/>
                <a:gd name="T12" fmla="*/ 17 w 17"/>
                <a:gd name="T13" fmla="*/ 38 h 39"/>
                <a:gd name="T14" fmla="*/ 17 w 17"/>
                <a:gd name="T15" fmla="*/ 36 h 39"/>
                <a:gd name="T16" fmla="*/ 4 w 17"/>
                <a:gd name="T17" fmla="*/ 1 h 39"/>
                <a:gd name="T18" fmla="*/ 4 w 17"/>
                <a:gd name="T19" fmla="*/ 1 h 39"/>
                <a:gd name="T20" fmla="*/ 3 w 17"/>
                <a:gd name="T21" fmla="*/ 0 h 39"/>
                <a:gd name="T22" fmla="*/ 2 w 17"/>
                <a:gd name="T23" fmla="*/ 0 h 39"/>
                <a:gd name="T24" fmla="*/ 2 w 17"/>
                <a:gd name="T25" fmla="*/ 0 h 39"/>
                <a:gd name="T26" fmla="*/ 0 w 17"/>
                <a:gd name="T27" fmla="*/ 1 h 39"/>
                <a:gd name="T28" fmla="*/ 0 w 17"/>
                <a:gd name="T29" fmla="*/ 3 h 39"/>
                <a:gd name="T30" fmla="*/ 0 w 17"/>
                <a:gd name="T31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0" y="3"/>
                  </a:moveTo>
                  <a:lnTo>
                    <a:pt x="13" y="38"/>
                  </a:lnTo>
                  <a:lnTo>
                    <a:pt x="13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7" y="38"/>
                  </a:lnTo>
                  <a:lnTo>
                    <a:pt x="17" y="36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661"/>
            <p:cNvSpPr/>
            <p:nvPr/>
          </p:nvSpPr>
          <p:spPr bwMode="auto">
            <a:xfrm>
              <a:off x="3563052" y="3648992"/>
              <a:ext cx="18858" cy="17511"/>
            </a:xfrm>
            <a:custGeom>
              <a:avLst/>
              <a:gdLst>
                <a:gd name="T0" fmla="*/ 4 w 14"/>
                <a:gd name="T1" fmla="*/ 2 h 13"/>
                <a:gd name="T2" fmla="*/ 4 w 14"/>
                <a:gd name="T3" fmla="*/ 2 h 13"/>
                <a:gd name="T4" fmla="*/ 7 w 14"/>
                <a:gd name="T5" fmla="*/ 0 h 13"/>
                <a:gd name="T6" fmla="*/ 10 w 14"/>
                <a:gd name="T7" fmla="*/ 2 h 13"/>
                <a:gd name="T8" fmla="*/ 12 w 14"/>
                <a:gd name="T9" fmla="*/ 3 h 13"/>
                <a:gd name="T10" fmla="*/ 12 w 14"/>
                <a:gd name="T11" fmla="*/ 4 h 13"/>
                <a:gd name="T12" fmla="*/ 12 w 14"/>
                <a:gd name="T13" fmla="*/ 4 h 13"/>
                <a:gd name="T14" fmla="*/ 14 w 14"/>
                <a:gd name="T15" fmla="*/ 7 h 13"/>
                <a:gd name="T16" fmla="*/ 12 w 14"/>
                <a:gd name="T17" fmla="*/ 8 h 13"/>
                <a:gd name="T18" fmla="*/ 11 w 14"/>
                <a:gd name="T19" fmla="*/ 11 h 13"/>
                <a:gd name="T20" fmla="*/ 8 w 14"/>
                <a:gd name="T21" fmla="*/ 11 h 13"/>
                <a:gd name="T22" fmla="*/ 8 w 14"/>
                <a:gd name="T23" fmla="*/ 11 h 13"/>
                <a:gd name="T24" fmla="*/ 6 w 14"/>
                <a:gd name="T25" fmla="*/ 13 h 13"/>
                <a:gd name="T26" fmla="*/ 3 w 14"/>
                <a:gd name="T27" fmla="*/ 11 h 13"/>
                <a:gd name="T28" fmla="*/ 2 w 14"/>
                <a:gd name="T29" fmla="*/ 10 h 13"/>
                <a:gd name="T30" fmla="*/ 0 w 14"/>
                <a:gd name="T31" fmla="*/ 8 h 13"/>
                <a:gd name="T32" fmla="*/ 0 w 14"/>
                <a:gd name="T33" fmla="*/ 8 h 13"/>
                <a:gd name="T34" fmla="*/ 0 w 14"/>
                <a:gd name="T35" fmla="*/ 6 h 13"/>
                <a:gd name="T36" fmla="*/ 2 w 14"/>
                <a:gd name="T37" fmla="*/ 4 h 13"/>
                <a:gd name="T38" fmla="*/ 3 w 14"/>
                <a:gd name="T39" fmla="*/ 3 h 13"/>
                <a:gd name="T40" fmla="*/ 4 w 14"/>
                <a:gd name="T41" fmla="*/ 2 h 13"/>
                <a:gd name="T42" fmla="*/ 4 w 14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4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662"/>
            <p:cNvSpPr/>
            <p:nvPr/>
          </p:nvSpPr>
          <p:spPr bwMode="auto">
            <a:xfrm>
              <a:off x="3219571" y="3570867"/>
              <a:ext cx="301724" cy="282867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663"/>
            <p:cNvSpPr/>
            <p:nvPr/>
          </p:nvSpPr>
          <p:spPr bwMode="auto">
            <a:xfrm>
              <a:off x="3219571" y="3570867"/>
              <a:ext cx="301724" cy="282867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664"/>
            <p:cNvSpPr/>
            <p:nvPr/>
          </p:nvSpPr>
          <p:spPr bwMode="auto">
            <a:xfrm>
              <a:off x="3286920" y="3570867"/>
              <a:ext cx="297684" cy="280173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665"/>
            <p:cNvSpPr/>
            <p:nvPr/>
          </p:nvSpPr>
          <p:spPr bwMode="auto">
            <a:xfrm>
              <a:off x="3286920" y="3570867"/>
              <a:ext cx="297684" cy="280173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666"/>
            <p:cNvSpPr>
              <a:spLocks noEditPoints="1"/>
            </p:cNvSpPr>
            <p:nvPr/>
          </p:nvSpPr>
          <p:spPr bwMode="auto">
            <a:xfrm>
              <a:off x="3202060" y="3824100"/>
              <a:ext cx="307112" cy="114494"/>
            </a:xfrm>
            <a:custGeom>
              <a:avLst/>
              <a:gdLst>
                <a:gd name="T0" fmla="*/ 132 w 228"/>
                <a:gd name="T1" fmla="*/ 24 h 85"/>
                <a:gd name="T2" fmla="*/ 77 w 228"/>
                <a:gd name="T3" fmla="*/ 43 h 85"/>
                <a:gd name="T4" fmla="*/ 191 w 228"/>
                <a:gd name="T5" fmla="*/ 78 h 85"/>
                <a:gd name="T6" fmla="*/ 195 w 228"/>
                <a:gd name="T7" fmla="*/ 78 h 85"/>
                <a:gd name="T8" fmla="*/ 195 w 228"/>
                <a:gd name="T9" fmla="*/ 78 h 85"/>
                <a:gd name="T10" fmla="*/ 197 w 228"/>
                <a:gd name="T11" fmla="*/ 80 h 85"/>
                <a:gd name="T12" fmla="*/ 206 w 228"/>
                <a:gd name="T13" fmla="*/ 82 h 85"/>
                <a:gd name="T14" fmla="*/ 214 w 228"/>
                <a:gd name="T15" fmla="*/ 85 h 85"/>
                <a:gd name="T16" fmla="*/ 214 w 228"/>
                <a:gd name="T17" fmla="*/ 85 h 85"/>
                <a:gd name="T18" fmla="*/ 216 w 228"/>
                <a:gd name="T19" fmla="*/ 85 h 85"/>
                <a:gd name="T20" fmla="*/ 216 w 228"/>
                <a:gd name="T21" fmla="*/ 85 h 85"/>
                <a:gd name="T22" fmla="*/ 217 w 228"/>
                <a:gd name="T23" fmla="*/ 85 h 85"/>
                <a:gd name="T24" fmla="*/ 220 w 228"/>
                <a:gd name="T25" fmla="*/ 84 h 85"/>
                <a:gd name="T26" fmla="*/ 222 w 228"/>
                <a:gd name="T27" fmla="*/ 78 h 85"/>
                <a:gd name="T28" fmla="*/ 228 w 228"/>
                <a:gd name="T29" fmla="*/ 63 h 85"/>
                <a:gd name="T30" fmla="*/ 228 w 228"/>
                <a:gd name="T31" fmla="*/ 63 h 85"/>
                <a:gd name="T32" fmla="*/ 228 w 228"/>
                <a:gd name="T33" fmla="*/ 61 h 85"/>
                <a:gd name="T34" fmla="*/ 228 w 228"/>
                <a:gd name="T35" fmla="*/ 57 h 85"/>
                <a:gd name="T36" fmla="*/ 226 w 228"/>
                <a:gd name="T37" fmla="*/ 55 h 85"/>
                <a:gd name="T38" fmla="*/ 224 w 228"/>
                <a:gd name="T39" fmla="*/ 54 h 85"/>
                <a:gd name="T40" fmla="*/ 132 w 228"/>
                <a:gd name="T41" fmla="*/ 24 h 85"/>
                <a:gd name="T42" fmla="*/ 1 w 228"/>
                <a:gd name="T43" fmla="*/ 0 h 85"/>
                <a:gd name="T44" fmla="*/ 0 w 228"/>
                <a:gd name="T45" fmla="*/ 1 h 85"/>
                <a:gd name="T46" fmla="*/ 4 w 228"/>
                <a:gd name="T47" fmla="*/ 7 h 85"/>
                <a:gd name="T48" fmla="*/ 1 w 228"/>
                <a:gd name="T4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8" h="85">
                  <a:moveTo>
                    <a:pt x="132" y="24"/>
                  </a:moveTo>
                  <a:lnTo>
                    <a:pt x="77" y="43"/>
                  </a:lnTo>
                  <a:lnTo>
                    <a:pt x="191" y="78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197" y="80"/>
                  </a:lnTo>
                  <a:lnTo>
                    <a:pt x="206" y="82"/>
                  </a:lnTo>
                  <a:lnTo>
                    <a:pt x="214" y="85"/>
                  </a:lnTo>
                  <a:lnTo>
                    <a:pt x="214" y="85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17" y="85"/>
                  </a:lnTo>
                  <a:lnTo>
                    <a:pt x="220" y="84"/>
                  </a:lnTo>
                  <a:lnTo>
                    <a:pt x="222" y="78"/>
                  </a:lnTo>
                  <a:lnTo>
                    <a:pt x="228" y="63"/>
                  </a:lnTo>
                  <a:lnTo>
                    <a:pt x="228" y="63"/>
                  </a:lnTo>
                  <a:lnTo>
                    <a:pt x="228" y="61"/>
                  </a:lnTo>
                  <a:lnTo>
                    <a:pt x="228" y="57"/>
                  </a:lnTo>
                  <a:lnTo>
                    <a:pt x="226" y="55"/>
                  </a:lnTo>
                  <a:lnTo>
                    <a:pt x="224" y="54"/>
                  </a:lnTo>
                  <a:lnTo>
                    <a:pt x="132" y="24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667"/>
            <p:cNvSpPr/>
            <p:nvPr/>
          </p:nvSpPr>
          <p:spPr bwMode="auto">
            <a:xfrm>
              <a:off x="3305778" y="3856427"/>
              <a:ext cx="203395" cy="82166"/>
            </a:xfrm>
            <a:custGeom>
              <a:avLst/>
              <a:gdLst>
                <a:gd name="T0" fmla="*/ 55 w 151"/>
                <a:gd name="T1" fmla="*/ 0 h 61"/>
                <a:gd name="T2" fmla="*/ 0 w 151"/>
                <a:gd name="T3" fmla="*/ 19 h 61"/>
                <a:gd name="T4" fmla="*/ 114 w 151"/>
                <a:gd name="T5" fmla="*/ 54 h 61"/>
                <a:gd name="T6" fmla="*/ 118 w 151"/>
                <a:gd name="T7" fmla="*/ 54 h 61"/>
                <a:gd name="T8" fmla="*/ 118 w 151"/>
                <a:gd name="T9" fmla="*/ 54 h 61"/>
                <a:gd name="T10" fmla="*/ 120 w 151"/>
                <a:gd name="T11" fmla="*/ 56 h 61"/>
                <a:gd name="T12" fmla="*/ 129 w 151"/>
                <a:gd name="T13" fmla="*/ 58 h 61"/>
                <a:gd name="T14" fmla="*/ 137 w 151"/>
                <a:gd name="T15" fmla="*/ 61 h 61"/>
                <a:gd name="T16" fmla="*/ 137 w 151"/>
                <a:gd name="T17" fmla="*/ 61 h 61"/>
                <a:gd name="T18" fmla="*/ 139 w 151"/>
                <a:gd name="T19" fmla="*/ 61 h 61"/>
                <a:gd name="T20" fmla="*/ 139 w 151"/>
                <a:gd name="T21" fmla="*/ 61 h 61"/>
                <a:gd name="T22" fmla="*/ 140 w 151"/>
                <a:gd name="T23" fmla="*/ 61 h 61"/>
                <a:gd name="T24" fmla="*/ 143 w 151"/>
                <a:gd name="T25" fmla="*/ 60 h 61"/>
                <a:gd name="T26" fmla="*/ 145 w 151"/>
                <a:gd name="T27" fmla="*/ 54 h 61"/>
                <a:gd name="T28" fmla="*/ 151 w 151"/>
                <a:gd name="T29" fmla="*/ 39 h 61"/>
                <a:gd name="T30" fmla="*/ 151 w 151"/>
                <a:gd name="T31" fmla="*/ 39 h 61"/>
                <a:gd name="T32" fmla="*/ 151 w 151"/>
                <a:gd name="T33" fmla="*/ 37 h 61"/>
                <a:gd name="T34" fmla="*/ 151 w 151"/>
                <a:gd name="T35" fmla="*/ 33 h 61"/>
                <a:gd name="T36" fmla="*/ 149 w 151"/>
                <a:gd name="T37" fmla="*/ 31 h 61"/>
                <a:gd name="T38" fmla="*/ 147 w 151"/>
                <a:gd name="T39" fmla="*/ 30 h 61"/>
                <a:gd name="T40" fmla="*/ 55 w 151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61">
                  <a:moveTo>
                    <a:pt x="55" y="0"/>
                  </a:moveTo>
                  <a:lnTo>
                    <a:pt x="0" y="19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20" y="56"/>
                  </a:lnTo>
                  <a:lnTo>
                    <a:pt x="129" y="58"/>
                  </a:lnTo>
                  <a:lnTo>
                    <a:pt x="137" y="61"/>
                  </a:lnTo>
                  <a:lnTo>
                    <a:pt x="137" y="61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3" y="60"/>
                  </a:lnTo>
                  <a:lnTo>
                    <a:pt x="145" y="54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1" y="37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668"/>
            <p:cNvSpPr/>
            <p:nvPr/>
          </p:nvSpPr>
          <p:spPr bwMode="auto">
            <a:xfrm>
              <a:off x="3202060" y="3824100"/>
              <a:ext cx="5388" cy="9429"/>
            </a:xfrm>
            <a:custGeom>
              <a:avLst/>
              <a:gdLst>
                <a:gd name="T0" fmla="*/ 1 w 4"/>
                <a:gd name="T1" fmla="*/ 0 h 7"/>
                <a:gd name="T2" fmla="*/ 0 w 4"/>
                <a:gd name="T3" fmla="*/ 1 h 7"/>
                <a:gd name="T4" fmla="*/ 4 w 4"/>
                <a:gd name="T5" fmla="*/ 7 h 7"/>
                <a:gd name="T6" fmla="*/ 1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669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5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670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671"/>
            <p:cNvSpPr/>
            <p:nvPr/>
          </p:nvSpPr>
          <p:spPr bwMode="auto">
            <a:xfrm>
              <a:off x="3203407" y="3814670"/>
              <a:ext cx="176455" cy="67349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672"/>
            <p:cNvSpPr/>
            <p:nvPr/>
          </p:nvSpPr>
          <p:spPr bwMode="auto">
            <a:xfrm>
              <a:off x="3203407" y="3814670"/>
              <a:ext cx="176455" cy="67349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673"/>
            <p:cNvSpPr/>
            <p:nvPr/>
          </p:nvSpPr>
          <p:spPr bwMode="auto">
            <a:xfrm>
              <a:off x="3235735" y="3814670"/>
              <a:ext cx="114494" cy="49839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01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674"/>
            <p:cNvSpPr/>
            <p:nvPr/>
          </p:nvSpPr>
          <p:spPr bwMode="auto">
            <a:xfrm>
              <a:off x="3235735" y="3814670"/>
              <a:ext cx="114494" cy="49839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Freeform 675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676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Freeform 677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678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679"/>
            <p:cNvSpPr/>
            <p:nvPr/>
          </p:nvSpPr>
          <p:spPr bwMode="auto">
            <a:xfrm>
              <a:off x="3299043" y="3776955"/>
              <a:ext cx="200701" cy="255927"/>
            </a:xfrm>
            <a:custGeom>
              <a:avLst/>
              <a:gdLst>
                <a:gd name="T0" fmla="*/ 135 w 149"/>
                <a:gd name="T1" fmla="*/ 124 h 190"/>
                <a:gd name="T2" fmla="*/ 135 w 149"/>
                <a:gd name="T3" fmla="*/ 124 h 190"/>
                <a:gd name="T4" fmla="*/ 133 w 149"/>
                <a:gd name="T5" fmla="*/ 71 h 190"/>
                <a:gd name="T6" fmla="*/ 130 w 149"/>
                <a:gd name="T7" fmla="*/ 46 h 190"/>
                <a:gd name="T8" fmla="*/ 129 w 149"/>
                <a:gd name="T9" fmla="*/ 35 h 190"/>
                <a:gd name="T10" fmla="*/ 126 w 149"/>
                <a:gd name="T11" fmla="*/ 27 h 190"/>
                <a:gd name="T12" fmla="*/ 126 w 149"/>
                <a:gd name="T13" fmla="*/ 27 h 190"/>
                <a:gd name="T14" fmla="*/ 77 w 149"/>
                <a:gd name="T15" fmla="*/ 40 h 190"/>
                <a:gd name="T16" fmla="*/ 72 w 149"/>
                <a:gd name="T17" fmla="*/ 66 h 190"/>
                <a:gd name="T18" fmla="*/ 48 w 149"/>
                <a:gd name="T19" fmla="*/ 67 h 190"/>
                <a:gd name="T20" fmla="*/ 48 w 149"/>
                <a:gd name="T21" fmla="*/ 67 h 190"/>
                <a:gd name="T22" fmla="*/ 45 w 149"/>
                <a:gd name="T23" fmla="*/ 67 h 190"/>
                <a:gd name="T24" fmla="*/ 44 w 149"/>
                <a:gd name="T25" fmla="*/ 66 h 190"/>
                <a:gd name="T26" fmla="*/ 42 w 149"/>
                <a:gd name="T27" fmla="*/ 65 h 190"/>
                <a:gd name="T28" fmla="*/ 40 w 149"/>
                <a:gd name="T29" fmla="*/ 62 h 190"/>
                <a:gd name="T30" fmla="*/ 38 w 149"/>
                <a:gd name="T31" fmla="*/ 57 h 190"/>
                <a:gd name="T32" fmla="*/ 38 w 149"/>
                <a:gd name="T33" fmla="*/ 50 h 190"/>
                <a:gd name="T34" fmla="*/ 38 w 149"/>
                <a:gd name="T35" fmla="*/ 40 h 190"/>
                <a:gd name="T36" fmla="*/ 38 w 149"/>
                <a:gd name="T37" fmla="*/ 40 h 190"/>
                <a:gd name="T38" fmla="*/ 38 w 149"/>
                <a:gd name="T39" fmla="*/ 35 h 190"/>
                <a:gd name="T40" fmla="*/ 38 w 149"/>
                <a:gd name="T41" fmla="*/ 28 h 190"/>
                <a:gd name="T42" fmla="*/ 36 w 149"/>
                <a:gd name="T43" fmla="*/ 19 h 190"/>
                <a:gd name="T44" fmla="*/ 30 w 149"/>
                <a:gd name="T45" fmla="*/ 11 h 190"/>
                <a:gd name="T46" fmla="*/ 23 w 149"/>
                <a:gd name="T47" fmla="*/ 5 h 190"/>
                <a:gd name="T48" fmla="*/ 23 w 149"/>
                <a:gd name="T49" fmla="*/ 5 h 190"/>
                <a:gd name="T50" fmla="*/ 15 w 149"/>
                <a:gd name="T51" fmla="*/ 1 h 190"/>
                <a:gd name="T52" fmla="*/ 7 w 149"/>
                <a:gd name="T53" fmla="*/ 0 h 190"/>
                <a:gd name="T54" fmla="*/ 7 w 149"/>
                <a:gd name="T55" fmla="*/ 0 h 190"/>
                <a:gd name="T56" fmla="*/ 3 w 149"/>
                <a:gd name="T57" fmla="*/ 1 h 190"/>
                <a:gd name="T58" fmla="*/ 0 w 149"/>
                <a:gd name="T59" fmla="*/ 3 h 190"/>
                <a:gd name="T60" fmla="*/ 0 w 149"/>
                <a:gd name="T61" fmla="*/ 5 h 190"/>
                <a:gd name="T62" fmla="*/ 2 w 149"/>
                <a:gd name="T63" fmla="*/ 11 h 190"/>
                <a:gd name="T64" fmla="*/ 6 w 149"/>
                <a:gd name="T65" fmla="*/ 23 h 190"/>
                <a:gd name="T66" fmla="*/ 10 w 149"/>
                <a:gd name="T67" fmla="*/ 42 h 190"/>
                <a:gd name="T68" fmla="*/ 10 w 149"/>
                <a:gd name="T69" fmla="*/ 42 h 190"/>
                <a:gd name="T70" fmla="*/ 17 w 149"/>
                <a:gd name="T71" fmla="*/ 82 h 190"/>
                <a:gd name="T72" fmla="*/ 19 w 149"/>
                <a:gd name="T73" fmla="*/ 102 h 190"/>
                <a:gd name="T74" fmla="*/ 19 w 149"/>
                <a:gd name="T75" fmla="*/ 102 h 190"/>
                <a:gd name="T76" fmla="*/ 40 w 149"/>
                <a:gd name="T77" fmla="*/ 115 h 190"/>
                <a:gd name="T78" fmla="*/ 54 w 149"/>
                <a:gd name="T79" fmla="*/ 127 h 190"/>
                <a:gd name="T80" fmla="*/ 68 w 149"/>
                <a:gd name="T81" fmla="*/ 136 h 190"/>
                <a:gd name="T82" fmla="*/ 68 w 149"/>
                <a:gd name="T83" fmla="*/ 136 h 190"/>
                <a:gd name="T84" fmla="*/ 73 w 149"/>
                <a:gd name="T85" fmla="*/ 142 h 190"/>
                <a:gd name="T86" fmla="*/ 79 w 149"/>
                <a:gd name="T87" fmla="*/ 150 h 190"/>
                <a:gd name="T88" fmla="*/ 92 w 149"/>
                <a:gd name="T89" fmla="*/ 167 h 190"/>
                <a:gd name="T90" fmla="*/ 107 w 149"/>
                <a:gd name="T91" fmla="*/ 190 h 190"/>
                <a:gd name="T92" fmla="*/ 149 w 149"/>
                <a:gd name="T93" fmla="*/ 166 h 190"/>
                <a:gd name="T94" fmla="*/ 149 w 149"/>
                <a:gd name="T95" fmla="*/ 166 h 190"/>
                <a:gd name="T96" fmla="*/ 148 w 149"/>
                <a:gd name="T97" fmla="*/ 163 h 190"/>
                <a:gd name="T98" fmla="*/ 142 w 149"/>
                <a:gd name="T99" fmla="*/ 156 h 190"/>
                <a:gd name="T100" fmla="*/ 141 w 149"/>
                <a:gd name="T101" fmla="*/ 151 h 190"/>
                <a:gd name="T102" fmla="*/ 138 w 149"/>
                <a:gd name="T103" fmla="*/ 144 h 190"/>
                <a:gd name="T104" fmla="*/ 137 w 149"/>
                <a:gd name="T105" fmla="*/ 135 h 190"/>
                <a:gd name="T106" fmla="*/ 135 w 149"/>
                <a:gd name="T107" fmla="*/ 124 h 190"/>
                <a:gd name="T108" fmla="*/ 135 w 149"/>
                <a:gd name="T109" fmla="*/ 12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190">
                  <a:moveTo>
                    <a:pt x="135" y="124"/>
                  </a:moveTo>
                  <a:lnTo>
                    <a:pt x="135" y="124"/>
                  </a:lnTo>
                  <a:lnTo>
                    <a:pt x="133" y="71"/>
                  </a:lnTo>
                  <a:lnTo>
                    <a:pt x="130" y="46"/>
                  </a:lnTo>
                  <a:lnTo>
                    <a:pt x="129" y="35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77" y="40"/>
                  </a:lnTo>
                  <a:lnTo>
                    <a:pt x="72" y="66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5" y="67"/>
                  </a:lnTo>
                  <a:lnTo>
                    <a:pt x="44" y="66"/>
                  </a:lnTo>
                  <a:lnTo>
                    <a:pt x="42" y="65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8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6" y="19"/>
                  </a:lnTo>
                  <a:lnTo>
                    <a:pt x="30" y="11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1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1"/>
                  </a:lnTo>
                  <a:lnTo>
                    <a:pt x="6" y="2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7" y="8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40" y="115"/>
                  </a:lnTo>
                  <a:lnTo>
                    <a:pt x="54" y="12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73" y="142"/>
                  </a:lnTo>
                  <a:lnTo>
                    <a:pt x="79" y="150"/>
                  </a:lnTo>
                  <a:lnTo>
                    <a:pt x="92" y="167"/>
                  </a:lnTo>
                  <a:lnTo>
                    <a:pt x="107" y="190"/>
                  </a:lnTo>
                  <a:lnTo>
                    <a:pt x="149" y="166"/>
                  </a:lnTo>
                  <a:lnTo>
                    <a:pt x="149" y="166"/>
                  </a:lnTo>
                  <a:lnTo>
                    <a:pt x="148" y="163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8" y="144"/>
                  </a:lnTo>
                  <a:lnTo>
                    <a:pt x="137" y="135"/>
                  </a:lnTo>
                  <a:lnTo>
                    <a:pt x="135" y="124"/>
                  </a:lnTo>
                  <a:lnTo>
                    <a:pt x="135" y="12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680"/>
            <p:cNvSpPr/>
            <p:nvPr/>
          </p:nvSpPr>
          <p:spPr bwMode="auto">
            <a:xfrm>
              <a:off x="2862620" y="4139294"/>
              <a:ext cx="282867" cy="354257"/>
            </a:xfrm>
            <a:custGeom>
              <a:avLst/>
              <a:gdLst>
                <a:gd name="T0" fmla="*/ 54 w 210"/>
                <a:gd name="T1" fmla="*/ 263 h 263"/>
                <a:gd name="T2" fmla="*/ 210 w 210"/>
                <a:gd name="T3" fmla="*/ 85 h 263"/>
                <a:gd name="T4" fmla="*/ 194 w 210"/>
                <a:gd name="T5" fmla="*/ 0 h 263"/>
                <a:gd name="T6" fmla="*/ 107 w 210"/>
                <a:gd name="T7" fmla="*/ 14 h 263"/>
                <a:gd name="T8" fmla="*/ 0 w 210"/>
                <a:gd name="T9" fmla="*/ 226 h 263"/>
                <a:gd name="T10" fmla="*/ 54 w 21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63">
                  <a:moveTo>
                    <a:pt x="54" y="263"/>
                  </a:moveTo>
                  <a:lnTo>
                    <a:pt x="210" y="85"/>
                  </a:lnTo>
                  <a:lnTo>
                    <a:pt x="194" y="0"/>
                  </a:lnTo>
                  <a:lnTo>
                    <a:pt x="107" y="14"/>
                  </a:lnTo>
                  <a:lnTo>
                    <a:pt x="0" y="226"/>
                  </a:lnTo>
                  <a:lnTo>
                    <a:pt x="54" y="26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681"/>
            <p:cNvSpPr/>
            <p:nvPr/>
          </p:nvSpPr>
          <p:spPr bwMode="auto">
            <a:xfrm>
              <a:off x="2466607" y="4256481"/>
              <a:ext cx="564387" cy="615572"/>
            </a:xfrm>
            <a:custGeom>
              <a:avLst/>
              <a:gdLst>
                <a:gd name="T0" fmla="*/ 385 w 419"/>
                <a:gd name="T1" fmla="*/ 115 h 457"/>
                <a:gd name="T2" fmla="*/ 358 w 419"/>
                <a:gd name="T3" fmla="*/ 85 h 457"/>
                <a:gd name="T4" fmla="*/ 332 w 419"/>
                <a:gd name="T5" fmla="*/ 56 h 457"/>
                <a:gd name="T6" fmla="*/ 328 w 419"/>
                <a:gd name="T7" fmla="*/ 49 h 457"/>
                <a:gd name="T8" fmla="*/ 326 w 419"/>
                <a:gd name="T9" fmla="*/ 38 h 457"/>
                <a:gd name="T10" fmla="*/ 326 w 419"/>
                <a:gd name="T11" fmla="*/ 31 h 457"/>
                <a:gd name="T12" fmla="*/ 324 w 419"/>
                <a:gd name="T13" fmla="*/ 11 h 457"/>
                <a:gd name="T14" fmla="*/ 320 w 419"/>
                <a:gd name="T15" fmla="*/ 2 h 457"/>
                <a:gd name="T16" fmla="*/ 312 w 419"/>
                <a:gd name="T17" fmla="*/ 0 h 457"/>
                <a:gd name="T18" fmla="*/ 305 w 419"/>
                <a:gd name="T19" fmla="*/ 3 h 457"/>
                <a:gd name="T20" fmla="*/ 292 w 419"/>
                <a:gd name="T21" fmla="*/ 16 h 457"/>
                <a:gd name="T22" fmla="*/ 281 w 419"/>
                <a:gd name="T23" fmla="*/ 25 h 457"/>
                <a:gd name="T24" fmla="*/ 269 w 419"/>
                <a:gd name="T25" fmla="*/ 29 h 457"/>
                <a:gd name="T26" fmla="*/ 243 w 419"/>
                <a:gd name="T27" fmla="*/ 27 h 457"/>
                <a:gd name="T28" fmla="*/ 193 w 419"/>
                <a:gd name="T29" fmla="*/ 30 h 457"/>
                <a:gd name="T30" fmla="*/ 162 w 419"/>
                <a:gd name="T31" fmla="*/ 37 h 457"/>
                <a:gd name="T32" fmla="*/ 128 w 419"/>
                <a:gd name="T33" fmla="*/ 49 h 457"/>
                <a:gd name="T34" fmla="*/ 93 w 419"/>
                <a:gd name="T35" fmla="*/ 68 h 457"/>
                <a:gd name="T36" fmla="*/ 60 w 419"/>
                <a:gd name="T37" fmla="*/ 95 h 457"/>
                <a:gd name="T38" fmla="*/ 49 w 419"/>
                <a:gd name="T39" fmla="*/ 114 h 457"/>
                <a:gd name="T40" fmla="*/ 30 w 419"/>
                <a:gd name="T41" fmla="*/ 151 h 457"/>
                <a:gd name="T42" fmla="*/ 22 w 419"/>
                <a:gd name="T43" fmla="*/ 172 h 457"/>
                <a:gd name="T44" fmla="*/ 12 w 419"/>
                <a:gd name="T45" fmla="*/ 199 h 457"/>
                <a:gd name="T46" fmla="*/ 6 w 419"/>
                <a:gd name="T47" fmla="*/ 223 h 457"/>
                <a:gd name="T48" fmla="*/ 0 w 419"/>
                <a:gd name="T49" fmla="*/ 268 h 457"/>
                <a:gd name="T50" fmla="*/ 3 w 419"/>
                <a:gd name="T51" fmla="*/ 284 h 457"/>
                <a:gd name="T52" fmla="*/ 6 w 419"/>
                <a:gd name="T53" fmla="*/ 292 h 457"/>
                <a:gd name="T54" fmla="*/ 10 w 419"/>
                <a:gd name="T55" fmla="*/ 299 h 457"/>
                <a:gd name="T56" fmla="*/ 18 w 419"/>
                <a:gd name="T57" fmla="*/ 323 h 457"/>
                <a:gd name="T58" fmla="*/ 29 w 419"/>
                <a:gd name="T59" fmla="*/ 347 h 457"/>
                <a:gd name="T60" fmla="*/ 39 w 419"/>
                <a:gd name="T61" fmla="*/ 365 h 457"/>
                <a:gd name="T62" fmla="*/ 65 w 419"/>
                <a:gd name="T63" fmla="*/ 397 h 457"/>
                <a:gd name="T64" fmla="*/ 95 w 419"/>
                <a:gd name="T65" fmla="*/ 421 h 457"/>
                <a:gd name="T66" fmla="*/ 130 w 419"/>
                <a:gd name="T67" fmla="*/ 440 h 457"/>
                <a:gd name="T68" fmla="*/ 168 w 419"/>
                <a:gd name="T69" fmla="*/ 453 h 457"/>
                <a:gd name="T70" fmla="*/ 205 w 419"/>
                <a:gd name="T71" fmla="*/ 457 h 457"/>
                <a:gd name="T72" fmla="*/ 246 w 419"/>
                <a:gd name="T73" fmla="*/ 454 h 457"/>
                <a:gd name="T74" fmla="*/ 285 w 419"/>
                <a:gd name="T75" fmla="*/ 442 h 457"/>
                <a:gd name="T76" fmla="*/ 304 w 419"/>
                <a:gd name="T77" fmla="*/ 434 h 457"/>
                <a:gd name="T78" fmla="*/ 332 w 419"/>
                <a:gd name="T79" fmla="*/ 415 h 457"/>
                <a:gd name="T80" fmla="*/ 358 w 419"/>
                <a:gd name="T81" fmla="*/ 392 h 457"/>
                <a:gd name="T82" fmla="*/ 378 w 419"/>
                <a:gd name="T83" fmla="*/ 366 h 457"/>
                <a:gd name="T84" fmla="*/ 394 w 419"/>
                <a:gd name="T85" fmla="*/ 338 h 457"/>
                <a:gd name="T86" fmla="*/ 402 w 419"/>
                <a:gd name="T87" fmla="*/ 319 h 457"/>
                <a:gd name="T88" fmla="*/ 413 w 419"/>
                <a:gd name="T89" fmla="*/ 284 h 457"/>
                <a:gd name="T90" fmla="*/ 419 w 419"/>
                <a:gd name="T91" fmla="*/ 249 h 457"/>
                <a:gd name="T92" fmla="*/ 419 w 419"/>
                <a:gd name="T93" fmla="*/ 216 h 457"/>
                <a:gd name="T94" fmla="*/ 415 w 419"/>
                <a:gd name="T95" fmla="*/ 188 h 457"/>
                <a:gd name="T96" fmla="*/ 404 w 419"/>
                <a:gd name="T97" fmla="*/ 150 h 457"/>
                <a:gd name="T98" fmla="*/ 385 w 419"/>
                <a:gd name="T99" fmla="*/ 11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457">
                  <a:moveTo>
                    <a:pt x="385" y="115"/>
                  </a:moveTo>
                  <a:lnTo>
                    <a:pt x="385" y="115"/>
                  </a:lnTo>
                  <a:lnTo>
                    <a:pt x="371" y="100"/>
                  </a:lnTo>
                  <a:lnTo>
                    <a:pt x="358" y="85"/>
                  </a:lnTo>
                  <a:lnTo>
                    <a:pt x="344" y="70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28" y="49"/>
                  </a:lnTo>
                  <a:lnTo>
                    <a:pt x="327" y="43"/>
                  </a:lnTo>
                  <a:lnTo>
                    <a:pt x="326" y="38"/>
                  </a:lnTo>
                  <a:lnTo>
                    <a:pt x="326" y="31"/>
                  </a:lnTo>
                  <a:lnTo>
                    <a:pt x="326" y="31"/>
                  </a:lnTo>
                  <a:lnTo>
                    <a:pt x="326" y="22"/>
                  </a:lnTo>
                  <a:lnTo>
                    <a:pt x="324" y="11"/>
                  </a:lnTo>
                  <a:lnTo>
                    <a:pt x="323" y="6"/>
                  </a:lnTo>
                  <a:lnTo>
                    <a:pt x="320" y="2"/>
                  </a:lnTo>
                  <a:lnTo>
                    <a:pt x="317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05" y="3"/>
                  </a:lnTo>
                  <a:lnTo>
                    <a:pt x="300" y="7"/>
                  </a:lnTo>
                  <a:lnTo>
                    <a:pt x="292" y="16"/>
                  </a:lnTo>
                  <a:lnTo>
                    <a:pt x="286" y="21"/>
                  </a:lnTo>
                  <a:lnTo>
                    <a:pt x="281" y="25"/>
                  </a:lnTo>
                  <a:lnTo>
                    <a:pt x="276" y="27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43" y="27"/>
                  </a:lnTo>
                  <a:lnTo>
                    <a:pt x="220" y="27"/>
                  </a:lnTo>
                  <a:lnTo>
                    <a:pt x="193" y="30"/>
                  </a:lnTo>
                  <a:lnTo>
                    <a:pt x="177" y="33"/>
                  </a:lnTo>
                  <a:lnTo>
                    <a:pt x="162" y="37"/>
                  </a:lnTo>
                  <a:lnTo>
                    <a:pt x="145" y="42"/>
                  </a:lnTo>
                  <a:lnTo>
                    <a:pt x="128" y="49"/>
                  </a:lnTo>
                  <a:lnTo>
                    <a:pt x="111" y="57"/>
                  </a:lnTo>
                  <a:lnTo>
                    <a:pt x="93" y="68"/>
                  </a:lnTo>
                  <a:lnTo>
                    <a:pt x="77" y="80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49" y="114"/>
                  </a:lnTo>
                  <a:lnTo>
                    <a:pt x="39" y="133"/>
                  </a:lnTo>
                  <a:lnTo>
                    <a:pt x="30" y="151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16" y="185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6" y="223"/>
                  </a:lnTo>
                  <a:lnTo>
                    <a:pt x="2" y="246"/>
                  </a:lnTo>
                  <a:lnTo>
                    <a:pt x="0" y="268"/>
                  </a:lnTo>
                  <a:lnTo>
                    <a:pt x="2" y="276"/>
                  </a:lnTo>
                  <a:lnTo>
                    <a:pt x="3" y="284"/>
                  </a:lnTo>
                  <a:lnTo>
                    <a:pt x="3" y="284"/>
                  </a:lnTo>
                  <a:lnTo>
                    <a:pt x="6" y="292"/>
                  </a:lnTo>
                  <a:lnTo>
                    <a:pt x="10" y="299"/>
                  </a:lnTo>
                  <a:lnTo>
                    <a:pt x="10" y="299"/>
                  </a:lnTo>
                  <a:lnTo>
                    <a:pt x="14" y="311"/>
                  </a:lnTo>
                  <a:lnTo>
                    <a:pt x="18" y="323"/>
                  </a:lnTo>
                  <a:lnTo>
                    <a:pt x="23" y="335"/>
                  </a:lnTo>
                  <a:lnTo>
                    <a:pt x="29" y="347"/>
                  </a:lnTo>
                  <a:lnTo>
                    <a:pt x="29" y="347"/>
                  </a:lnTo>
                  <a:lnTo>
                    <a:pt x="39" y="365"/>
                  </a:lnTo>
                  <a:lnTo>
                    <a:pt x="51" y="382"/>
                  </a:lnTo>
                  <a:lnTo>
                    <a:pt x="65" y="397"/>
                  </a:lnTo>
                  <a:lnTo>
                    <a:pt x="80" y="411"/>
                  </a:lnTo>
                  <a:lnTo>
                    <a:pt x="95" y="421"/>
                  </a:lnTo>
                  <a:lnTo>
                    <a:pt x="112" y="432"/>
                  </a:lnTo>
                  <a:lnTo>
                    <a:pt x="130" y="440"/>
                  </a:lnTo>
                  <a:lnTo>
                    <a:pt x="149" y="447"/>
                  </a:lnTo>
                  <a:lnTo>
                    <a:pt x="168" y="453"/>
                  </a:lnTo>
                  <a:lnTo>
                    <a:pt x="186" y="455"/>
                  </a:lnTo>
                  <a:lnTo>
                    <a:pt x="205" y="457"/>
                  </a:lnTo>
                  <a:lnTo>
                    <a:pt x="226" y="457"/>
                  </a:lnTo>
                  <a:lnTo>
                    <a:pt x="246" y="454"/>
                  </a:lnTo>
                  <a:lnTo>
                    <a:pt x="265" y="448"/>
                  </a:lnTo>
                  <a:lnTo>
                    <a:pt x="285" y="442"/>
                  </a:lnTo>
                  <a:lnTo>
                    <a:pt x="304" y="434"/>
                  </a:lnTo>
                  <a:lnTo>
                    <a:pt x="304" y="434"/>
                  </a:lnTo>
                  <a:lnTo>
                    <a:pt x="319" y="424"/>
                  </a:lnTo>
                  <a:lnTo>
                    <a:pt x="332" y="415"/>
                  </a:lnTo>
                  <a:lnTo>
                    <a:pt x="346" y="404"/>
                  </a:lnTo>
                  <a:lnTo>
                    <a:pt x="358" y="392"/>
                  </a:lnTo>
                  <a:lnTo>
                    <a:pt x="369" y="380"/>
                  </a:lnTo>
                  <a:lnTo>
                    <a:pt x="378" y="366"/>
                  </a:lnTo>
                  <a:lnTo>
                    <a:pt x="386" y="353"/>
                  </a:lnTo>
                  <a:lnTo>
                    <a:pt x="394" y="338"/>
                  </a:lnTo>
                  <a:lnTo>
                    <a:pt x="394" y="338"/>
                  </a:lnTo>
                  <a:lnTo>
                    <a:pt x="402" y="319"/>
                  </a:lnTo>
                  <a:lnTo>
                    <a:pt x="409" y="301"/>
                  </a:lnTo>
                  <a:lnTo>
                    <a:pt x="413" y="284"/>
                  </a:lnTo>
                  <a:lnTo>
                    <a:pt x="417" y="266"/>
                  </a:lnTo>
                  <a:lnTo>
                    <a:pt x="419" y="249"/>
                  </a:lnTo>
                  <a:lnTo>
                    <a:pt x="419" y="232"/>
                  </a:lnTo>
                  <a:lnTo>
                    <a:pt x="419" y="216"/>
                  </a:lnTo>
                  <a:lnTo>
                    <a:pt x="417" y="201"/>
                  </a:lnTo>
                  <a:lnTo>
                    <a:pt x="415" y="188"/>
                  </a:lnTo>
                  <a:lnTo>
                    <a:pt x="412" y="174"/>
                  </a:lnTo>
                  <a:lnTo>
                    <a:pt x="404" y="150"/>
                  </a:lnTo>
                  <a:lnTo>
                    <a:pt x="394" y="130"/>
                  </a:lnTo>
                  <a:lnTo>
                    <a:pt x="385" y="115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682"/>
            <p:cNvSpPr/>
            <p:nvPr/>
          </p:nvSpPr>
          <p:spPr bwMode="auto">
            <a:xfrm>
              <a:off x="2459872" y="4348076"/>
              <a:ext cx="572469" cy="536100"/>
            </a:xfrm>
            <a:custGeom>
              <a:avLst/>
              <a:gdLst>
                <a:gd name="T0" fmla="*/ 89 w 425"/>
                <a:gd name="T1" fmla="*/ 5 h 398"/>
                <a:gd name="T2" fmla="*/ 96 w 425"/>
                <a:gd name="T3" fmla="*/ 1 h 398"/>
                <a:gd name="T4" fmla="*/ 97 w 425"/>
                <a:gd name="T5" fmla="*/ 8 h 398"/>
                <a:gd name="T6" fmla="*/ 82 w 425"/>
                <a:gd name="T7" fmla="*/ 36 h 398"/>
                <a:gd name="T8" fmla="*/ 66 w 425"/>
                <a:gd name="T9" fmla="*/ 73 h 398"/>
                <a:gd name="T10" fmla="*/ 63 w 425"/>
                <a:gd name="T11" fmla="*/ 100 h 398"/>
                <a:gd name="T12" fmla="*/ 67 w 425"/>
                <a:gd name="T13" fmla="*/ 120 h 398"/>
                <a:gd name="T14" fmla="*/ 78 w 425"/>
                <a:gd name="T15" fmla="*/ 133 h 398"/>
                <a:gd name="T16" fmla="*/ 105 w 425"/>
                <a:gd name="T17" fmla="*/ 135 h 398"/>
                <a:gd name="T18" fmla="*/ 164 w 425"/>
                <a:gd name="T19" fmla="*/ 113 h 398"/>
                <a:gd name="T20" fmla="*/ 210 w 425"/>
                <a:gd name="T21" fmla="*/ 100 h 398"/>
                <a:gd name="T22" fmla="*/ 228 w 425"/>
                <a:gd name="T23" fmla="*/ 104 h 398"/>
                <a:gd name="T24" fmla="*/ 245 w 425"/>
                <a:gd name="T25" fmla="*/ 117 h 398"/>
                <a:gd name="T26" fmla="*/ 258 w 425"/>
                <a:gd name="T27" fmla="*/ 148 h 398"/>
                <a:gd name="T28" fmla="*/ 270 w 425"/>
                <a:gd name="T29" fmla="*/ 204 h 398"/>
                <a:gd name="T30" fmla="*/ 279 w 425"/>
                <a:gd name="T31" fmla="*/ 214 h 398"/>
                <a:gd name="T32" fmla="*/ 304 w 425"/>
                <a:gd name="T33" fmla="*/ 221 h 398"/>
                <a:gd name="T34" fmla="*/ 335 w 425"/>
                <a:gd name="T35" fmla="*/ 218 h 398"/>
                <a:gd name="T36" fmla="*/ 366 w 425"/>
                <a:gd name="T37" fmla="*/ 206 h 398"/>
                <a:gd name="T38" fmla="*/ 393 w 425"/>
                <a:gd name="T39" fmla="*/ 186 h 398"/>
                <a:gd name="T40" fmla="*/ 403 w 425"/>
                <a:gd name="T41" fmla="*/ 170 h 398"/>
                <a:gd name="T42" fmla="*/ 416 w 425"/>
                <a:gd name="T43" fmla="*/ 154 h 398"/>
                <a:gd name="T44" fmla="*/ 422 w 425"/>
                <a:gd name="T45" fmla="*/ 158 h 398"/>
                <a:gd name="T46" fmla="*/ 424 w 425"/>
                <a:gd name="T47" fmla="*/ 189 h 398"/>
                <a:gd name="T48" fmla="*/ 412 w 425"/>
                <a:gd name="T49" fmla="*/ 240 h 398"/>
                <a:gd name="T50" fmla="*/ 399 w 425"/>
                <a:gd name="T51" fmla="*/ 270 h 398"/>
                <a:gd name="T52" fmla="*/ 371 w 425"/>
                <a:gd name="T53" fmla="*/ 314 h 398"/>
                <a:gd name="T54" fmla="*/ 335 w 425"/>
                <a:gd name="T55" fmla="*/ 353 h 398"/>
                <a:gd name="T56" fmla="*/ 290 w 425"/>
                <a:gd name="T57" fmla="*/ 383 h 398"/>
                <a:gd name="T58" fmla="*/ 236 w 425"/>
                <a:gd name="T59" fmla="*/ 398 h 398"/>
                <a:gd name="T60" fmla="*/ 174 w 425"/>
                <a:gd name="T61" fmla="*/ 394 h 398"/>
                <a:gd name="T62" fmla="*/ 121 w 425"/>
                <a:gd name="T63" fmla="*/ 389 h 398"/>
                <a:gd name="T64" fmla="*/ 98 w 425"/>
                <a:gd name="T65" fmla="*/ 371 h 398"/>
                <a:gd name="T66" fmla="*/ 62 w 425"/>
                <a:gd name="T67" fmla="*/ 337 h 398"/>
                <a:gd name="T68" fmla="*/ 25 w 425"/>
                <a:gd name="T69" fmla="*/ 287 h 398"/>
                <a:gd name="T70" fmla="*/ 2 w 425"/>
                <a:gd name="T71" fmla="*/ 223 h 398"/>
                <a:gd name="T72" fmla="*/ 0 w 425"/>
                <a:gd name="T73" fmla="*/ 185 h 398"/>
                <a:gd name="T74" fmla="*/ 5 w 425"/>
                <a:gd name="T75" fmla="*/ 144 h 398"/>
                <a:gd name="T76" fmla="*/ 20 w 425"/>
                <a:gd name="T77" fmla="*/ 94 h 398"/>
                <a:gd name="T78" fmla="*/ 42 w 425"/>
                <a:gd name="T79" fmla="*/ 46 h 398"/>
                <a:gd name="T80" fmla="*/ 61 w 425"/>
                <a:gd name="T81" fmla="*/ 19 h 398"/>
                <a:gd name="T82" fmla="*/ 81 w 425"/>
                <a:gd name="T83" fmla="*/ 8 h 398"/>
                <a:gd name="T84" fmla="*/ 88 w 425"/>
                <a:gd name="T85" fmla="*/ 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5" h="398">
                  <a:moveTo>
                    <a:pt x="88" y="8"/>
                  </a:moveTo>
                  <a:lnTo>
                    <a:pt x="88" y="8"/>
                  </a:lnTo>
                  <a:lnTo>
                    <a:pt x="89" y="5"/>
                  </a:lnTo>
                  <a:lnTo>
                    <a:pt x="93" y="1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7" y="2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4" y="15"/>
                  </a:lnTo>
                  <a:lnTo>
                    <a:pt x="89" y="24"/>
                  </a:lnTo>
                  <a:lnTo>
                    <a:pt x="82" y="36"/>
                  </a:lnTo>
                  <a:lnTo>
                    <a:pt x="74" y="50"/>
                  </a:lnTo>
                  <a:lnTo>
                    <a:pt x="67" y="65"/>
                  </a:lnTo>
                  <a:lnTo>
                    <a:pt x="66" y="73"/>
                  </a:lnTo>
                  <a:lnTo>
                    <a:pt x="63" y="82"/>
                  </a:lnTo>
                  <a:lnTo>
                    <a:pt x="63" y="90"/>
                  </a:lnTo>
                  <a:lnTo>
                    <a:pt x="63" y="100"/>
                  </a:lnTo>
                  <a:lnTo>
                    <a:pt x="65" y="109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71" y="128"/>
                  </a:lnTo>
                  <a:lnTo>
                    <a:pt x="75" y="131"/>
                  </a:lnTo>
                  <a:lnTo>
                    <a:pt x="78" y="133"/>
                  </a:lnTo>
                  <a:lnTo>
                    <a:pt x="86" y="136"/>
                  </a:lnTo>
                  <a:lnTo>
                    <a:pt x="94" y="136"/>
                  </a:lnTo>
                  <a:lnTo>
                    <a:pt x="105" y="135"/>
                  </a:lnTo>
                  <a:lnTo>
                    <a:pt x="116" y="132"/>
                  </a:lnTo>
                  <a:lnTo>
                    <a:pt x="140" y="123"/>
                  </a:lnTo>
                  <a:lnTo>
                    <a:pt x="164" y="113"/>
                  </a:lnTo>
                  <a:lnTo>
                    <a:pt x="189" y="104"/>
                  </a:lnTo>
                  <a:lnTo>
                    <a:pt x="200" y="101"/>
                  </a:lnTo>
                  <a:lnTo>
                    <a:pt x="210" y="100"/>
                  </a:lnTo>
                  <a:lnTo>
                    <a:pt x="220" y="101"/>
                  </a:lnTo>
                  <a:lnTo>
                    <a:pt x="228" y="104"/>
                  </a:lnTo>
                  <a:lnTo>
                    <a:pt x="228" y="104"/>
                  </a:lnTo>
                  <a:lnTo>
                    <a:pt x="235" y="108"/>
                  </a:lnTo>
                  <a:lnTo>
                    <a:pt x="240" y="113"/>
                  </a:lnTo>
                  <a:lnTo>
                    <a:pt x="245" y="117"/>
                  </a:lnTo>
                  <a:lnTo>
                    <a:pt x="250" y="124"/>
                  </a:lnTo>
                  <a:lnTo>
                    <a:pt x="255" y="135"/>
                  </a:lnTo>
                  <a:lnTo>
                    <a:pt x="258" y="148"/>
                  </a:lnTo>
                  <a:lnTo>
                    <a:pt x="262" y="175"/>
                  </a:lnTo>
                  <a:lnTo>
                    <a:pt x="264" y="190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4" y="209"/>
                  </a:lnTo>
                  <a:lnTo>
                    <a:pt x="279" y="214"/>
                  </a:lnTo>
                  <a:lnTo>
                    <a:pt x="286" y="217"/>
                  </a:lnTo>
                  <a:lnTo>
                    <a:pt x="294" y="220"/>
                  </a:lnTo>
                  <a:lnTo>
                    <a:pt x="304" y="221"/>
                  </a:lnTo>
                  <a:lnTo>
                    <a:pt x="313" y="221"/>
                  </a:lnTo>
                  <a:lnTo>
                    <a:pt x="324" y="220"/>
                  </a:lnTo>
                  <a:lnTo>
                    <a:pt x="335" y="218"/>
                  </a:lnTo>
                  <a:lnTo>
                    <a:pt x="345" y="214"/>
                  </a:lnTo>
                  <a:lnTo>
                    <a:pt x="356" y="212"/>
                  </a:lnTo>
                  <a:lnTo>
                    <a:pt x="366" y="206"/>
                  </a:lnTo>
                  <a:lnTo>
                    <a:pt x="375" y="201"/>
                  </a:lnTo>
                  <a:lnTo>
                    <a:pt x="385" y="194"/>
                  </a:lnTo>
                  <a:lnTo>
                    <a:pt x="393" y="186"/>
                  </a:lnTo>
                  <a:lnTo>
                    <a:pt x="399" y="178"/>
                  </a:lnTo>
                  <a:lnTo>
                    <a:pt x="403" y="170"/>
                  </a:lnTo>
                  <a:lnTo>
                    <a:pt x="403" y="170"/>
                  </a:lnTo>
                  <a:lnTo>
                    <a:pt x="407" y="162"/>
                  </a:lnTo>
                  <a:lnTo>
                    <a:pt x="412" y="156"/>
                  </a:lnTo>
                  <a:lnTo>
                    <a:pt x="416" y="154"/>
                  </a:lnTo>
                  <a:lnTo>
                    <a:pt x="418" y="152"/>
                  </a:lnTo>
                  <a:lnTo>
                    <a:pt x="421" y="154"/>
                  </a:lnTo>
                  <a:lnTo>
                    <a:pt x="422" y="158"/>
                  </a:lnTo>
                  <a:lnTo>
                    <a:pt x="424" y="163"/>
                  </a:lnTo>
                  <a:lnTo>
                    <a:pt x="425" y="170"/>
                  </a:lnTo>
                  <a:lnTo>
                    <a:pt x="424" y="189"/>
                  </a:lnTo>
                  <a:lnTo>
                    <a:pt x="420" y="212"/>
                  </a:lnTo>
                  <a:lnTo>
                    <a:pt x="417" y="225"/>
                  </a:lnTo>
                  <a:lnTo>
                    <a:pt x="412" y="240"/>
                  </a:lnTo>
                  <a:lnTo>
                    <a:pt x="406" y="254"/>
                  </a:lnTo>
                  <a:lnTo>
                    <a:pt x="399" y="270"/>
                  </a:lnTo>
                  <a:lnTo>
                    <a:pt x="399" y="270"/>
                  </a:lnTo>
                  <a:lnTo>
                    <a:pt x="391" y="285"/>
                  </a:lnTo>
                  <a:lnTo>
                    <a:pt x="382" y="299"/>
                  </a:lnTo>
                  <a:lnTo>
                    <a:pt x="371" y="314"/>
                  </a:lnTo>
                  <a:lnTo>
                    <a:pt x="360" y="328"/>
                  </a:lnTo>
                  <a:lnTo>
                    <a:pt x="348" y="341"/>
                  </a:lnTo>
                  <a:lnTo>
                    <a:pt x="335" y="353"/>
                  </a:lnTo>
                  <a:lnTo>
                    <a:pt x="321" y="364"/>
                  </a:lnTo>
                  <a:lnTo>
                    <a:pt x="306" y="374"/>
                  </a:lnTo>
                  <a:lnTo>
                    <a:pt x="290" y="383"/>
                  </a:lnTo>
                  <a:lnTo>
                    <a:pt x="272" y="390"/>
                  </a:lnTo>
                  <a:lnTo>
                    <a:pt x="255" y="394"/>
                  </a:lnTo>
                  <a:lnTo>
                    <a:pt x="236" y="398"/>
                  </a:lnTo>
                  <a:lnTo>
                    <a:pt x="216" y="398"/>
                  </a:lnTo>
                  <a:lnTo>
                    <a:pt x="196" y="398"/>
                  </a:lnTo>
                  <a:lnTo>
                    <a:pt x="174" y="394"/>
                  </a:lnTo>
                  <a:lnTo>
                    <a:pt x="151" y="389"/>
                  </a:lnTo>
                  <a:lnTo>
                    <a:pt x="143" y="380"/>
                  </a:lnTo>
                  <a:lnTo>
                    <a:pt x="121" y="389"/>
                  </a:lnTo>
                  <a:lnTo>
                    <a:pt x="121" y="389"/>
                  </a:lnTo>
                  <a:lnTo>
                    <a:pt x="115" y="385"/>
                  </a:lnTo>
                  <a:lnTo>
                    <a:pt x="98" y="371"/>
                  </a:lnTo>
                  <a:lnTo>
                    <a:pt x="86" y="362"/>
                  </a:lnTo>
                  <a:lnTo>
                    <a:pt x="74" y="351"/>
                  </a:lnTo>
                  <a:lnTo>
                    <a:pt x="62" y="337"/>
                  </a:lnTo>
                  <a:lnTo>
                    <a:pt x="48" y="322"/>
                  </a:lnTo>
                  <a:lnTo>
                    <a:pt x="36" y="306"/>
                  </a:lnTo>
                  <a:lnTo>
                    <a:pt x="25" y="287"/>
                  </a:lnTo>
                  <a:lnTo>
                    <a:pt x="16" y="267"/>
                  </a:lnTo>
                  <a:lnTo>
                    <a:pt x="8" y="245"/>
                  </a:lnTo>
                  <a:lnTo>
                    <a:pt x="2" y="223"/>
                  </a:lnTo>
                  <a:lnTo>
                    <a:pt x="0" y="210"/>
                  </a:lnTo>
                  <a:lnTo>
                    <a:pt x="0" y="197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2" y="158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13" y="117"/>
                  </a:lnTo>
                  <a:lnTo>
                    <a:pt x="20" y="94"/>
                  </a:lnTo>
                  <a:lnTo>
                    <a:pt x="28" y="75"/>
                  </a:lnTo>
                  <a:lnTo>
                    <a:pt x="35" y="59"/>
                  </a:lnTo>
                  <a:lnTo>
                    <a:pt x="42" y="46"/>
                  </a:lnTo>
                  <a:lnTo>
                    <a:pt x="48" y="35"/>
                  </a:lnTo>
                  <a:lnTo>
                    <a:pt x="55" y="25"/>
                  </a:lnTo>
                  <a:lnTo>
                    <a:pt x="61" y="19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683"/>
            <p:cNvSpPr/>
            <p:nvPr/>
          </p:nvSpPr>
          <p:spPr bwMode="auto">
            <a:xfrm>
              <a:off x="2905723" y="4401955"/>
              <a:ext cx="95636" cy="75431"/>
            </a:xfrm>
            <a:custGeom>
              <a:avLst/>
              <a:gdLst>
                <a:gd name="T0" fmla="*/ 0 w 71"/>
                <a:gd name="T1" fmla="*/ 0 h 56"/>
                <a:gd name="T2" fmla="*/ 0 w 71"/>
                <a:gd name="T3" fmla="*/ 0 h 56"/>
                <a:gd name="T4" fmla="*/ 2 w 71"/>
                <a:gd name="T5" fmla="*/ 11 h 56"/>
                <a:gd name="T6" fmla="*/ 6 w 71"/>
                <a:gd name="T7" fmla="*/ 21 h 56"/>
                <a:gd name="T8" fmla="*/ 12 w 71"/>
                <a:gd name="T9" fmla="*/ 31 h 56"/>
                <a:gd name="T10" fmla="*/ 20 w 71"/>
                <a:gd name="T11" fmla="*/ 42 h 56"/>
                <a:gd name="T12" fmla="*/ 24 w 71"/>
                <a:gd name="T13" fmla="*/ 46 h 56"/>
                <a:gd name="T14" fmla="*/ 28 w 71"/>
                <a:gd name="T15" fmla="*/ 50 h 56"/>
                <a:gd name="T16" fmla="*/ 33 w 71"/>
                <a:gd name="T17" fmla="*/ 53 h 56"/>
                <a:gd name="T18" fmla="*/ 39 w 71"/>
                <a:gd name="T19" fmla="*/ 56 h 56"/>
                <a:gd name="T20" fmla="*/ 45 w 71"/>
                <a:gd name="T21" fmla="*/ 56 h 56"/>
                <a:gd name="T22" fmla="*/ 52 w 71"/>
                <a:gd name="T23" fmla="*/ 54 h 56"/>
                <a:gd name="T24" fmla="*/ 52 w 71"/>
                <a:gd name="T25" fmla="*/ 54 h 56"/>
                <a:gd name="T26" fmla="*/ 63 w 71"/>
                <a:gd name="T27" fmla="*/ 52 h 56"/>
                <a:gd name="T28" fmla="*/ 68 w 71"/>
                <a:gd name="T29" fmla="*/ 49 h 56"/>
                <a:gd name="T30" fmla="*/ 71 w 71"/>
                <a:gd name="T31" fmla="*/ 46 h 56"/>
                <a:gd name="T32" fmla="*/ 70 w 71"/>
                <a:gd name="T33" fmla="*/ 45 h 56"/>
                <a:gd name="T34" fmla="*/ 64 w 71"/>
                <a:gd name="T35" fmla="*/ 43 h 56"/>
                <a:gd name="T36" fmla="*/ 60 w 71"/>
                <a:gd name="T37" fmla="*/ 43 h 56"/>
                <a:gd name="T38" fmla="*/ 0 w 71"/>
                <a:gd name="T3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6">
                  <a:moveTo>
                    <a:pt x="0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21"/>
                  </a:lnTo>
                  <a:lnTo>
                    <a:pt x="12" y="31"/>
                  </a:lnTo>
                  <a:lnTo>
                    <a:pt x="20" y="42"/>
                  </a:lnTo>
                  <a:lnTo>
                    <a:pt x="24" y="46"/>
                  </a:lnTo>
                  <a:lnTo>
                    <a:pt x="28" y="50"/>
                  </a:lnTo>
                  <a:lnTo>
                    <a:pt x="33" y="53"/>
                  </a:lnTo>
                  <a:lnTo>
                    <a:pt x="39" y="56"/>
                  </a:lnTo>
                  <a:lnTo>
                    <a:pt x="45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63" y="52"/>
                  </a:lnTo>
                  <a:lnTo>
                    <a:pt x="68" y="49"/>
                  </a:lnTo>
                  <a:lnTo>
                    <a:pt x="71" y="46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684"/>
            <p:cNvSpPr/>
            <p:nvPr/>
          </p:nvSpPr>
          <p:spPr bwMode="auto">
            <a:xfrm>
              <a:off x="2706370" y="4303626"/>
              <a:ext cx="106412" cy="55227"/>
            </a:xfrm>
            <a:custGeom>
              <a:avLst/>
              <a:gdLst>
                <a:gd name="T0" fmla="*/ 79 w 79"/>
                <a:gd name="T1" fmla="*/ 33 h 41"/>
                <a:gd name="T2" fmla="*/ 79 w 79"/>
                <a:gd name="T3" fmla="*/ 33 h 41"/>
                <a:gd name="T4" fmla="*/ 69 w 79"/>
                <a:gd name="T5" fmla="*/ 37 h 41"/>
                <a:gd name="T6" fmla="*/ 58 w 79"/>
                <a:gd name="T7" fmla="*/ 38 h 41"/>
                <a:gd name="T8" fmla="*/ 46 w 79"/>
                <a:gd name="T9" fmla="*/ 41 h 41"/>
                <a:gd name="T10" fmla="*/ 34 w 79"/>
                <a:gd name="T11" fmla="*/ 41 h 41"/>
                <a:gd name="T12" fmla="*/ 27 w 79"/>
                <a:gd name="T13" fmla="*/ 40 h 41"/>
                <a:gd name="T14" fmla="*/ 22 w 79"/>
                <a:gd name="T15" fmla="*/ 38 h 41"/>
                <a:gd name="T16" fmla="*/ 17 w 79"/>
                <a:gd name="T17" fmla="*/ 35 h 41"/>
                <a:gd name="T18" fmla="*/ 11 w 79"/>
                <a:gd name="T19" fmla="*/ 31 h 41"/>
                <a:gd name="T20" fmla="*/ 7 w 79"/>
                <a:gd name="T21" fmla="*/ 27 h 41"/>
                <a:gd name="T22" fmla="*/ 4 w 79"/>
                <a:gd name="T23" fmla="*/ 21 h 41"/>
                <a:gd name="T24" fmla="*/ 4 w 79"/>
                <a:gd name="T25" fmla="*/ 21 h 41"/>
                <a:gd name="T26" fmla="*/ 2 w 79"/>
                <a:gd name="T27" fmla="*/ 10 h 41"/>
                <a:gd name="T28" fmla="*/ 0 w 79"/>
                <a:gd name="T29" fmla="*/ 4 h 41"/>
                <a:gd name="T30" fmla="*/ 0 w 79"/>
                <a:gd name="T31" fmla="*/ 2 h 41"/>
                <a:gd name="T32" fmla="*/ 2 w 79"/>
                <a:gd name="T33" fmla="*/ 0 h 41"/>
                <a:gd name="T34" fmla="*/ 6 w 79"/>
                <a:gd name="T35" fmla="*/ 4 h 41"/>
                <a:gd name="T36" fmla="*/ 8 w 79"/>
                <a:gd name="T37" fmla="*/ 7 h 41"/>
                <a:gd name="T38" fmla="*/ 79 w 79"/>
                <a:gd name="T3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41">
                  <a:moveTo>
                    <a:pt x="79" y="33"/>
                  </a:moveTo>
                  <a:lnTo>
                    <a:pt x="79" y="33"/>
                  </a:lnTo>
                  <a:lnTo>
                    <a:pt x="69" y="37"/>
                  </a:lnTo>
                  <a:lnTo>
                    <a:pt x="58" y="38"/>
                  </a:lnTo>
                  <a:lnTo>
                    <a:pt x="46" y="41"/>
                  </a:lnTo>
                  <a:lnTo>
                    <a:pt x="34" y="41"/>
                  </a:lnTo>
                  <a:lnTo>
                    <a:pt x="27" y="40"/>
                  </a:lnTo>
                  <a:lnTo>
                    <a:pt x="22" y="38"/>
                  </a:lnTo>
                  <a:lnTo>
                    <a:pt x="17" y="35"/>
                  </a:lnTo>
                  <a:lnTo>
                    <a:pt x="11" y="31"/>
                  </a:lnTo>
                  <a:lnTo>
                    <a:pt x="7" y="27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4"/>
                  </a:lnTo>
                  <a:lnTo>
                    <a:pt x="8" y="7"/>
                  </a:lnTo>
                  <a:lnTo>
                    <a:pt x="79" y="3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4" name="文本框 163"/>
          <p:cNvSpPr txBox="1"/>
          <p:nvPr/>
        </p:nvSpPr>
        <p:spPr>
          <a:xfrm>
            <a:off x="3219817" y="256963"/>
            <a:ext cx="4064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6400" b="1" dirty="0">
                <a:solidFill>
                  <a:srgbClr val="00A78B"/>
                </a:solidFill>
                <a:latin typeface="Calibri" panose="020F0502020204030204"/>
              </a:rPr>
              <a:t>课堂归纳</a:t>
            </a:r>
            <a:endParaRPr kumimoji="1" lang="zh-CN" altLang="en-US" sz="6400" b="1" dirty="0">
              <a:solidFill>
                <a:srgbClr val="00A78B"/>
              </a:solidFill>
              <a:latin typeface="Calibri" panose="020F0502020204030204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3854799" y="4089381"/>
            <a:ext cx="343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合理制定课余生活计划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3923038" y="5479277"/>
            <a:ext cx="366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遵守课余生活行为规范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箭头: 右 4"/>
          <p:cNvSpPr/>
          <p:nvPr/>
        </p:nvSpPr>
        <p:spPr>
          <a:xfrm>
            <a:off x="7374934" y="4774638"/>
            <a:ext cx="927652" cy="460513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8411768" y="4738343"/>
            <a:ext cx="3530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过好我们的课余生活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986593" y="3439237"/>
            <a:ext cx="2452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个人兴趣和爱好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621665" y="4130325"/>
            <a:ext cx="2735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活动的意义和价值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1126236" y="4812021"/>
            <a:ext cx="217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时间上的考虑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右大括号 178"/>
          <p:cNvSpPr/>
          <p:nvPr/>
        </p:nvSpPr>
        <p:spPr>
          <a:xfrm>
            <a:off x="3452884" y="3657601"/>
            <a:ext cx="177421" cy="1378424"/>
          </a:xfrm>
          <a:prstGeom prst="rightBrace">
            <a:avLst>
              <a:gd name="adj1" fmla="val 4078"/>
              <a:gd name="adj2" fmla="val 4899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0" name="右大括号 179"/>
          <p:cNvSpPr/>
          <p:nvPr/>
        </p:nvSpPr>
        <p:spPr>
          <a:xfrm>
            <a:off x="7276532" y="4342264"/>
            <a:ext cx="177421" cy="1378424"/>
          </a:xfrm>
          <a:prstGeom prst="rightBrace">
            <a:avLst>
              <a:gd name="adj1" fmla="val 4078"/>
              <a:gd name="adj2" fmla="val 4899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3" y="771777"/>
            <a:ext cx="4498778" cy="2774837"/>
          </a:xfrm>
          <a:prstGeom prst="rect">
            <a:avLst/>
          </a:prstGeom>
          <a:ln w="28575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9"/>
          <a:stretch>
            <a:fillRect/>
          </a:stretch>
        </p:blipFill>
        <p:spPr bwMode="auto">
          <a:xfrm>
            <a:off x="5177890" y="799073"/>
            <a:ext cx="3652212" cy="2774837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9" b="12650"/>
          <a:stretch>
            <a:fillRect/>
          </a:stretch>
        </p:blipFill>
        <p:spPr bwMode="auto">
          <a:xfrm>
            <a:off x="510261" y="3692402"/>
            <a:ext cx="3677436" cy="2790286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21" y="3685575"/>
            <a:ext cx="4484329" cy="2771188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9258150" y="4135271"/>
            <a:ext cx="2533515" cy="23074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48" y="4836116"/>
            <a:ext cx="2572214" cy="1714809"/>
          </a:xfrm>
          <a:prstGeom prst="rect">
            <a:avLst/>
          </a:prstGeom>
        </p:spPr>
      </p:pic>
      <p:grpSp>
        <p:nvGrpSpPr>
          <p:cNvPr id="9" name="PA_库_组合 1166"/>
          <p:cNvGrpSpPr/>
          <p:nvPr>
            <p:custDataLst>
              <p:tags r:id="rId6"/>
            </p:custDataLst>
          </p:nvPr>
        </p:nvGrpSpPr>
        <p:grpSpPr>
          <a:xfrm>
            <a:off x="9749745" y="2948926"/>
            <a:ext cx="2001097" cy="2615051"/>
            <a:chOff x="5607594" y="164244"/>
            <a:chExt cx="4996531" cy="6529510"/>
          </a:xfrm>
        </p:grpSpPr>
        <p:sp>
          <p:nvSpPr>
            <p:cNvPr id="10" name="Freeform 6"/>
            <p:cNvSpPr/>
            <p:nvPr/>
          </p:nvSpPr>
          <p:spPr bwMode="auto">
            <a:xfrm>
              <a:off x="7859147" y="164244"/>
              <a:ext cx="934157" cy="6467231"/>
            </a:xfrm>
            <a:custGeom>
              <a:avLst/>
              <a:gdLst>
                <a:gd name="T0" fmla="*/ 81 w 118"/>
                <a:gd name="T1" fmla="*/ 30 h 817"/>
                <a:gd name="T2" fmla="*/ 24 w 118"/>
                <a:gd name="T3" fmla="*/ 50 h 817"/>
                <a:gd name="T4" fmla="*/ 22 w 118"/>
                <a:gd name="T5" fmla="*/ 548 h 817"/>
                <a:gd name="T6" fmla="*/ 18 w 118"/>
                <a:gd name="T7" fmla="*/ 650 h 817"/>
                <a:gd name="T8" fmla="*/ 24 w 118"/>
                <a:gd name="T9" fmla="*/ 787 h 817"/>
                <a:gd name="T10" fmla="*/ 77 w 118"/>
                <a:gd name="T11" fmla="*/ 764 h 817"/>
                <a:gd name="T12" fmla="*/ 76 w 118"/>
                <a:gd name="T13" fmla="*/ 655 h 817"/>
                <a:gd name="T14" fmla="*/ 77 w 118"/>
                <a:gd name="T15" fmla="*/ 540 h 817"/>
                <a:gd name="T16" fmla="*/ 82 w 118"/>
                <a:gd name="T17" fmla="*/ 31 h 817"/>
                <a:gd name="T18" fmla="*/ 81 w 118"/>
                <a:gd name="T19" fmla="*/ 30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817">
                  <a:moveTo>
                    <a:pt x="81" y="30"/>
                  </a:moveTo>
                  <a:cubicBezTo>
                    <a:pt x="57" y="10"/>
                    <a:pt x="26" y="0"/>
                    <a:pt x="24" y="50"/>
                  </a:cubicBezTo>
                  <a:cubicBezTo>
                    <a:pt x="23" y="83"/>
                    <a:pt x="23" y="515"/>
                    <a:pt x="22" y="548"/>
                  </a:cubicBezTo>
                  <a:cubicBezTo>
                    <a:pt x="20" y="582"/>
                    <a:pt x="18" y="616"/>
                    <a:pt x="18" y="650"/>
                  </a:cubicBezTo>
                  <a:cubicBezTo>
                    <a:pt x="18" y="692"/>
                    <a:pt x="0" y="750"/>
                    <a:pt x="24" y="787"/>
                  </a:cubicBezTo>
                  <a:cubicBezTo>
                    <a:pt x="45" y="817"/>
                    <a:pt x="75" y="805"/>
                    <a:pt x="77" y="764"/>
                  </a:cubicBezTo>
                  <a:cubicBezTo>
                    <a:pt x="78" y="728"/>
                    <a:pt x="75" y="691"/>
                    <a:pt x="76" y="655"/>
                  </a:cubicBezTo>
                  <a:cubicBezTo>
                    <a:pt x="77" y="617"/>
                    <a:pt x="72" y="577"/>
                    <a:pt x="77" y="540"/>
                  </a:cubicBezTo>
                  <a:cubicBezTo>
                    <a:pt x="84" y="499"/>
                    <a:pt x="118" y="64"/>
                    <a:pt x="82" y="31"/>
                  </a:cubicBezTo>
                  <a:cubicBezTo>
                    <a:pt x="82" y="31"/>
                    <a:pt x="81" y="31"/>
                    <a:pt x="81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7931004" y="188198"/>
              <a:ext cx="728162" cy="6505556"/>
            </a:xfrm>
            <a:custGeom>
              <a:avLst/>
              <a:gdLst>
                <a:gd name="T0" fmla="*/ 74 w 92"/>
                <a:gd name="T1" fmla="*/ 27 h 822"/>
                <a:gd name="T2" fmla="*/ 26 w 92"/>
                <a:gd name="T3" fmla="*/ 13 h 822"/>
                <a:gd name="T4" fmla="*/ 13 w 92"/>
                <a:gd name="T5" fmla="*/ 66 h 822"/>
                <a:gd name="T6" fmla="*/ 12 w 92"/>
                <a:gd name="T7" fmla="*/ 228 h 822"/>
                <a:gd name="T8" fmla="*/ 9 w 92"/>
                <a:gd name="T9" fmla="*/ 569 h 822"/>
                <a:gd name="T10" fmla="*/ 6 w 92"/>
                <a:gd name="T11" fmla="*/ 658 h 822"/>
                <a:gd name="T12" fmla="*/ 0 w 92"/>
                <a:gd name="T13" fmla="*/ 736 h 822"/>
                <a:gd name="T14" fmla="*/ 43 w 92"/>
                <a:gd name="T15" fmla="*/ 801 h 822"/>
                <a:gd name="T16" fmla="*/ 66 w 92"/>
                <a:gd name="T17" fmla="*/ 782 h 822"/>
                <a:gd name="T18" fmla="*/ 70 w 92"/>
                <a:gd name="T19" fmla="*/ 746 h 822"/>
                <a:gd name="T20" fmla="*/ 70 w 92"/>
                <a:gd name="T21" fmla="*/ 691 h 822"/>
                <a:gd name="T22" fmla="*/ 71 w 92"/>
                <a:gd name="T23" fmla="*/ 532 h 822"/>
                <a:gd name="T24" fmla="*/ 92 w 92"/>
                <a:gd name="T25" fmla="*/ 183 h 822"/>
                <a:gd name="T26" fmla="*/ 89 w 92"/>
                <a:gd name="T27" fmla="*/ 79 h 822"/>
                <a:gd name="T28" fmla="*/ 74 w 92"/>
                <a:gd name="T29" fmla="*/ 27 h 822"/>
                <a:gd name="T30" fmla="*/ 69 w 92"/>
                <a:gd name="T31" fmla="*/ 27 h 822"/>
                <a:gd name="T32" fmla="*/ 82 w 92"/>
                <a:gd name="T33" fmla="*/ 66 h 822"/>
                <a:gd name="T34" fmla="*/ 87 w 92"/>
                <a:gd name="T35" fmla="*/ 144 h 822"/>
                <a:gd name="T36" fmla="*/ 81 w 92"/>
                <a:gd name="T37" fmla="*/ 352 h 822"/>
                <a:gd name="T38" fmla="*/ 68 w 92"/>
                <a:gd name="T39" fmla="*/ 516 h 822"/>
                <a:gd name="T40" fmla="*/ 64 w 92"/>
                <a:gd name="T41" fmla="*/ 613 h 822"/>
                <a:gd name="T42" fmla="*/ 65 w 92"/>
                <a:gd name="T43" fmla="*/ 707 h 822"/>
                <a:gd name="T44" fmla="*/ 57 w 92"/>
                <a:gd name="T45" fmla="*/ 790 h 822"/>
                <a:gd name="T46" fmla="*/ 8 w 92"/>
                <a:gd name="T47" fmla="*/ 758 h 822"/>
                <a:gd name="T48" fmla="*/ 9 w 92"/>
                <a:gd name="T49" fmla="*/ 680 h 822"/>
                <a:gd name="T50" fmla="*/ 15 w 92"/>
                <a:gd name="T51" fmla="*/ 539 h 822"/>
                <a:gd name="T52" fmla="*/ 16 w 92"/>
                <a:gd name="T53" fmla="*/ 400 h 822"/>
                <a:gd name="T54" fmla="*/ 18 w 92"/>
                <a:gd name="T55" fmla="*/ 52 h 822"/>
                <a:gd name="T56" fmla="*/ 23 w 92"/>
                <a:gd name="T57" fmla="*/ 22 h 822"/>
                <a:gd name="T58" fmla="*/ 69 w 92"/>
                <a:gd name="T59" fmla="*/ 27 h 822"/>
                <a:gd name="T60" fmla="*/ 74 w 92"/>
                <a:gd name="T61" fmla="*/ 27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822">
                  <a:moveTo>
                    <a:pt x="74" y="27"/>
                  </a:moveTo>
                  <a:cubicBezTo>
                    <a:pt x="61" y="16"/>
                    <a:pt x="44" y="5"/>
                    <a:pt x="26" y="13"/>
                  </a:cubicBezTo>
                  <a:cubicBezTo>
                    <a:pt x="9" y="21"/>
                    <a:pt x="13" y="50"/>
                    <a:pt x="13" y="66"/>
                  </a:cubicBezTo>
                  <a:cubicBezTo>
                    <a:pt x="12" y="120"/>
                    <a:pt x="12" y="174"/>
                    <a:pt x="12" y="228"/>
                  </a:cubicBezTo>
                  <a:cubicBezTo>
                    <a:pt x="11" y="341"/>
                    <a:pt x="14" y="455"/>
                    <a:pt x="9" y="569"/>
                  </a:cubicBezTo>
                  <a:cubicBezTo>
                    <a:pt x="8" y="598"/>
                    <a:pt x="8" y="628"/>
                    <a:pt x="6" y="658"/>
                  </a:cubicBezTo>
                  <a:cubicBezTo>
                    <a:pt x="5" y="684"/>
                    <a:pt x="0" y="709"/>
                    <a:pt x="0" y="736"/>
                  </a:cubicBezTo>
                  <a:cubicBezTo>
                    <a:pt x="0" y="759"/>
                    <a:pt x="11" y="806"/>
                    <a:pt x="43" y="801"/>
                  </a:cubicBezTo>
                  <a:cubicBezTo>
                    <a:pt x="55" y="799"/>
                    <a:pt x="61" y="792"/>
                    <a:pt x="66" y="782"/>
                  </a:cubicBezTo>
                  <a:cubicBezTo>
                    <a:pt x="71" y="771"/>
                    <a:pt x="70" y="757"/>
                    <a:pt x="70" y="746"/>
                  </a:cubicBezTo>
                  <a:cubicBezTo>
                    <a:pt x="71" y="727"/>
                    <a:pt x="70" y="709"/>
                    <a:pt x="70" y="691"/>
                  </a:cubicBezTo>
                  <a:cubicBezTo>
                    <a:pt x="69" y="638"/>
                    <a:pt x="65" y="584"/>
                    <a:pt x="71" y="532"/>
                  </a:cubicBezTo>
                  <a:cubicBezTo>
                    <a:pt x="86" y="416"/>
                    <a:pt x="91" y="298"/>
                    <a:pt x="92" y="183"/>
                  </a:cubicBezTo>
                  <a:cubicBezTo>
                    <a:pt x="92" y="148"/>
                    <a:pt x="92" y="113"/>
                    <a:pt x="89" y="79"/>
                  </a:cubicBezTo>
                  <a:cubicBezTo>
                    <a:pt x="87" y="63"/>
                    <a:pt x="87" y="38"/>
                    <a:pt x="74" y="27"/>
                  </a:cubicBezTo>
                  <a:cubicBezTo>
                    <a:pt x="73" y="26"/>
                    <a:pt x="70" y="28"/>
                    <a:pt x="69" y="27"/>
                  </a:cubicBezTo>
                  <a:cubicBezTo>
                    <a:pt x="80" y="36"/>
                    <a:pt x="81" y="54"/>
                    <a:pt x="82" y="66"/>
                  </a:cubicBezTo>
                  <a:cubicBezTo>
                    <a:pt x="86" y="92"/>
                    <a:pt x="86" y="118"/>
                    <a:pt x="87" y="144"/>
                  </a:cubicBezTo>
                  <a:cubicBezTo>
                    <a:pt x="88" y="214"/>
                    <a:pt x="85" y="283"/>
                    <a:pt x="81" y="352"/>
                  </a:cubicBezTo>
                  <a:cubicBezTo>
                    <a:pt x="77" y="407"/>
                    <a:pt x="74" y="462"/>
                    <a:pt x="68" y="516"/>
                  </a:cubicBezTo>
                  <a:cubicBezTo>
                    <a:pt x="65" y="549"/>
                    <a:pt x="63" y="581"/>
                    <a:pt x="64" y="613"/>
                  </a:cubicBezTo>
                  <a:cubicBezTo>
                    <a:pt x="65" y="645"/>
                    <a:pt x="64" y="676"/>
                    <a:pt x="65" y="707"/>
                  </a:cubicBezTo>
                  <a:cubicBezTo>
                    <a:pt x="66" y="733"/>
                    <a:pt x="71" y="767"/>
                    <a:pt x="57" y="790"/>
                  </a:cubicBezTo>
                  <a:cubicBezTo>
                    <a:pt x="37" y="822"/>
                    <a:pt x="12" y="775"/>
                    <a:pt x="8" y="758"/>
                  </a:cubicBezTo>
                  <a:cubicBezTo>
                    <a:pt x="2" y="733"/>
                    <a:pt x="6" y="706"/>
                    <a:pt x="9" y="680"/>
                  </a:cubicBezTo>
                  <a:cubicBezTo>
                    <a:pt x="14" y="634"/>
                    <a:pt x="14" y="586"/>
                    <a:pt x="15" y="539"/>
                  </a:cubicBezTo>
                  <a:cubicBezTo>
                    <a:pt x="16" y="493"/>
                    <a:pt x="16" y="447"/>
                    <a:pt x="16" y="400"/>
                  </a:cubicBezTo>
                  <a:cubicBezTo>
                    <a:pt x="17" y="284"/>
                    <a:pt x="16" y="168"/>
                    <a:pt x="18" y="52"/>
                  </a:cubicBezTo>
                  <a:cubicBezTo>
                    <a:pt x="18" y="42"/>
                    <a:pt x="19" y="32"/>
                    <a:pt x="23" y="22"/>
                  </a:cubicBezTo>
                  <a:cubicBezTo>
                    <a:pt x="32" y="0"/>
                    <a:pt x="58" y="18"/>
                    <a:pt x="69" y="27"/>
                  </a:cubicBezTo>
                  <a:cubicBezTo>
                    <a:pt x="70" y="28"/>
                    <a:pt x="74" y="26"/>
                    <a:pt x="74" y="27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7830404" y="164244"/>
              <a:ext cx="828765" cy="6472021"/>
            </a:xfrm>
            <a:custGeom>
              <a:avLst/>
              <a:gdLst>
                <a:gd name="T0" fmla="*/ 87 w 105"/>
                <a:gd name="T1" fmla="*/ 29 h 818"/>
                <a:gd name="T2" fmla="*/ 33 w 105"/>
                <a:gd name="T3" fmla="*/ 22 h 818"/>
                <a:gd name="T4" fmla="*/ 26 w 105"/>
                <a:gd name="T5" fmla="*/ 75 h 818"/>
                <a:gd name="T6" fmla="*/ 25 w 105"/>
                <a:gd name="T7" fmla="*/ 244 h 818"/>
                <a:gd name="T8" fmla="*/ 21 w 105"/>
                <a:gd name="T9" fmla="*/ 595 h 818"/>
                <a:gd name="T10" fmla="*/ 18 w 105"/>
                <a:gd name="T11" fmla="*/ 678 h 818"/>
                <a:gd name="T12" fmla="*/ 14 w 105"/>
                <a:gd name="T13" fmla="*/ 751 h 818"/>
                <a:gd name="T14" fmla="*/ 66 w 105"/>
                <a:gd name="T15" fmla="*/ 802 h 818"/>
                <a:gd name="T16" fmla="*/ 83 w 105"/>
                <a:gd name="T17" fmla="*/ 770 h 818"/>
                <a:gd name="T18" fmla="*/ 82 w 105"/>
                <a:gd name="T19" fmla="*/ 670 h 818"/>
                <a:gd name="T20" fmla="*/ 85 w 105"/>
                <a:gd name="T21" fmla="*/ 531 h 818"/>
                <a:gd name="T22" fmla="*/ 105 w 105"/>
                <a:gd name="T23" fmla="*/ 174 h 818"/>
                <a:gd name="T24" fmla="*/ 102 w 105"/>
                <a:gd name="T25" fmla="*/ 79 h 818"/>
                <a:gd name="T26" fmla="*/ 87 w 105"/>
                <a:gd name="T27" fmla="*/ 29 h 818"/>
                <a:gd name="T28" fmla="*/ 83 w 105"/>
                <a:gd name="T29" fmla="*/ 31 h 818"/>
                <a:gd name="T30" fmla="*/ 96 w 105"/>
                <a:gd name="T31" fmla="*/ 72 h 818"/>
                <a:gd name="T32" fmla="*/ 100 w 105"/>
                <a:gd name="T33" fmla="*/ 155 h 818"/>
                <a:gd name="T34" fmla="*/ 93 w 105"/>
                <a:gd name="T35" fmla="*/ 364 h 818"/>
                <a:gd name="T36" fmla="*/ 81 w 105"/>
                <a:gd name="T37" fmla="*/ 523 h 818"/>
                <a:gd name="T38" fmla="*/ 77 w 105"/>
                <a:gd name="T39" fmla="*/ 632 h 818"/>
                <a:gd name="T40" fmla="*/ 78 w 105"/>
                <a:gd name="T41" fmla="*/ 726 h 818"/>
                <a:gd name="T42" fmla="*/ 78 w 105"/>
                <a:gd name="T43" fmla="*/ 771 h 818"/>
                <a:gd name="T44" fmla="*/ 37 w 105"/>
                <a:gd name="T45" fmla="*/ 794 h 818"/>
                <a:gd name="T46" fmla="*/ 25 w 105"/>
                <a:gd name="T47" fmla="*/ 641 h 818"/>
                <a:gd name="T48" fmla="*/ 28 w 105"/>
                <a:gd name="T49" fmla="*/ 532 h 818"/>
                <a:gd name="T50" fmla="*/ 29 w 105"/>
                <a:gd name="T51" fmla="*/ 375 h 818"/>
                <a:gd name="T52" fmla="*/ 30 w 105"/>
                <a:gd name="T53" fmla="*/ 167 h 818"/>
                <a:gd name="T54" fmla="*/ 31 w 105"/>
                <a:gd name="T55" fmla="*/ 44 h 818"/>
                <a:gd name="T56" fmla="*/ 58 w 105"/>
                <a:gd name="T57" fmla="*/ 16 h 818"/>
                <a:gd name="T58" fmla="*/ 83 w 105"/>
                <a:gd name="T59" fmla="*/ 32 h 818"/>
                <a:gd name="T60" fmla="*/ 87 w 105"/>
                <a:gd name="T61" fmla="*/ 29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5" h="818">
                  <a:moveTo>
                    <a:pt x="87" y="29"/>
                  </a:moveTo>
                  <a:cubicBezTo>
                    <a:pt x="74" y="18"/>
                    <a:pt x="45" y="0"/>
                    <a:pt x="33" y="22"/>
                  </a:cubicBezTo>
                  <a:cubicBezTo>
                    <a:pt x="24" y="38"/>
                    <a:pt x="26" y="58"/>
                    <a:pt x="26" y="75"/>
                  </a:cubicBezTo>
                  <a:cubicBezTo>
                    <a:pt x="25" y="131"/>
                    <a:pt x="25" y="188"/>
                    <a:pt x="25" y="244"/>
                  </a:cubicBezTo>
                  <a:cubicBezTo>
                    <a:pt x="24" y="361"/>
                    <a:pt x="27" y="478"/>
                    <a:pt x="21" y="595"/>
                  </a:cubicBezTo>
                  <a:cubicBezTo>
                    <a:pt x="20" y="623"/>
                    <a:pt x="21" y="650"/>
                    <a:pt x="18" y="678"/>
                  </a:cubicBezTo>
                  <a:cubicBezTo>
                    <a:pt x="15" y="702"/>
                    <a:pt x="11" y="727"/>
                    <a:pt x="14" y="751"/>
                  </a:cubicBezTo>
                  <a:cubicBezTo>
                    <a:pt x="17" y="774"/>
                    <a:pt x="34" y="818"/>
                    <a:pt x="66" y="802"/>
                  </a:cubicBezTo>
                  <a:cubicBezTo>
                    <a:pt x="77" y="796"/>
                    <a:pt x="81" y="781"/>
                    <a:pt x="83" y="770"/>
                  </a:cubicBezTo>
                  <a:cubicBezTo>
                    <a:pt x="88" y="738"/>
                    <a:pt x="83" y="702"/>
                    <a:pt x="82" y="670"/>
                  </a:cubicBezTo>
                  <a:cubicBezTo>
                    <a:pt x="82" y="623"/>
                    <a:pt x="79" y="577"/>
                    <a:pt x="85" y="531"/>
                  </a:cubicBezTo>
                  <a:cubicBezTo>
                    <a:pt x="99" y="413"/>
                    <a:pt x="104" y="292"/>
                    <a:pt x="105" y="174"/>
                  </a:cubicBezTo>
                  <a:cubicBezTo>
                    <a:pt x="105" y="142"/>
                    <a:pt x="105" y="110"/>
                    <a:pt x="102" y="79"/>
                  </a:cubicBezTo>
                  <a:cubicBezTo>
                    <a:pt x="100" y="63"/>
                    <a:pt x="99" y="40"/>
                    <a:pt x="87" y="29"/>
                  </a:cubicBezTo>
                  <a:cubicBezTo>
                    <a:pt x="85" y="28"/>
                    <a:pt x="81" y="30"/>
                    <a:pt x="83" y="31"/>
                  </a:cubicBezTo>
                  <a:cubicBezTo>
                    <a:pt x="93" y="41"/>
                    <a:pt x="94" y="59"/>
                    <a:pt x="96" y="72"/>
                  </a:cubicBezTo>
                  <a:cubicBezTo>
                    <a:pt x="99" y="100"/>
                    <a:pt x="100" y="127"/>
                    <a:pt x="100" y="155"/>
                  </a:cubicBezTo>
                  <a:cubicBezTo>
                    <a:pt x="101" y="225"/>
                    <a:pt x="97" y="294"/>
                    <a:pt x="93" y="364"/>
                  </a:cubicBezTo>
                  <a:cubicBezTo>
                    <a:pt x="90" y="417"/>
                    <a:pt x="86" y="470"/>
                    <a:pt x="81" y="523"/>
                  </a:cubicBezTo>
                  <a:cubicBezTo>
                    <a:pt x="77" y="560"/>
                    <a:pt x="76" y="595"/>
                    <a:pt x="77" y="632"/>
                  </a:cubicBezTo>
                  <a:cubicBezTo>
                    <a:pt x="78" y="663"/>
                    <a:pt x="78" y="694"/>
                    <a:pt x="78" y="726"/>
                  </a:cubicBezTo>
                  <a:cubicBezTo>
                    <a:pt x="79" y="741"/>
                    <a:pt x="79" y="756"/>
                    <a:pt x="78" y="771"/>
                  </a:cubicBezTo>
                  <a:cubicBezTo>
                    <a:pt x="76" y="792"/>
                    <a:pt x="57" y="811"/>
                    <a:pt x="37" y="794"/>
                  </a:cubicBezTo>
                  <a:cubicBezTo>
                    <a:pt x="0" y="760"/>
                    <a:pt x="24" y="685"/>
                    <a:pt x="25" y="641"/>
                  </a:cubicBezTo>
                  <a:cubicBezTo>
                    <a:pt x="25" y="605"/>
                    <a:pt x="28" y="569"/>
                    <a:pt x="28" y="532"/>
                  </a:cubicBezTo>
                  <a:cubicBezTo>
                    <a:pt x="29" y="480"/>
                    <a:pt x="29" y="428"/>
                    <a:pt x="29" y="375"/>
                  </a:cubicBezTo>
                  <a:cubicBezTo>
                    <a:pt x="29" y="306"/>
                    <a:pt x="30" y="236"/>
                    <a:pt x="30" y="167"/>
                  </a:cubicBezTo>
                  <a:cubicBezTo>
                    <a:pt x="30" y="126"/>
                    <a:pt x="29" y="85"/>
                    <a:pt x="31" y="44"/>
                  </a:cubicBezTo>
                  <a:cubicBezTo>
                    <a:pt x="32" y="28"/>
                    <a:pt x="39" y="12"/>
                    <a:pt x="58" y="16"/>
                  </a:cubicBezTo>
                  <a:cubicBezTo>
                    <a:pt x="67" y="19"/>
                    <a:pt x="76" y="25"/>
                    <a:pt x="83" y="32"/>
                  </a:cubicBezTo>
                  <a:cubicBezTo>
                    <a:pt x="85" y="33"/>
                    <a:pt x="89" y="30"/>
                    <a:pt x="87" y="2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6005207" y="2387057"/>
              <a:ext cx="4014472" cy="1681481"/>
            </a:xfrm>
            <a:custGeom>
              <a:avLst/>
              <a:gdLst>
                <a:gd name="T0" fmla="*/ 191 w 508"/>
                <a:gd name="T1" fmla="*/ 3 h 212"/>
                <a:gd name="T2" fmla="*/ 147 w 508"/>
                <a:gd name="T3" fmla="*/ 2 h 212"/>
                <a:gd name="T4" fmla="*/ 46 w 508"/>
                <a:gd name="T5" fmla="*/ 7 h 212"/>
                <a:gd name="T6" fmla="*/ 31 w 508"/>
                <a:gd name="T7" fmla="*/ 22 h 212"/>
                <a:gd name="T8" fmla="*/ 13 w 508"/>
                <a:gd name="T9" fmla="*/ 72 h 212"/>
                <a:gd name="T10" fmla="*/ 3 w 508"/>
                <a:gd name="T11" fmla="*/ 156 h 212"/>
                <a:gd name="T12" fmla="*/ 21 w 508"/>
                <a:gd name="T13" fmla="*/ 199 h 212"/>
                <a:gd name="T14" fmla="*/ 78 w 508"/>
                <a:gd name="T15" fmla="*/ 210 h 212"/>
                <a:gd name="T16" fmla="*/ 171 w 508"/>
                <a:gd name="T17" fmla="*/ 208 h 212"/>
                <a:gd name="T18" fmla="*/ 269 w 508"/>
                <a:gd name="T19" fmla="*/ 206 h 212"/>
                <a:gd name="T20" fmla="*/ 485 w 508"/>
                <a:gd name="T21" fmla="*/ 198 h 212"/>
                <a:gd name="T22" fmla="*/ 483 w 508"/>
                <a:gd name="T23" fmla="*/ 142 h 212"/>
                <a:gd name="T24" fmla="*/ 505 w 508"/>
                <a:gd name="T25" fmla="*/ 47 h 212"/>
                <a:gd name="T26" fmla="*/ 487 w 508"/>
                <a:gd name="T27" fmla="*/ 18 h 212"/>
                <a:gd name="T28" fmla="*/ 437 w 508"/>
                <a:gd name="T29" fmla="*/ 7 h 212"/>
                <a:gd name="T30" fmla="*/ 242 w 508"/>
                <a:gd name="T31" fmla="*/ 2 h 212"/>
                <a:gd name="T32" fmla="*/ 191 w 508"/>
                <a:gd name="T33" fmla="*/ 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212">
                  <a:moveTo>
                    <a:pt x="191" y="3"/>
                  </a:moveTo>
                  <a:cubicBezTo>
                    <a:pt x="178" y="3"/>
                    <a:pt x="163" y="3"/>
                    <a:pt x="147" y="2"/>
                  </a:cubicBezTo>
                  <a:cubicBezTo>
                    <a:pt x="111" y="1"/>
                    <a:pt x="71" y="0"/>
                    <a:pt x="46" y="7"/>
                  </a:cubicBezTo>
                  <a:cubicBezTo>
                    <a:pt x="34" y="11"/>
                    <a:pt x="37" y="16"/>
                    <a:pt x="31" y="22"/>
                  </a:cubicBezTo>
                  <a:cubicBezTo>
                    <a:pt x="17" y="36"/>
                    <a:pt x="15" y="54"/>
                    <a:pt x="13" y="72"/>
                  </a:cubicBezTo>
                  <a:cubicBezTo>
                    <a:pt x="10" y="101"/>
                    <a:pt x="11" y="129"/>
                    <a:pt x="3" y="156"/>
                  </a:cubicBezTo>
                  <a:cubicBezTo>
                    <a:pt x="0" y="166"/>
                    <a:pt x="13" y="190"/>
                    <a:pt x="21" y="199"/>
                  </a:cubicBezTo>
                  <a:cubicBezTo>
                    <a:pt x="31" y="211"/>
                    <a:pt x="55" y="210"/>
                    <a:pt x="78" y="210"/>
                  </a:cubicBezTo>
                  <a:cubicBezTo>
                    <a:pt x="113" y="212"/>
                    <a:pt x="142" y="210"/>
                    <a:pt x="171" y="208"/>
                  </a:cubicBezTo>
                  <a:cubicBezTo>
                    <a:pt x="201" y="206"/>
                    <a:pt x="231" y="204"/>
                    <a:pt x="269" y="206"/>
                  </a:cubicBezTo>
                  <a:cubicBezTo>
                    <a:pt x="290" y="207"/>
                    <a:pt x="478" y="211"/>
                    <a:pt x="485" y="198"/>
                  </a:cubicBezTo>
                  <a:cubicBezTo>
                    <a:pt x="491" y="185"/>
                    <a:pt x="484" y="155"/>
                    <a:pt x="483" y="142"/>
                  </a:cubicBezTo>
                  <a:cubicBezTo>
                    <a:pt x="482" y="112"/>
                    <a:pt x="508" y="76"/>
                    <a:pt x="505" y="47"/>
                  </a:cubicBezTo>
                  <a:cubicBezTo>
                    <a:pt x="504" y="35"/>
                    <a:pt x="496" y="29"/>
                    <a:pt x="487" y="18"/>
                  </a:cubicBezTo>
                  <a:cubicBezTo>
                    <a:pt x="480" y="9"/>
                    <a:pt x="455" y="8"/>
                    <a:pt x="437" y="7"/>
                  </a:cubicBezTo>
                  <a:cubicBezTo>
                    <a:pt x="384" y="5"/>
                    <a:pt x="263" y="0"/>
                    <a:pt x="242" y="2"/>
                  </a:cubicBezTo>
                  <a:cubicBezTo>
                    <a:pt x="191" y="3"/>
                    <a:pt x="191" y="3"/>
                    <a:pt x="19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5995626" y="2372684"/>
              <a:ext cx="4057588" cy="1700643"/>
            </a:xfrm>
            <a:custGeom>
              <a:avLst/>
              <a:gdLst>
                <a:gd name="T0" fmla="*/ 192 w 513"/>
                <a:gd name="T1" fmla="*/ 3 h 215"/>
                <a:gd name="T2" fmla="*/ 147 w 513"/>
                <a:gd name="T3" fmla="*/ 2 h 215"/>
                <a:gd name="T4" fmla="*/ 55 w 513"/>
                <a:gd name="T5" fmla="*/ 5 h 215"/>
                <a:gd name="T6" fmla="*/ 9 w 513"/>
                <a:gd name="T7" fmla="*/ 102 h 215"/>
                <a:gd name="T8" fmla="*/ 5 w 513"/>
                <a:gd name="T9" fmla="*/ 144 h 215"/>
                <a:gd name="T10" fmla="*/ 2 w 513"/>
                <a:gd name="T11" fmla="*/ 169 h 215"/>
                <a:gd name="T12" fmla="*/ 27 w 513"/>
                <a:gd name="T13" fmla="*/ 208 h 215"/>
                <a:gd name="T14" fmla="*/ 68 w 513"/>
                <a:gd name="T15" fmla="*/ 214 h 215"/>
                <a:gd name="T16" fmla="*/ 79 w 513"/>
                <a:gd name="T17" fmla="*/ 214 h 215"/>
                <a:gd name="T18" fmla="*/ 168 w 513"/>
                <a:gd name="T19" fmla="*/ 212 h 215"/>
                <a:gd name="T20" fmla="*/ 308 w 513"/>
                <a:gd name="T21" fmla="*/ 211 h 215"/>
                <a:gd name="T22" fmla="*/ 381 w 513"/>
                <a:gd name="T23" fmla="*/ 211 h 215"/>
                <a:gd name="T24" fmla="*/ 471 w 513"/>
                <a:gd name="T25" fmla="*/ 207 h 215"/>
                <a:gd name="T26" fmla="*/ 487 w 513"/>
                <a:gd name="T27" fmla="*/ 203 h 215"/>
                <a:gd name="T28" fmla="*/ 489 w 513"/>
                <a:gd name="T29" fmla="*/ 161 h 215"/>
                <a:gd name="T30" fmla="*/ 501 w 513"/>
                <a:gd name="T31" fmla="*/ 88 h 215"/>
                <a:gd name="T32" fmla="*/ 499 w 513"/>
                <a:gd name="T33" fmla="*/ 29 h 215"/>
                <a:gd name="T34" fmla="*/ 412 w 513"/>
                <a:gd name="T35" fmla="*/ 5 h 215"/>
                <a:gd name="T36" fmla="*/ 390 w 513"/>
                <a:gd name="T37" fmla="*/ 5 h 215"/>
                <a:gd name="T38" fmla="*/ 192 w 513"/>
                <a:gd name="T39" fmla="*/ 3 h 215"/>
                <a:gd name="T40" fmla="*/ 192 w 513"/>
                <a:gd name="T41" fmla="*/ 7 h 215"/>
                <a:gd name="T42" fmla="*/ 371 w 513"/>
                <a:gd name="T43" fmla="*/ 8 h 215"/>
                <a:gd name="T44" fmla="*/ 427 w 513"/>
                <a:gd name="T45" fmla="*/ 10 h 215"/>
                <a:gd name="T46" fmla="*/ 504 w 513"/>
                <a:gd name="T47" fmla="*/ 49 h 215"/>
                <a:gd name="T48" fmla="*/ 485 w 513"/>
                <a:gd name="T49" fmla="*/ 121 h 215"/>
                <a:gd name="T50" fmla="*/ 486 w 513"/>
                <a:gd name="T51" fmla="*/ 187 h 215"/>
                <a:gd name="T52" fmla="*/ 463 w 513"/>
                <a:gd name="T53" fmla="*/ 204 h 215"/>
                <a:gd name="T54" fmla="*/ 418 w 513"/>
                <a:gd name="T55" fmla="*/ 207 h 215"/>
                <a:gd name="T56" fmla="*/ 316 w 513"/>
                <a:gd name="T57" fmla="*/ 207 h 215"/>
                <a:gd name="T58" fmla="*/ 226 w 513"/>
                <a:gd name="T59" fmla="*/ 205 h 215"/>
                <a:gd name="T60" fmla="*/ 60 w 513"/>
                <a:gd name="T61" fmla="*/ 210 h 215"/>
                <a:gd name="T62" fmla="*/ 15 w 513"/>
                <a:gd name="T63" fmla="*/ 186 h 215"/>
                <a:gd name="T64" fmla="*/ 11 w 513"/>
                <a:gd name="T65" fmla="*/ 138 h 215"/>
                <a:gd name="T66" fmla="*/ 27 w 513"/>
                <a:gd name="T67" fmla="*/ 35 h 215"/>
                <a:gd name="T68" fmla="*/ 57 w 513"/>
                <a:gd name="T69" fmla="*/ 9 h 215"/>
                <a:gd name="T70" fmla="*/ 106 w 513"/>
                <a:gd name="T71" fmla="*/ 6 h 215"/>
                <a:gd name="T72" fmla="*/ 148 w 513"/>
                <a:gd name="T73" fmla="*/ 6 h 215"/>
                <a:gd name="T74" fmla="*/ 192 w 513"/>
                <a:gd name="T75" fmla="*/ 7 h 215"/>
                <a:gd name="T76" fmla="*/ 192 w 513"/>
                <a:gd name="T77" fmla="*/ 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3" h="215">
                  <a:moveTo>
                    <a:pt x="192" y="3"/>
                  </a:moveTo>
                  <a:cubicBezTo>
                    <a:pt x="177" y="3"/>
                    <a:pt x="162" y="3"/>
                    <a:pt x="147" y="2"/>
                  </a:cubicBezTo>
                  <a:cubicBezTo>
                    <a:pt x="116" y="1"/>
                    <a:pt x="86" y="0"/>
                    <a:pt x="55" y="5"/>
                  </a:cubicBezTo>
                  <a:cubicBezTo>
                    <a:pt x="14" y="12"/>
                    <a:pt x="11" y="69"/>
                    <a:pt x="9" y="102"/>
                  </a:cubicBezTo>
                  <a:cubicBezTo>
                    <a:pt x="8" y="116"/>
                    <a:pt x="7" y="130"/>
                    <a:pt x="5" y="144"/>
                  </a:cubicBezTo>
                  <a:cubicBezTo>
                    <a:pt x="3" y="153"/>
                    <a:pt x="0" y="159"/>
                    <a:pt x="2" y="169"/>
                  </a:cubicBezTo>
                  <a:cubicBezTo>
                    <a:pt x="5" y="183"/>
                    <a:pt x="15" y="200"/>
                    <a:pt x="27" y="208"/>
                  </a:cubicBezTo>
                  <a:cubicBezTo>
                    <a:pt x="38" y="215"/>
                    <a:pt x="54" y="215"/>
                    <a:pt x="68" y="214"/>
                  </a:cubicBezTo>
                  <a:cubicBezTo>
                    <a:pt x="72" y="214"/>
                    <a:pt x="76" y="214"/>
                    <a:pt x="79" y="214"/>
                  </a:cubicBezTo>
                  <a:cubicBezTo>
                    <a:pt x="109" y="215"/>
                    <a:pt x="138" y="214"/>
                    <a:pt x="168" y="212"/>
                  </a:cubicBezTo>
                  <a:cubicBezTo>
                    <a:pt x="215" y="209"/>
                    <a:pt x="261" y="210"/>
                    <a:pt x="308" y="211"/>
                  </a:cubicBezTo>
                  <a:cubicBezTo>
                    <a:pt x="332" y="211"/>
                    <a:pt x="357" y="211"/>
                    <a:pt x="381" y="211"/>
                  </a:cubicBezTo>
                  <a:cubicBezTo>
                    <a:pt x="411" y="211"/>
                    <a:pt x="442" y="211"/>
                    <a:pt x="471" y="207"/>
                  </a:cubicBezTo>
                  <a:cubicBezTo>
                    <a:pt x="476" y="206"/>
                    <a:pt x="483" y="206"/>
                    <a:pt x="487" y="203"/>
                  </a:cubicBezTo>
                  <a:cubicBezTo>
                    <a:pt x="496" y="195"/>
                    <a:pt x="490" y="171"/>
                    <a:pt x="489" y="161"/>
                  </a:cubicBezTo>
                  <a:cubicBezTo>
                    <a:pt x="485" y="134"/>
                    <a:pt x="492" y="113"/>
                    <a:pt x="501" y="88"/>
                  </a:cubicBezTo>
                  <a:cubicBezTo>
                    <a:pt x="509" y="67"/>
                    <a:pt x="513" y="47"/>
                    <a:pt x="499" y="29"/>
                  </a:cubicBezTo>
                  <a:cubicBezTo>
                    <a:pt x="479" y="4"/>
                    <a:pt x="443" y="5"/>
                    <a:pt x="412" y="5"/>
                  </a:cubicBezTo>
                  <a:cubicBezTo>
                    <a:pt x="404" y="5"/>
                    <a:pt x="397" y="5"/>
                    <a:pt x="390" y="5"/>
                  </a:cubicBezTo>
                  <a:cubicBezTo>
                    <a:pt x="324" y="2"/>
                    <a:pt x="258" y="2"/>
                    <a:pt x="192" y="3"/>
                  </a:cubicBezTo>
                  <a:cubicBezTo>
                    <a:pt x="188" y="3"/>
                    <a:pt x="190" y="7"/>
                    <a:pt x="192" y="7"/>
                  </a:cubicBezTo>
                  <a:cubicBezTo>
                    <a:pt x="252" y="6"/>
                    <a:pt x="311" y="6"/>
                    <a:pt x="371" y="8"/>
                  </a:cubicBezTo>
                  <a:cubicBezTo>
                    <a:pt x="389" y="9"/>
                    <a:pt x="408" y="9"/>
                    <a:pt x="427" y="10"/>
                  </a:cubicBezTo>
                  <a:cubicBezTo>
                    <a:pt x="457" y="12"/>
                    <a:pt x="496" y="12"/>
                    <a:pt x="504" y="49"/>
                  </a:cubicBezTo>
                  <a:cubicBezTo>
                    <a:pt x="508" y="72"/>
                    <a:pt x="491" y="100"/>
                    <a:pt x="485" y="121"/>
                  </a:cubicBezTo>
                  <a:cubicBezTo>
                    <a:pt x="479" y="144"/>
                    <a:pt x="486" y="165"/>
                    <a:pt x="486" y="187"/>
                  </a:cubicBezTo>
                  <a:cubicBezTo>
                    <a:pt x="486" y="203"/>
                    <a:pt x="476" y="203"/>
                    <a:pt x="463" y="204"/>
                  </a:cubicBezTo>
                  <a:cubicBezTo>
                    <a:pt x="448" y="206"/>
                    <a:pt x="433" y="206"/>
                    <a:pt x="418" y="207"/>
                  </a:cubicBezTo>
                  <a:cubicBezTo>
                    <a:pt x="384" y="208"/>
                    <a:pt x="350" y="207"/>
                    <a:pt x="316" y="207"/>
                  </a:cubicBezTo>
                  <a:cubicBezTo>
                    <a:pt x="286" y="207"/>
                    <a:pt x="256" y="205"/>
                    <a:pt x="226" y="205"/>
                  </a:cubicBezTo>
                  <a:cubicBezTo>
                    <a:pt x="170" y="206"/>
                    <a:pt x="115" y="211"/>
                    <a:pt x="60" y="210"/>
                  </a:cubicBezTo>
                  <a:cubicBezTo>
                    <a:pt x="39" y="209"/>
                    <a:pt x="25" y="205"/>
                    <a:pt x="15" y="186"/>
                  </a:cubicBezTo>
                  <a:cubicBezTo>
                    <a:pt x="4" y="168"/>
                    <a:pt x="8" y="157"/>
                    <a:pt x="11" y="138"/>
                  </a:cubicBezTo>
                  <a:cubicBezTo>
                    <a:pt x="17" y="104"/>
                    <a:pt x="11" y="66"/>
                    <a:pt x="27" y="35"/>
                  </a:cubicBezTo>
                  <a:cubicBezTo>
                    <a:pt x="33" y="23"/>
                    <a:pt x="44" y="12"/>
                    <a:pt x="57" y="9"/>
                  </a:cubicBezTo>
                  <a:cubicBezTo>
                    <a:pt x="73" y="6"/>
                    <a:pt x="90" y="6"/>
                    <a:pt x="106" y="6"/>
                  </a:cubicBezTo>
                  <a:cubicBezTo>
                    <a:pt x="120" y="5"/>
                    <a:pt x="134" y="6"/>
                    <a:pt x="148" y="6"/>
                  </a:cubicBezTo>
                  <a:cubicBezTo>
                    <a:pt x="163" y="7"/>
                    <a:pt x="178" y="7"/>
                    <a:pt x="192" y="7"/>
                  </a:cubicBezTo>
                  <a:cubicBezTo>
                    <a:pt x="196" y="7"/>
                    <a:pt x="195" y="3"/>
                    <a:pt x="192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6120180" y="2497238"/>
              <a:ext cx="4483945" cy="1710224"/>
            </a:xfrm>
            <a:custGeom>
              <a:avLst/>
              <a:gdLst>
                <a:gd name="T0" fmla="*/ 191 w 567"/>
                <a:gd name="T1" fmla="*/ 3 h 216"/>
                <a:gd name="T2" fmla="*/ 147 w 567"/>
                <a:gd name="T3" fmla="*/ 2 h 216"/>
                <a:gd name="T4" fmla="*/ 55 w 567"/>
                <a:gd name="T5" fmla="*/ 5 h 216"/>
                <a:gd name="T6" fmla="*/ 9 w 567"/>
                <a:gd name="T7" fmla="*/ 102 h 216"/>
                <a:gd name="T8" fmla="*/ 4 w 567"/>
                <a:gd name="T9" fmla="*/ 143 h 216"/>
                <a:gd name="T10" fmla="*/ 2 w 567"/>
                <a:gd name="T11" fmla="*/ 168 h 216"/>
                <a:gd name="T12" fmla="*/ 27 w 567"/>
                <a:gd name="T13" fmla="*/ 207 h 216"/>
                <a:gd name="T14" fmla="*/ 68 w 567"/>
                <a:gd name="T15" fmla="*/ 214 h 216"/>
                <a:gd name="T16" fmla="*/ 78 w 567"/>
                <a:gd name="T17" fmla="*/ 214 h 216"/>
                <a:gd name="T18" fmla="*/ 162 w 567"/>
                <a:gd name="T19" fmla="*/ 212 h 216"/>
                <a:gd name="T20" fmla="*/ 307 w 567"/>
                <a:gd name="T21" fmla="*/ 210 h 216"/>
                <a:gd name="T22" fmla="*/ 381 w 567"/>
                <a:gd name="T23" fmla="*/ 210 h 216"/>
                <a:gd name="T24" fmla="*/ 469 w 567"/>
                <a:gd name="T25" fmla="*/ 206 h 216"/>
                <a:gd name="T26" fmla="*/ 510 w 567"/>
                <a:gd name="T27" fmla="*/ 178 h 216"/>
                <a:gd name="T28" fmla="*/ 558 w 567"/>
                <a:gd name="T29" fmla="*/ 117 h 216"/>
                <a:gd name="T30" fmla="*/ 549 w 567"/>
                <a:gd name="T31" fmla="*/ 77 h 216"/>
                <a:gd name="T32" fmla="*/ 499 w 567"/>
                <a:gd name="T33" fmla="*/ 28 h 216"/>
                <a:gd name="T34" fmla="*/ 455 w 567"/>
                <a:gd name="T35" fmla="*/ 8 h 216"/>
                <a:gd name="T36" fmla="*/ 289 w 567"/>
                <a:gd name="T37" fmla="*/ 2 h 216"/>
                <a:gd name="T38" fmla="*/ 191 w 567"/>
                <a:gd name="T39" fmla="*/ 3 h 216"/>
                <a:gd name="T40" fmla="*/ 192 w 567"/>
                <a:gd name="T41" fmla="*/ 6 h 216"/>
                <a:gd name="T42" fmla="*/ 370 w 567"/>
                <a:gd name="T43" fmla="*/ 7 h 216"/>
                <a:gd name="T44" fmla="*/ 427 w 567"/>
                <a:gd name="T45" fmla="*/ 10 h 216"/>
                <a:gd name="T46" fmla="*/ 491 w 567"/>
                <a:gd name="T47" fmla="*/ 26 h 216"/>
                <a:gd name="T48" fmla="*/ 558 w 567"/>
                <a:gd name="T49" fmla="*/ 95 h 216"/>
                <a:gd name="T50" fmla="*/ 530 w 567"/>
                <a:gd name="T51" fmla="*/ 152 h 216"/>
                <a:gd name="T52" fmla="*/ 490 w 567"/>
                <a:gd name="T53" fmla="*/ 191 h 216"/>
                <a:gd name="T54" fmla="*/ 472 w 567"/>
                <a:gd name="T55" fmla="*/ 203 h 216"/>
                <a:gd name="T56" fmla="*/ 429 w 567"/>
                <a:gd name="T57" fmla="*/ 206 h 216"/>
                <a:gd name="T58" fmla="*/ 246 w 567"/>
                <a:gd name="T59" fmla="*/ 205 h 216"/>
                <a:gd name="T60" fmla="*/ 100 w 567"/>
                <a:gd name="T61" fmla="*/ 211 h 216"/>
                <a:gd name="T62" fmla="*/ 19 w 567"/>
                <a:gd name="T63" fmla="*/ 194 h 216"/>
                <a:gd name="T64" fmla="*/ 7 w 567"/>
                <a:gd name="T65" fmla="*/ 168 h 216"/>
                <a:gd name="T66" fmla="*/ 11 w 567"/>
                <a:gd name="T67" fmla="*/ 131 h 216"/>
                <a:gd name="T68" fmla="*/ 62 w 567"/>
                <a:gd name="T69" fmla="*/ 8 h 216"/>
                <a:gd name="T70" fmla="*/ 148 w 567"/>
                <a:gd name="T71" fmla="*/ 5 h 216"/>
                <a:gd name="T72" fmla="*/ 192 w 567"/>
                <a:gd name="T73" fmla="*/ 6 h 216"/>
                <a:gd name="T74" fmla="*/ 191 w 567"/>
                <a:gd name="T75" fmla="*/ 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7" h="216">
                  <a:moveTo>
                    <a:pt x="191" y="3"/>
                  </a:moveTo>
                  <a:cubicBezTo>
                    <a:pt x="176" y="3"/>
                    <a:pt x="161" y="3"/>
                    <a:pt x="147" y="2"/>
                  </a:cubicBezTo>
                  <a:cubicBezTo>
                    <a:pt x="116" y="1"/>
                    <a:pt x="85" y="0"/>
                    <a:pt x="55" y="5"/>
                  </a:cubicBezTo>
                  <a:cubicBezTo>
                    <a:pt x="13" y="12"/>
                    <a:pt x="11" y="68"/>
                    <a:pt x="9" y="102"/>
                  </a:cubicBezTo>
                  <a:cubicBezTo>
                    <a:pt x="8" y="116"/>
                    <a:pt x="7" y="129"/>
                    <a:pt x="4" y="143"/>
                  </a:cubicBezTo>
                  <a:cubicBezTo>
                    <a:pt x="3" y="153"/>
                    <a:pt x="0" y="159"/>
                    <a:pt x="2" y="168"/>
                  </a:cubicBezTo>
                  <a:cubicBezTo>
                    <a:pt x="5" y="182"/>
                    <a:pt x="14" y="199"/>
                    <a:pt x="27" y="207"/>
                  </a:cubicBezTo>
                  <a:cubicBezTo>
                    <a:pt x="38" y="214"/>
                    <a:pt x="54" y="214"/>
                    <a:pt x="68" y="214"/>
                  </a:cubicBezTo>
                  <a:cubicBezTo>
                    <a:pt x="71" y="214"/>
                    <a:pt x="75" y="213"/>
                    <a:pt x="78" y="214"/>
                  </a:cubicBezTo>
                  <a:cubicBezTo>
                    <a:pt x="106" y="214"/>
                    <a:pt x="134" y="214"/>
                    <a:pt x="162" y="212"/>
                  </a:cubicBezTo>
                  <a:cubicBezTo>
                    <a:pt x="210" y="209"/>
                    <a:pt x="259" y="210"/>
                    <a:pt x="307" y="210"/>
                  </a:cubicBezTo>
                  <a:cubicBezTo>
                    <a:pt x="332" y="210"/>
                    <a:pt x="356" y="211"/>
                    <a:pt x="381" y="210"/>
                  </a:cubicBezTo>
                  <a:cubicBezTo>
                    <a:pt x="410" y="210"/>
                    <a:pt x="440" y="210"/>
                    <a:pt x="469" y="206"/>
                  </a:cubicBezTo>
                  <a:cubicBezTo>
                    <a:pt x="489" y="204"/>
                    <a:pt x="496" y="191"/>
                    <a:pt x="510" y="178"/>
                  </a:cubicBezTo>
                  <a:cubicBezTo>
                    <a:pt x="529" y="161"/>
                    <a:pt x="548" y="141"/>
                    <a:pt x="558" y="117"/>
                  </a:cubicBezTo>
                  <a:cubicBezTo>
                    <a:pt x="567" y="97"/>
                    <a:pt x="563" y="92"/>
                    <a:pt x="549" y="77"/>
                  </a:cubicBezTo>
                  <a:cubicBezTo>
                    <a:pt x="534" y="60"/>
                    <a:pt x="516" y="44"/>
                    <a:pt x="499" y="28"/>
                  </a:cubicBezTo>
                  <a:cubicBezTo>
                    <a:pt x="485" y="15"/>
                    <a:pt x="475" y="10"/>
                    <a:pt x="455" y="8"/>
                  </a:cubicBezTo>
                  <a:cubicBezTo>
                    <a:pt x="400" y="2"/>
                    <a:pt x="344" y="3"/>
                    <a:pt x="289" y="2"/>
                  </a:cubicBezTo>
                  <a:cubicBezTo>
                    <a:pt x="256" y="1"/>
                    <a:pt x="224" y="2"/>
                    <a:pt x="191" y="3"/>
                  </a:cubicBezTo>
                  <a:cubicBezTo>
                    <a:pt x="188" y="3"/>
                    <a:pt x="189" y="6"/>
                    <a:pt x="192" y="6"/>
                  </a:cubicBezTo>
                  <a:cubicBezTo>
                    <a:pt x="251" y="5"/>
                    <a:pt x="311" y="5"/>
                    <a:pt x="370" y="7"/>
                  </a:cubicBezTo>
                  <a:cubicBezTo>
                    <a:pt x="389" y="8"/>
                    <a:pt x="408" y="9"/>
                    <a:pt x="427" y="10"/>
                  </a:cubicBezTo>
                  <a:cubicBezTo>
                    <a:pt x="449" y="10"/>
                    <a:pt x="474" y="9"/>
                    <a:pt x="491" y="26"/>
                  </a:cubicBezTo>
                  <a:cubicBezTo>
                    <a:pt x="513" y="48"/>
                    <a:pt x="542" y="68"/>
                    <a:pt x="558" y="95"/>
                  </a:cubicBezTo>
                  <a:cubicBezTo>
                    <a:pt x="567" y="109"/>
                    <a:pt x="538" y="141"/>
                    <a:pt x="530" y="152"/>
                  </a:cubicBezTo>
                  <a:cubicBezTo>
                    <a:pt x="518" y="166"/>
                    <a:pt x="503" y="178"/>
                    <a:pt x="490" y="191"/>
                  </a:cubicBezTo>
                  <a:cubicBezTo>
                    <a:pt x="483" y="197"/>
                    <a:pt x="481" y="201"/>
                    <a:pt x="472" y="203"/>
                  </a:cubicBezTo>
                  <a:cubicBezTo>
                    <a:pt x="458" y="205"/>
                    <a:pt x="443" y="205"/>
                    <a:pt x="429" y="206"/>
                  </a:cubicBezTo>
                  <a:cubicBezTo>
                    <a:pt x="368" y="209"/>
                    <a:pt x="307" y="206"/>
                    <a:pt x="246" y="205"/>
                  </a:cubicBezTo>
                  <a:cubicBezTo>
                    <a:pt x="197" y="205"/>
                    <a:pt x="149" y="211"/>
                    <a:pt x="100" y="211"/>
                  </a:cubicBezTo>
                  <a:cubicBezTo>
                    <a:pt x="77" y="211"/>
                    <a:pt x="34" y="216"/>
                    <a:pt x="19" y="194"/>
                  </a:cubicBezTo>
                  <a:cubicBezTo>
                    <a:pt x="14" y="186"/>
                    <a:pt x="10" y="177"/>
                    <a:pt x="7" y="168"/>
                  </a:cubicBezTo>
                  <a:cubicBezTo>
                    <a:pt x="3" y="157"/>
                    <a:pt x="10" y="142"/>
                    <a:pt x="11" y="131"/>
                  </a:cubicBezTo>
                  <a:cubicBezTo>
                    <a:pt x="17" y="90"/>
                    <a:pt x="8" y="17"/>
                    <a:pt x="62" y="8"/>
                  </a:cubicBezTo>
                  <a:cubicBezTo>
                    <a:pt x="90" y="3"/>
                    <a:pt x="119" y="4"/>
                    <a:pt x="148" y="5"/>
                  </a:cubicBezTo>
                  <a:cubicBezTo>
                    <a:pt x="162" y="6"/>
                    <a:pt x="177" y="6"/>
                    <a:pt x="192" y="6"/>
                  </a:cubicBezTo>
                  <a:cubicBezTo>
                    <a:pt x="195" y="6"/>
                    <a:pt x="194" y="3"/>
                    <a:pt x="191" y="3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6168086" y="480420"/>
              <a:ext cx="3679134" cy="1758130"/>
            </a:xfrm>
            <a:custGeom>
              <a:avLst/>
              <a:gdLst>
                <a:gd name="T0" fmla="*/ 300 w 465"/>
                <a:gd name="T1" fmla="*/ 17 h 222"/>
                <a:gd name="T2" fmla="*/ 434 w 465"/>
                <a:gd name="T3" fmla="*/ 32 h 222"/>
                <a:gd name="T4" fmla="*/ 447 w 465"/>
                <a:gd name="T5" fmla="*/ 47 h 222"/>
                <a:gd name="T6" fmla="*/ 460 w 465"/>
                <a:gd name="T7" fmla="*/ 95 h 222"/>
                <a:gd name="T8" fmla="*/ 463 w 465"/>
                <a:gd name="T9" fmla="*/ 173 h 222"/>
                <a:gd name="T10" fmla="*/ 443 w 465"/>
                <a:gd name="T11" fmla="*/ 212 h 222"/>
                <a:gd name="T12" fmla="*/ 389 w 465"/>
                <a:gd name="T13" fmla="*/ 218 h 222"/>
                <a:gd name="T14" fmla="*/ 212 w 465"/>
                <a:gd name="T15" fmla="*/ 199 h 222"/>
                <a:gd name="T16" fmla="*/ 12 w 465"/>
                <a:gd name="T17" fmla="*/ 175 h 222"/>
                <a:gd name="T18" fmla="*/ 18 w 465"/>
                <a:gd name="T19" fmla="*/ 123 h 222"/>
                <a:gd name="T20" fmla="*/ 5 w 465"/>
                <a:gd name="T21" fmla="*/ 33 h 222"/>
                <a:gd name="T22" fmla="*/ 24 w 465"/>
                <a:gd name="T23" fmla="*/ 8 h 222"/>
                <a:gd name="T24" fmla="*/ 71 w 465"/>
                <a:gd name="T25" fmla="*/ 1 h 222"/>
                <a:gd name="T26" fmla="*/ 253 w 465"/>
                <a:gd name="T27" fmla="*/ 12 h 222"/>
                <a:gd name="T28" fmla="*/ 300 w 465"/>
                <a:gd name="T29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222">
                  <a:moveTo>
                    <a:pt x="300" y="17"/>
                  </a:moveTo>
                  <a:cubicBezTo>
                    <a:pt x="338" y="21"/>
                    <a:pt x="401" y="20"/>
                    <a:pt x="434" y="32"/>
                  </a:cubicBezTo>
                  <a:cubicBezTo>
                    <a:pt x="445" y="36"/>
                    <a:pt x="442" y="41"/>
                    <a:pt x="447" y="47"/>
                  </a:cubicBezTo>
                  <a:cubicBezTo>
                    <a:pt x="459" y="61"/>
                    <a:pt x="459" y="78"/>
                    <a:pt x="460" y="95"/>
                  </a:cubicBezTo>
                  <a:cubicBezTo>
                    <a:pt x="461" y="122"/>
                    <a:pt x="457" y="147"/>
                    <a:pt x="463" y="173"/>
                  </a:cubicBezTo>
                  <a:cubicBezTo>
                    <a:pt x="465" y="183"/>
                    <a:pt x="450" y="204"/>
                    <a:pt x="443" y="212"/>
                  </a:cubicBezTo>
                  <a:cubicBezTo>
                    <a:pt x="433" y="222"/>
                    <a:pt x="410" y="219"/>
                    <a:pt x="389" y="218"/>
                  </a:cubicBezTo>
                  <a:cubicBezTo>
                    <a:pt x="322" y="215"/>
                    <a:pt x="280" y="202"/>
                    <a:pt x="212" y="199"/>
                  </a:cubicBezTo>
                  <a:cubicBezTo>
                    <a:pt x="192" y="198"/>
                    <a:pt x="17" y="187"/>
                    <a:pt x="12" y="175"/>
                  </a:cubicBezTo>
                  <a:cubicBezTo>
                    <a:pt x="7" y="163"/>
                    <a:pt x="16" y="135"/>
                    <a:pt x="18" y="123"/>
                  </a:cubicBezTo>
                  <a:cubicBezTo>
                    <a:pt x="21" y="95"/>
                    <a:pt x="0" y="60"/>
                    <a:pt x="5" y="33"/>
                  </a:cubicBezTo>
                  <a:cubicBezTo>
                    <a:pt x="7" y="22"/>
                    <a:pt x="14" y="17"/>
                    <a:pt x="24" y="8"/>
                  </a:cubicBezTo>
                  <a:cubicBezTo>
                    <a:pt x="31" y="0"/>
                    <a:pt x="54" y="0"/>
                    <a:pt x="71" y="1"/>
                  </a:cubicBezTo>
                  <a:cubicBezTo>
                    <a:pt x="121" y="3"/>
                    <a:pt x="233" y="8"/>
                    <a:pt x="253" y="12"/>
                  </a:cubicBezTo>
                  <a:cubicBezTo>
                    <a:pt x="300" y="17"/>
                    <a:pt x="300" y="17"/>
                    <a:pt x="30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6005207" y="456468"/>
              <a:ext cx="3856386" cy="1829986"/>
            </a:xfrm>
            <a:custGeom>
              <a:avLst/>
              <a:gdLst>
                <a:gd name="T0" fmla="*/ 320 w 488"/>
                <a:gd name="T1" fmla="*/ 21 h 231"/>
                <a:gd name="T2" fmla="*/ 386 w 488"/>
                <a:gd name="T3" fmla="*/ 26 h 231"/>
                <a:gd name="T4" fmla="*/ 464 w 488"/>
                <a:gd name="T5" fmla="*/ 47 h 231"/>
                <a:gd name="T6" fmla="*/ 473 w 488"/>
                <a:gd name="T7" fmla="*/ 62 h 231"/>
                <a:gd name="T8" fmla="*/ 478 w 488"/>
                <a:gd name="T9" fmla="*/ 85 h 231"/>
                <a:gd name="T10" fmla="*/ 478 w 488"/>
                <a:gd name="T11" fmla="*/ 127 h 231"/>
                <a:gd name="T12" fmla="*/ 480 w 488"/>
                <a:gd name="T13" fmla="*/ 169 h 231"/>
                <a:gd name="T14" fmla="*/ 467 w 488"/>
                <a:gd name="T15" fmla="*/ 208 h 231"/>
                <a:gd name="T16" fmla="*/ 374 w 488"/>
                <a:gd name="T17" fmla="*/ 216 h 231"/>
                <a:gd name="T18" fmla="*/ 290 w 488"/>
                <a:gd name="T19" fmla="*/ 205 h 231"/>
                <a:gd name="T20" fmla="*/ 193 w 488"/>
                <a:gd name="T21" fmla="*/ 198 h 231"/>
                <a:gd name="T22" fmla="*/ 91 w 488"/>
                <a:gd name="T23" fmla="*/ 189 h 231"/>
                <a:gd name="T24" fmla="*/ 49 w 488"/>
                <a:gd name="T25" fmla="*/ 182 h 231"/>
                <a:gd name="T26" fmla="*/ 37 w 488"/>
                <a:gd name="T27" fmla="*/ 179 h 231"/>
                <a:gd name="T28" fmla="*/ 37 w 488"/>
                <a:gd name="T29" fmla="*/ 144 h 231"/>
                <a:gd name="T30" fmla="*/ 36 w 488"/>
                <a:gd name="T31" fmla="*/ 86 h 231"/>
                <a:gd name="T32" fmla="*/ 60 w 488"/>
                <a:gd name="T33" fmla="*/ 7 h 231"/>
                <a:gd name="T34" fmla="*/ 120 w 488"/>
                <a:gd name="T35" fmla="*/ 7 h 231"/>
                <a:gd name="T36" fmla="*/ 186 w 488"/>
                <a:gd name="T37" fmla="*/ 10 h 231"/>
                <a:gd name="T38" fmla="*/ 320 w 488"/>
                <a:gd name="T39" fmla="*/ 21 h 231"/>
                <a:gd name="T40" fmla="*/ 321 w 488"/>
                <a:gd name="T41" fmla="*/ 18 h 231"/>
                <a:gd name="T42" fmla="*/ 140 w 488"/>
                <a:gd name="T43" fmla="*/ 4 h 231"/>
                <a:gd name="T44" fmla="*/ 87 w 488"/>
                <a:gd name="T45" fmla="*/ 2 h 231"/>
                <a:gd name="T46" fmla="*/ 43 w 488"/>
                <a:gd name="T47" fmla="*/ 10 h 231"/>
                <a:gd name="T48" fmla="*/ 36 w 488"/>
                <a:gd name="T49" fmla="*/ 129 h 231"/>
                <a:gd name="T50" fmla="*/ 31 w 488"/>
                <a:gd name="T51" fmla="*/ 179 h 231"/>
                <a:gd name="T52" fmla="*/ 45 w 488"/>
                <a:gd name="T53" fmla="*/ 185 h 231"/>
                <a:gd name="T54" fmla="*/ 131 w 488"/>
                <a:gd name="T55" fmla="*/ 197 h 231"/>
                <a:gd name="T56" fmla="*/ 222 w 488"/>
                <a:gd name="T57" fmla="*/ 203 h 231"/>
                <a:gd name="T58" fmla="*/ 353 w 488"/>
                <a:gd name="T59" fmla="*/ 218 h 231"/>
                <a:gd name="T60" fmla="*/ 429 w 488"/>
                <a:gd name="T61" fmla="*/ 224 h 231"/>
                <a:gd name="T62" fmla="*/ 466 w 488"/>
                <a:gd name="T63" fmla="*/ 216 h 231"/>
                <a:gd name="T64" fmla="*/ 486 w 488"/>
                <a:gd name="T65" fmla="*/ 180 h 231"/>
                <a:gd name="T66" fmla="*/ 484 w 488"/>
                <a:gd name="T67" fmla="*/ 155 h 231"/>
                <a:gd name="T68" fmla="*/ 483 w 488"/>
                <a:gd name="T69" fmla="*/ 112 h 231"/>
                <a:gd name="T70" fmla="*/ 471 w 488"/>
                <a:gd name="T71" fmla="*/ 49 h 231"/>
                <a:gd name="T72" fmla="*/ 443 w 488"/>
                <a:gd name="T73" fmla="*/ 29 h 231"/>
                <a:gd name="T74" fmla="*/ 321 w 488"/>
                <a:gd name="T75" fmla="*/ 18 h 231"/>
                <a:gd name="T76" fmla="*/ 320 w 488"/>
                <a:gd name="T77" fmla="*/ 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8" h="231">
                  <a:moveTo>
                    <a:pt x="320" y="21"/>
                  </a:moveTo>
                  <a:cubicBezTo>
                    <a:pt x="342" y="24"/>
                    <a:pt x="364" y="24"/>
                    <a:pt x="386" y="26"/>
                  </a:cubicBezTo>
                  <a:cubicBezTo>
                    <a:pt x="406" y="27"/>
                    <a:pt x="455" y="26"/>
                    <a:pt x="464" y="47"/>
                  </a:cubicBezTo>
                  <a:cubicBezTo>
                    <a:pt x="466" y="52"/>
                    <a:pt x="470" y="57"/>
                    <a:pt x="473" y="62"/>
                  </a:cubicBezTo>
                  <a:cubicBezTo>
                    <a:pt x="476" y="69"/>
                    <a:pt x="477" y="78"/>
                    <a:pt x="478" y="85"/>
                  </a:cubicBezTo>
                  <a:cubicBezTo>
                    <a:pt x="479" y="99"/>
                    <a:pt x="479" y="113"/>
                    <a:pt x="478" y="127"/>
                  </a:cubicBezTo>
                  <a:cubicBezTo>
                    <a:pt x="478" y="141"/>
                    <a:pt x="478" y="155"/>
                    <a:pt x="480" y="169"/>
                  </a:cubicBezTo>
                  <a:cubicBezTo>
                    <a:pt x="482" y="185"/>
                    <a:pt x="476" y="196"/>
                    <a:pt x="467" y="208"/>
                  </a:cubicBezTo>
                  <a:cubicBezTo>
                    <a:pt x="450" y="231"/>
                    <a:pt x="398" y="219"/>
                    <a:pt x="374" y="216"/>
                  </a:cubicBezTo>
                  <a:cubicBezTo>
                    <a:pt x="346" y="214"/>
                    <a:pt x="318" y="209"/>
                    <a:pt x="290" y="205"/>
                  </a:cubicBezTo>
                  <a:cubicBezTo>
                    <a:pt x="258" y="201"/>
                    <a:pt x="225" y="200"/>
                    <a:pt x="193" y="198"/>
                  </a:cubicBezTo>
                  <a:cubicBezTo>
                    <a:pt x="159" y="195"/>
                    <a:pt x="125" y="193"/>
                    <a:pt x="91" y="189"/>
                  </a:cubicBezTo>
                  <a:cubicBezTo>
                    <a:pt x="77" y="187"/>
                    <a:pt x="63" y="185"/>
                    <a:pt x="49" y="182"/>
                  </a:cubicBezTo>
                  <a:cubicBezTo>
                    <a:pt x="45" y="182"/>
                    <a:pt x="41" y="181"/>
                    <a:pt x="37" y="179"/>
                  </a:cubicBezTo>
                  <a:cubicBezTo>
                    <a:pt x="29" y="175"/>
                    <a:pt x="36" y="151"/>
                    <a:pt x="37" y="144"/>
                  </a:cubicBezTo>
                  <a:cubicBezTo>
                    <a:pt x="42" y="123"/>
                    <a:pt x="41" y="107"/>
                    <a:pt x="36" y="86"/>
                  </a:cubicBezTo>
                  <a:cubicBezTo>
                    <a:pt x="28" y="57"/>
                    <a:pt x="19" y="15"/>
                    <a:pt x="60" y="7"/>
                  </a:cubicBezTo>
                  <a:cubicBezTo>
                    <a:pt x="79" y="3"/>
                    <a:pt x="101" y="6"/>
                    <a:pt x="120" y="7"/>
                  </a:cubicBezTo>
                  <a:cubicBezTo>
                    <a:pt x="142" y="8"/>
                    <a:pt x="164" y="9"/>
                    <a:pt x="186" y="10"/>
                  </a:cubicBezTo>
                  <a:cubicBezTo>
                    <a:pt x="231" y="13"/>
                    <a:pt x="276" y="17"/>
                    <a:pt x="320" y="21"/>
                  </a:cubicBezTo>
                  <a:cubicBezTo>
                    <a:pt x="323" y="22"/>
                    <a:pt x="325" y="18"/>
                    <a:pt x="321" y="18"/>
                  </a:cubicBezTo>
                  <a:cubicBezTo>
                    <a:pt x="261" y="12"/>
                    <a:pt x="201" y="7"/>
                    <a:pt x="140" y="4"/>
                  </a:cubicBezTo>
                  <a:cubicBezTo>
                    <a:pt x="123" y="3"/>
                    <a:pt x="105" y="3"/>
                    <a:pt x="87" y="2"/>
                  </a:cubicBezTo>
                  <a:cubicBezTo>
                    <a:pt x="73" y="1"/>
                    <a:pt x="55" y="0"/>
                    <a:pt x="43" y="10"/>
                  </a:cubicBezTo>
                  <a:cubicBezTo>
                    <a:pt x="0" y="41"/>
                    <a:pt x="42" y="88"/>
                    <a:pt x="36" y="129"/>
                  </a:cubicBezTo>
                  <a:cubicBezTo>
                    <a:pt x="34" y="142"/>
                    <a:pt x="23" y="166"/>
                    <a:pt x="31" y="179"/>
                  </a:cubicBezTo>
                  <a:cubicBezTo>
                    <a:pt x="33" y="183"/>
                    <a:pt x="40" y="184"/>
                    <a:pt x="45" y="185"/>
                  </a:cubicBezTo>
                  <a:cubicBezTo>
                    <a:pt x="73" y="192"/>
                    <a:pt x="103" y="194"/>
                    <a:pt x="131" y="197"/>
                  </a:cubicBezTo>
                  <a:cubicBezTo>
                    <a:pt x="161" y="199"/>
                    <a:pt x="191" y="202"/>
                    <a:pt x="222" y="203"/>
                  </a:cubicBezTo>
                  <a:cubicBezTo>
                    <a:pt x="266" y="206"/>
                    <a:pt x="309" y="212"/>
                    <a:pt x="353" y="218"/>
                  </a:cubicBezTo>
                  <a:cubicBezTo>
                    <a:pt x="378" y="221"/>
                    <a:pt x="403" y="223"/>
                    <a:pt x="429" y="224"/>
                  </a:cubicBezTo>
                  <a:cubicBezTo>
                    <a:pt x="442" y="225"/>
                    <a:pt x="455" y="225"/>
                    <a:pt x="466" y="216"/>
                  </a:cubicBezTo>
                  <a:cubicBezTo>
                    <a:pt x="476" y="208"/>
                    <a:pt x="484" y="192"/>
                    <a:pt x="486" y="180"/>
                  </a:cubicBezTo>
                  <a:cubicBezTo>
                    <a:pt x="488" y="172"/>
                    <a:pt x="484" y="162"/>
                    <a:pt x="484" y="155"/>
                  </a:cubicBezTo>
                  <a:cubicBezTo>
                    <a:pt x="482" y="141"/>
                    <a:pt x="483" y="126"/>
                    <a:pt x="483" y="112"/>
                  </a:cubicBezTo>
                  <a:cubicBezTo>
                    <a:pt x="484" y="90"/>
                    <a:pt x="484" y="68"/>
                    <a:pt x="471" y="49"/>
                  </a:cubicBezTo>
                  <a:cubicBezTo>
                    <a:pt x="462" y="37"/>
                    <a:pt x="459" y="33"/>
                    <a:pt x="443" y="29"/>
                  </a:cubicBezTo>
                  <a:cubicBezTo>
                    <a:pt x="404" y="19"/>
                    <a:pt x="362" y="22"/>
                    <a:pt x="321" y="18"/>
                  </a:cubicBezTo>
                  <a:cubicBezTo>
                    <a:pt x="318" y="17"/>
                    <a:pt x="317" y="21"/>
                    <a:pt x="320" y="21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5"/>
            <p:cNvSpPr/>
            <p:nvPr/>
          </p:nvSpPr>
          <p:spPr bwMode="auto">
            <a:xfrm>
              <a:off x="5617175" y="585811"/>
              <a:ext cx="4100702" cy="1753337"/>
            </a:xfrm>
            <a:custGeom>
              <a:avLst/>
              <a:gdLst>
                <a:gd name="T0" fmla="*/ 354 w 519"/>
                <a:gd name="T1" fmla="*/ 17 h 222"/>
                <a:gd name="T2" fmla="*/ 488 w 519"/>
                <a:gd name="T3" fmla="*/ 32 h 222"/>
                <a:gd name="T4" fmla="*/ 502 w 519"/>
                <a:gd name="T5" fmla="*/ 47 h 222"/>
                <a:gd name="T6" fmla="*/ 514 w 519"/>
                <a:gd name="T7" fmla="*/ 95 h 222"/>
                <a:gd name="T8" fmla="*/ 517 w 519"/>
                <a:gd name="T9" fmla="*/ 174 h 222"/>
                <a:gd name="T10" fmla="*/ 497 w 519"/>
                <a:gd name="T11" fmla="*/ 212 h 222"/>
                <a:gd name="T12" fmla="*/ 444 w 519"/>
                <a:gd name="T13" fmla="*/ 218 h 222"/>
                <a:gd name="T14" fmla="*/ 267 w 519"/>
                <a:gd name="T15" fmla="*/ 199 h 222"/>
                <a:gd name="T16" fmla="*/ 66 w 519"/>
                <a:gd name="T17" fmla="*/ 175 h 222"/>
                <a:gd name="T18" fmla="*/ 3 w 519"/>
                <a:gd name="T19" fmla="*/ 77 h 222"/>
                <a:gd name="T20" fmla="*/ 78 w 519"/>
                <a:gd name="T21" fmla="*/ 8 h 222"/>
                <a:gd name="T22" fmla="*/ 125 w 519"/>
                <a:gd name="T23" fmla="*/ 1 h 222"/>
                <a:gd name="T24" fmla="*/ 307 w 519"/>
                <a:gd name="T25" fmla="*/ 12 h 222"/>
                <a:gd name="T26" fmla="*/ 354 w 519"/>
                <a:gd name="T27" fmla="*/ 1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" h="222">
                  <a:moveTo>
                    <a:pt x="354" y="17"/>
                  </a:moveTo>
                  <a:cubicBezTo>
                    <a:pt x="392" y="21"/>
                    <a:pt x="455" y="20"/>
                    <a:pt x="488" y="32"/>
                  </a:cubicBezTo>
                  <a:cubicBezTo>
                    <a:pt x="500" y="36"/>
                    <a:pt x="497" y="41"/>
                    <a:pt x="502" y="47"/>
                  </a:cubicBezTo>
                  <a:cubicBezTo>
                    <a:pt x="513" y="61"/>
                    <a:pt x="513" y="78"/>
                    <a:pt x="514" y="95"/>
                  </a:cubicBezTo>
                  <a:cubicBezTo>
                    <a:pt x="515" y="122"/>
                    <a:pt x="512" y="147"/>
                    <a:pt x="517" y="174"/>
                  </a:cubicBezTo>
                  <a:cubicBezTo>
                    <a:pt x="519" y="183"/>
                    <a:pt x="505" y="205"/>
                    <a:pt x="497" y="212"/>
                  </a:cubicBezTo>
                  <a:cubicBezTo>
                    <a:pt x="487" y="222"/>
                    <a:pt x="464" y="219"/>
                    <a:pt x="444" y="218"/>
                  </a:cubicBezTo>
                  <a:cubicBezTo>
                    <a:pt x="376" y="215"/>
                    <a:pt x="334" y="202"/>
                    <a:pt x="267" y="199"/>
                  </a:cubicBezTo>
                  <a:cubicBezTo>
                    <a:pt x="246" y="198"/>
                    <a:pt x="72" y="188"/>
                    <a:pt x="66" y="175"/>
                  </a:cubicBezTo>
                  <a:cubicBezTo>
                    <a:pt x="62" y="164"/>
                    <a:pt x="14" y="128"/>
                    <a:pt x="3" y="77"/>
                  </a:cubicBezTo>
                  <a:cubicBezTo>
                    <a:pt x="0" y="66"/>
                    <a:pt x="69" y="17"/>
                    <a:pt x="78" y="8"/>
                  </a:cubicBezTo>
                  <a:cubicBezTo>
                    <a:pt x="86" y="0"/>
                    <a:pt x="109" y="1"/>
                    <a:pt x="125" y="1"/>
                  </a:cubicBezTo>
                  <a:cubicBezTo>
                    <a:pt x="175" y="3"/>
                    <a:pt x="288" y="8"/>
                    <a:pt x="307" y="12"/>
                  </a:cubicBezTo>
                  <a:cubicBezTo>
                    <a:pt x="354" y="17"/>
                    <a:pt x="354" y="17"/>
                    <a:pt x="354" y="17"/>
                  </a:cubicBezTo>
                </a:path>
              </a:pathLst>
            </a:custGeom>
            <a:solidFill>
              <a:srgbClr val="FFE3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5607594" y="528325"/>
              <a:ext cx="4143818" cy="1806035"/>
            </a:xfrm>
            <a:custGeom>
              <a:avLst/>
              <a:gdLst>
                <a:gd name="T0" fmla="*/ 356 w 524"/>
                <a:gd name="T1" fmla="*/ 24 h 228"/>
                <a:gd name="T2" fmla="*/ 416 w 524"/>
                <a:gd name="T3" fmla="*/ 28 h 228"/>
                <a:gd name="T4" fmla="*/ 474 w 524"/>
                <a:gd name="T5" fmla="*/ 35 h 228"/>
                <a:gd name="T6" fmla="*/ 507 w 524"/>
                <a:gd name="T7" fmla="*/ 65 h 228"/>
                <a:gd name="T8" fmla="*/ 513 w 524"/>
                <a:gd name="T9" fmla="*/ 145 h 228"/>
                <a:gd name="T10" fmla="*/ 516 w 524"/>
                <a:gd name="T11" fmla="*/ 183 h 228"/>
                <a:gd name="T12" fmla="*/ 501 w 524"/>
                <a:gd name="T13" fmla="*/ 213 h 228"/>
                <a:gd name="T14" fmla="*/ 456 w 524"/>
                <a:gd name="T15" fmla="*/ 226 h 228"/>
                <a:gd name="T16" fmla="*/ 401 w 524"/>
                <a:gd name="T17" fmla="*/ 221 h 228"/>
                <a:gd name="T18" fmla="*/ 318 w 524"/>
                <a:gd name="T19" fmla="*/ 210 h 228"/>
                <a:gd name="T20" fmla="*/ 229 w 524"/>
                <a:gd name="T21" fmla="*/ 204 h 228"/>
                <a:gd name="T22" fmla="*/ 121 w 524"/>
                <a:gd name="T23" fmla="*/ 194 h 228"/>
                <a:gd name="T24" fmla="*/ 77 w 524"/>
                <a:gd name="T25" fmla="*/ 186 h 228"/>
                <a:gd name="T26" fmla="*/ 59 w 524"/>
                <a:gd name="T27" fmla="*/ 169 h 228"/>
                <a:gd name="T28" fmla="*/ 21 w 524"/>
                <a:gd name="T29" fmla="*/ 121 h 228"/>
                <a:gd name="T30" fmla="*/ 11 w 524"/>
                <a:gd name="T31" fmla="*/ 74 h 228"/>
                <a:gd name="T32" fmla="*/ 81 w 524"/>
                <a:gd name="T33" fmla="*/ 16 h 228"/>
                <a:gd name="T34" fmla="*/ 166 w 524"/>
                <a:gd name="T35" fmla="*/ 10 h 228"/>
                <a:gd name="T36" fmla="*/ 252 w 524"/>
                <a:gd name="T37" fmla="*/ 15 h 228"/>
                <a:gd name="T38" fmla="*/ 356 w 524"/>
                <a:gd name="T39" fmla="*/ 24 h 228"/>
                <a:gd name="T40" fmla="*/ 355 w 524"/>
                <a:gd name="T41" fmla="*/ 23 h 228"/>
                <a:gd name="T42" fmla="*/ 188 w 524"/>
                <a:gd name="T43" fmla="*/ 11 h 228"/>
                <a:gd name="T44" fmla="*/ 83 w 524"/>
                <a:gd name="T45" fmla="*/ 11 h 228"/>
                <a:gd name="T46" fmla="*/ 58 w 524"/>
                <a:gd name="T47" fmla="*/ 30 h 228"/>
                <a:gd name="T48" fmla="*/ 16 w 524"/>
                <a:gd name="T49" fmla="*/ 64 h 228"/>
                <a:gd name="T50" fmla="*/ 4 w 524"/>
                <a:gd name="T51" fmla="*/ 95 h 228"/>
                <a:gd name="T52" fmla="*/ 40 w 524"/>
                <a:gd name="T53" fmla="*/ 153 h 228"/>
                <a:gd name="T54" fmla="*/ 79 w 524"/>
                <a:gd name="T55" fmla="*/ 188 h 228"/>
                <a:gd name="T56" fmla="*/ 247 w 524"/>
                <a:gd name="T57" fmla="*/ 206 h 228"/>
                <a:gd name="T58" fmla="*/ 401 w 524"/>
                <a:gd name="T59" fmla="*/ 222 h 228"/>
                <a:gd name="T60" fmla="*/ 477 w 524"/>
                <a:gd name="T61" fmla="*/ 227 h 228"/>
                <a:gd name="T62" fmla="*/ 519 w 524"/>
                <a:gd name="T63" fmla="*/ 192 h 228"/>
                <a:gd name="T64" fmla="*/ 518 w 524"/>
                <a:gd name="T65" fmla="*/ 152 h 228"/>
                <a:gd name="T66" fmla="*/ 518 w 524"/>
                <a:gd name="T67" fmla="*/ 102 h 228"/>
                <a:gd name="T68" fmla="*/ 509 w 524"/>
                <a:gd name="T69" fmla="*/ 60 h 228"/>
                <a:gd name="T70" fmla="*/ 491 w 524"/>
                <a:gd name="T71" fmla="*/ 39 h 228"/>
                <a:gd name="T72" fmla="*/ 355 w 524"/>
                <a:gd name="T73" fmla="*/ 23 h 228"/>
                <a:gd name="T74" fmla="*/ 356 w 524"/>
                <a:gd name="T75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228">
                  <a:moveTo>
                    <a:pt x="356" y="24"/>
                  </a:moveTo>
                  <a:cubicBezTo>
                    <a:pt x="376" y="26"/>
                    <a:pt x="396" y="27"/>
                    <a:pt x="416" y="28"/>
                  </a:cubicBezTo>
                  <a:cubicBezTo>
                    <a:pt x="436" y="29"/>
                    <a:pt x="455" y="31"/>
                    <a:pt x="474" y="35"/>
                  </a:cubicBezTo>
                  <a:cubicBezTo>
                    <a:pt x="493" y="39"/>
                    <a:pt x="499" y="49"/>
                    <a:pt x="507" y="65"/>
                  </a:cubicBezTo>
                  <a:cubicBezTo>
                    <a:pt x="518" y="87"/>
                    <a:pt x="513" y="121"/>
                    <a:pt x="513" y="145"/>
                  </a:cubicBezTo>
                  <a:cubicBezTo>
                    <a:pt x="512" y="158"/>
                    <a:pt x="515" y="170"/>
                    <a:pt x="516" y="183"/>
                  </a:cubicBezTo>
                  <a:cubicBezTo>
                    <a:pt x="516" y="193"/>
                    <a:pt x="506" y="205"/>
                    <a:pt x="501" y="213"/>
                  </a:cubicBezTo>
                  <a:cubicBezTo>
                    <a:pt x="490" y="228"/>
                    <a:pt x="473" y="227"/>
                    <a:pt x="456" y="226"/>
                  </a:cubicBezTo>
                  <a:cubicBezTo>
                    <a:pt x="438" y="225"/>
                    <a:pt x="419" y="223"/>
                    <a:pt x="401" y="221"/>
                  </a:cubicBezTo>
                  <a:cubicBezTo>
                    <a:pt x="373" y="218"/>
                    <a:pt x="346" y="213"/>
                    <a:pt x="318" y="210"/>
                  </a:cubicBezTo>
                  <a:cubicBezTo>
                    <a:pt x="288" y="206"/>
                    <a:pt x="259" y="206"/>
                    <a:pt x="229" y="204"/>
                  </a:cubicBezTo>
                  <a:cubicBezTo>
                    <a:pt x="193" y="201"/>
                    <a:pt x="157" y="198"/>
                    <a:pt x="121" y="194"/>
                  </a:cubicBezTo>
                  <a:cubicBezTo>
                    <a:pt x="106" y="192"/>
                    <a:pt x="91" y="191"/>
                    <a:pt x="77" y="186"/>
                  </a:cubicBezTo>
                  <a:cubicBezTo>
                    <a:pt x="69" y="184"/>
                    <a:pt x="64" y="175"/>
                    <a:pt x="59" y="169"/>
                  </a:cubicBezTo>
                  <a:cubicBezTo>
                    <a:pt x="45" y="154"/>
                    <a:pt x="31" y="138"/>
                    <a:pt x="21" y="121"/>
                  </a:cubicBezTo>
                  <a:cubicBezTo>
                    <a:pt x="13" y="108"/>
                    <a:pt x="0" y="88"/>
                    <a:pt x="11" y="74"/>
                  </a:cubicBezTo>
                  <a:cubicBezTo>
                    <a:pt x="31" y="51"/>
                    <a:pt x="58" y="36"/>
                    <a:pt x="81" y="16"/>
                  </a:cubicBezTo>
                  <a:cubicBezTo>
                    <a:pt x="99" y="0"/>
                    <a:pt x="142" y="9"/>
                    <a:pt x="166" y="10"/>
                  </a:cubicBezTo>
                  <a:cubicBezTo>
                    <a:pt x="195" y="12"/>
                    <a:pt x="223" y="13"/>
                    <a:pt x="252" y="15"/>
                  </a:cubicBezTo>
                  <a:cubicBezTo>
                    <a:pt x="287" y="17"/>
                    <a:pt x="321" y="21"/>
                    <a:pt x="356" y="24"/>
                  </a:cubicBezTo>
                  <a:cubicBezTo>
                    <a:pt x="359" y="24"/>
                    <a:pt x="356" y="24"/>
                    <a:pt x="355" y="23"/>
                  </a:cubicBezTo>
                  <a:cubicBezTo>
                    <a:pt x="299" y="18"/>
                    <a:pt x="244" y="13"/>
                    <a:pt x="188" y="11"/>
                  </a:cubicBezTo>
                  <a:cubicBezTo>
                    <a:pt x="155" y="9"/>
                    <a:pt x="115" y="1"/>
                    <a:pt x="83" y="11"/>
                  </a:cubicBezTo>
                  <a:cubicBezTo>
                    <a:pt x="74" y="14"/>
                    <a:pt x="65" y="24"/>
                    <a:pt x="58" y="30"/>
                  </a:cubicBezTo>
                  <a:cubicBezTo>
                    <a:pt x="43" y="41"/>
                    <a:pt x="29" y="52"/>
                    <a:pt x="16" y="64"/>
                  </a:cubicBezTo>
                  <a:cubicBezTo>
                    <a:pt x="4" y="75"/>
                    <a:pt x="0" y="79"/>
                    <a:pt x="4" y="95"/>
                  </a:cubicBezTo>
                  <a:cubicBezTo>
                    <a:pt x="11" y="117"/>
                    <a:pt x="25" y="136"/>
                    <a:pt x="40" y="153"/>
                  </a:cubicBezTo>
                  <a:cubicBezTo>
                    <a:pt x="52" y="167"/>
                    <a:pt x="61" y="184"/>
                    <a:pt x="79" y="188"/>
                  </a:cubicBezTo>
                  <a:cubicBezTo>
                    <a:pt x="133" y="201"/>
                    <a:pt x="192" y="202"/>
                    <a:pt x="247" y="206"/>
                  </a:cubicBezTo>
                  <a:cubicBezTo>
                    <a:pt x="299" y="209"/>
                    <a:pt x="350" y="216"/>
                    <a:pt x="401" y="222"/>
                  </a:cubicBezTo>
                  <a:cubicBezTo>
                    <a:pt x="426" y="225"/>
                    <a:pt x="452" y="227"/>
                    <a:pt x="477" y="227"/>
                  </a:cubicBezTo>
                  <a:cubicBezTo>
                    <a:pt x="499" y="227"/>
                    <a:pt x="510" y="211"/>
                    <a:pt x="519" y="192"/>
                  </a:cubicBezTo>
                  <a:cubicBezTo>
                    <a:pt x="524" y="180"/>
                    <a:pt x="518" y="165"/>
                    <a:pt x="518" y="152"/>
                  </a:cubicBezTo>
                  <a:cubicBezTo>
                    <a:pt x="517" y="136"/>
                    <a:pt x="518" y="119"/>
                    <a:pt x="518" y="102"/>
                  </a:cubicBezTo>
                  <a:cubicBezTo>
                    <a:pt x="517" y="87"/>
                    <a:pt x="516" y="73"/>
                    <a:pt x="509" y="60"/>
                  </a:cubicBezTo>
                  <a:cubicBezTo>
                    <a:pt x="505" y="52"/>
                    <a:pt x="500" y="42"/>
                    <a:pt x="491" y="39"/>
                  </a:cubicBezTo>
                  <a:cubicBezTo>
                    <a:pt x="448" y="24"/>
                    <a:pt x="400" y="28"/>
                    <a:pt x="355" y="23"/>
                  </a:cubicBezTo>
                  <a:cubicBezTo>
                    <a:pt x="351" y="23"/>
                    <a:pt x="354" y="24"/>
                    <a:pt x="356" y="24"/>
                  </a:cubicBezTo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PA_库_文本框 207"/>
          <p:cNvSpPr txBox="1"/>
          <p:nvPr>
            <p:custDataLst>
              <p:tags r:id="rId7"/>
            </p:custDataLst>
          </p:nvPr>
        </p:nvSpPr>
        <p:spPr>
          <a:xfrm>
            <a:off x="9904493" y="394597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课余生活</a:t>
            </a:r>
            <a:endParaRPr lang="zh-CN" altLang="en-US" sz="28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5" name="PA_库_文本框 208"/>
          <p:cNvSpPr txBox="1"/>
          <p:nvPr>
            <p:custDataLst>
              <p:tags r:id="rId8"/>
            </p:custDataLst>
          </p:nvPr>
        </p:nvSpPr>
        <p:spPr>
          <a:xfrm rot="289101">
            <a:off x="9923263" y="3100922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如 此</a:t>
            </a:r>
            <a:endParaRPr lang="zh-CN" altLang="en-US" sz="4000" b="1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8084" y="214290"/>
            <a:ext cx="11715832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167570" y="1864618"/>
            <a:ext cx="4786345" cy="44631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E:\UCDownloaded\！PPT图片及版面资源\06-PPT精选插图\03-人物\女孩NPG05.pn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167570" y="2307490"/>
            <a:ext cx="5047011" cy="433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 考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46918" y="2819530"/>
            <a:ext cx="6408974" cy="11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我们的课余生活种类繁多，丰富多彩，我们应该怎样安排自己的课余生活呢？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c895bbb28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580000">
            <a:off x="-483870" y="354965"/>
            <a:ext cx="5651500" cy="2517140"/>
          </a:xfrm>
          <a:prstGeom prst="rect">
            <a:avLst/>
          </a:prstGeom>
        </p:spPr>
      </p:pic>
      <p:sp>
        <p:nvSpPr>
          <p:cNvPr id="3076" name="文本框 11"/>
          <p:cNvSpPr txBox="1"/>
          <p:nvPr/>
        </p:nvSpPr>
        <p:spPr>
          <a:xfrm>
            <a:off x="4599818" y="1468338"/>
            <a:ext cx="5649652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自主选择课余</a:t>
            </a:r>
            <a:r>
              <a:rPr lang="zh-CN" altLang="en-US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34483" y="2458929"/>
            <a:ext cx="168147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第二课时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34223" y="2383989"/>
            <a:ext cx="5217795" cy="361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 descr="2457331_101750426327_2"/>
          <p:cNvPicPr>
            <a:picLocks noChangeAspect="1"/>
          </p:cNvPicPr>
          <p:nvPr/>
        </p:nvPicPr>
        <p:blipFill>
          <a:blip r:embed="rId2"/>
          <a:srcRect b="6819"/>
          <a:stretch>
            <a:fillRect/>
          </a:stretch>
        </p:blipFill>
        <p:spPr>
          <a:xfrm>
            <a:off x="-28575" y="5956300"/>
            <a:ext cx="12249150" cy="946785"/>
          </a:xfrm>
          <a:prstGeom prst="rect">
            <a:avLst/>
          </a:prstGeom>
        </p:spPr>
      </p:pic>
      <p:pic>
        <p:nvPicPr>
          <p:cNvPr id="4" name="图片 3" descr="觅元素584a989499b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" y="3643630"/>
            <a:ext cx="10521950" cy="2945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5534"/>
          <a:stretch>
            <a:fillRect/>
          </a:stretch>
        </p:blipFill>
        <p:spPr>
          <a:xfrm>
            <a:off x="2841900" y="2226365"/>
            <a:ext cx="2794626" cy="1914286"/>
          </a:xfrm>
          <a:prstGeom prst="rect">
            <a:avLst/>
          </a:prstGeom>
          <a:ln w="12700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72" y="4304552"/>
            <a:ext cx="2791902" cy="1924205"/>
          </a:xfrm>
          <a:prstGeom prst="rect">
            <a:avLst/>
          </a:prstGeom>
          <a:ln w="12700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16" y="2212718"/>
            <a:ext cx="2802826" cy="1914286"/>
          </a:xfrm>
          <a:prstGeom prst="rect">
            <a:avLst/>
          </a:prstGeom>
          <a:ln w="12700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r="3734"/>
          <a:stretch>
            <a:fillRect/>
          </a:stretch>
        </p:blipFill>
        <p:spPr>
          <a:xfrm>
            <a:off x="5825124" y="4268129"/>
            <a:ext cx="2772966" cy="1933333"/>
          </a:xfrm>
          <a:prstGeom prst="rect">
            <a:avLst/>
          </a:prstGeom>
          <a:ln w="12700" cap="sq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69"/>
          <p:cNvSpPr/>
          <p:nvPr/>
        </p:nvSpPr>
        <p:spPr>
          <a:xfrm>
            <a:off x="2231810" y="2472453"/>
            <a:ext cx="477054" cy="477054"/>
          </a:xfrm>
          <a:prstGeom prst="ellipse">
            <a:avLst/>
          </a:prstGeom>
          <a:noFill/>
          <a:ln w="12700">
            <a:solidFill>
              <a:srgbClr val="5DA15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67" tIns="596392" rIns="1882220" bIns="2239042" numCol="1" spcCol="127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00" dirty="0">
              <a:solidFill>
                <a:srgbClr val="5DA156"/>
              </a:solidFill>
            </a:endParaRPr>
          </a:p>
        </p:txBody>
      </p:sp>
      <p:sp>
        <p:nvSpPr>
          <p:cNvPr id="16" name="TextBox 70"/>
          <p:cNvSpPr txBox="1"/>
          <p:nvPr/>
        </p:nvSpPr>
        <p:spPr>
          <a:xfrm>
            <a:off x="2278878" y="2593775"/>
            <a:ext cx="374407" cy="24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rgbClr val="5DA156"/>
                </a:solidFill>
                <a:latin typeface="微软雅黑" panose="020B0503020204020204" pitchFamily="34" charset="-122"/>
              </a:rPr>
              <a:t>01</a:t>
            </a:r>
            <a:endParaRPr lang="en-US" sz="1600" b="1" cap="all" spc="27" dirty="0">
              <a:solidFill>
                <a:srgbClr val="5DA156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TextBox 70"/>
          <p:cNvSpPr txBox="1"/>
          <p:nvPr/>
        </p:nvSpPr>
        <p:spPr>
          <a:xfrm>
            <a:off x="122830" y="3078225"/>
            <a:ext cx="25794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我喜欢去田野中倾听大自然的声音。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Oval 69"/>
          <p:cNvSpPr/>
          <p:nvPr/>
        </p:nvSpPr>
        <p:spPr>
          <a:xfrm>
            <a:off x="2220436" y="4344470"/>
            <a:ext cx="477054" cy="477054"/>
          </a:xfrm>
          <a:prstGeom prst="ellipse">
            <a:avLst/>
          </a:prstGeom>
          <a:noFill/>
          <a:ln w="12700">
            <a:solidFill>
              <a:srgbClr val="5DA15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67" tIns="596392" rIns="1882220" bIns="2239042" numCol="1" spcCol="127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00" dirty="0">
              <a:solidFill>
                <a:srgbClr val="5DA156"/>
              </a:solidFill>
            </a:endParaRPr>
          </a:p>
        </p:txBody>
      </p:sp>
      <p:sp>
        <p:nvSpPr>
          <p:cNvPr id="19" name="TextBox 70"/>
          <p:cNvSpPr txBox="1"/>
          <p:nvPr/>
        </p:nvSpPr>
        <p:spPr>
          <a:xfrm>
            <a:off x="2267504" y="4465792"/>
            <a:ext cx="374407" cy="24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 smtClean="0">
                <a:solidFill>
                  <a:srgbClr val="5DA156"/>
                </a:solidFill>
                <a:latin typeface="微软雅黑" panose="020B0503020204020204" pitchFamily="34" charset="-122"/>
              </a:rPr>
              <a:t>02</a:t>
            </a:r>
            <a:endParaRPr lang="en-US" sz="1600" b="1" cap="all" spc="27" dirty="0">
              <a:solidFill>
                <a:srgbClr val="5DA156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TextBox 70"/>
          <p:cNvSpPr txBox="1"/>
          <p:nvPr/>
        </p:nvSpPr>
        <p:spPr>
          <a:xfrm>
            <a:off x="111456" y="4950242"/>
            <a:ext cx="25794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我爱读书，它开阔了我的视野，提高了我的写作水平。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Oval 48"/>
          <p:cNvSpPr/>
          <p:nvPr/>
        </p:nvSpPr>
        <p:spPr>
          <a:xfrm>
            <a:off x="8697066" y="2379814"/>
            <a:ext cx="477054" cy="477054"/>
          </a:xfrm>
          <a:prstGeom prst="ellipse">
            <a:avLst/>
          </a:prstGeom>
          <a:noFill/>
          <a:ln w="12700">
            <a:solidFill>
              <a:srgbClr val="5DA15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67" tIns="596392" rIns="1882220" bIns="2239042" numCol="1" spcCol="127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00" dirty="0">
              <a:solidFill>
                <a:srgbClr val="5DA156"/>
              </a:solidFill>
            </a:endParaRPr>
          </a:p>
        </p:txBody>
      </p:sp>
      <p:sp>
        <p:nvSpPr>
          <p:cNvPr id="22" name="TextBox 49"/>
          <p:cNvSpPr txBox="1"/>
          <p:nvPr/>
        </p:nvSpPr>
        <p:spPr>
          <a:xfrm>
            <a:off x="8744133" y="2487487"/>
            <a:ext cx="374407" cy="24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 smtClean="0">
                <a:solidFill>
                  <a:srgbClr val="5DA156"/>
                </a:solidFill>
                <a:latin typeface="微软雅黑" panose="020B0503020204020204" pitchFamily="34" charset="-122"/>
              </a:rPr>
              <a:t>03</a:t>
            </a:r>
            <a:endParaRPr lang="en-US" sz="1600" b="1" cap="all" spc="27" dirty="0">
              <a:solidFill>
                <a:srgbClr val="5DA156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TextBox 61"/>
          <p:cNvSpPr txBox="1"/>
          <p:nvPr/>
        </p:nvSpPr>
        <p:spPr>
          <a:xfrm>
            <a:off x="8724950" y="2965721"/>
            <a:ext cx="34670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我爱摄影，我用镜头发现身边的美好事物。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Oval 48"/>
          <p:cNvSpPr/>
          <p:nvPr/>
        </p:nvSpPr>
        <p:spPr>
          <a:xfrm>
            <a:off x="8740284" y="4347365"/>
            <a:ext cx="477054" cy="477054"/>
          </a:xfrm>
          <a:prstGeom prst="ellipse">
            <a:avLst/>
          </a:prstGeom>
          <a:noFill/>
          <a:ln w="12700">
            <a:solidFill>
              <a:srgbClr val="5DA156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67" tIns="596392" rIns="1882220" bIns="2239042" numCol="1" spcCol="127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00" dirty="0">
              <a:solidFill>
                <a:srgbClr val="5DA156"/>
              </a:solidFill>
            </a:endParaRPr>
          </a:p>
        </p:txBody>
      </p:sp>
      <p:sp>
        <p:nvSpPr>
          <p:cNvPr id="25" name="TextBox 49"/>
          <p:cNvSpPr txBox="1"/>
          <p:nvPr/>
        </p:nvSpPr>
        <p:spPr>
          <a:xfrm>
            <a:off x="8787351" y="4455038"/>
            <a:ext cx="374407" cy="24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rgbClr val="5DA156"/>
                </a:solidFill>
                <a:latin typeface="微软雅黑" panose="020B0503020204020204" pitchFamily="34" charset="-122"/>
              </a:rPr>
              <a:t>04</a:t>
            </a:r>
            <a:endParaRPr lang="en-US" sz="1600" b="1" cap="all" spc="27" dirty="0">
              <a:solidFill>
                <a:srgbClr val="5DA156"/>
              </a:solidFill>
              <a:latin typeface="微软雅黑" panose="020B0503020204020204" pitchFamily="34" charset="-122"/>
            </a:endParaRPr>
          </a:p>
        </p:txBody>
      </p:sp>
      <p:sp>
        <p:nvSpPr>
          <p:cNvPr id="26" name="TextBox 61"/>
          <p:cNvSpPr txBox="1"/>
          <p:nvPr/>
        </p:nvSpPr>
        <p:spPr>
          <a:xfrm>
            <a:off x="8809112" y="5001510"/>
            <a:ext cx="32828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我喜欢做实验，在神奇的变化中感受科学的魅力。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33279" y="1405746"/>
            <a:ext cx="5250876" cy="50570"/>
            <a:chOff x="317411" y="1300558"/>
            <a:chExt cx="4929453" cy="45719"/>
          </a:xfrm>
        </p:grpSpPr>
        <p:cxnSp>
          <p:nvCxnSpPr>
            <p:cNvPr id="28" name="Straight Connector 4"/>
            <p:cNvCxnSpPr/>
            <p:nvPr/>
          </p:nvCxnSpPr>
          <p:spPr>
            <a:xfrm>
              <a:off x="317411" y="130055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5"/>
            <p:cNvCxnSpPr/>
            <p:nvPr/>
          </p:nvCxnSpPr>
          <p:spPr>
            <a:xfrm>
              <a:off x="317411" y="134466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6521135" y="1405746"/>
            <a:ext cx="5213444" cy="50570"/>
            <a:chOff x="6589257" y="1300558"/>
            <a:chExt cx="4929453" cy="45719"/>
          </a:xfrm>
        </p:grpSpPr>
        <p:cxnSp>
          <p:nvCxnSpPr>
            <p:cNvPr id="31" name="Straight Connector 6"/>
            <p:cNvCxnSpPr/>
            <p:nvPr/>
          </p:nvCxnSpPr>
          <p:spPr>
            <a:xfrm>
              <a:off x="6589257" y="130055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7"/>
            <p:cNvCxnSpPr/>
            <p:nvPr/>
          </p:nvCxnSpPr>
          <p:spPr>
            <a:xfrm>
              <a:off x="6589257" y="134466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8" descr="yel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74143" y="1226254"/>
            <a:ext cx="586740" cy="493364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3684896" y="455084"/>
            <a:ext cx="6405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5DA1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我最喜欢的课余生活</a:t>
            </a:r>
            <a:endParaRPr lang="zh-CN" altLang="en-US" sz="4400" b="1" dirty="0">
              <a:solidFill>
                <a:srgbClr val="5DA15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45659" y="1656926"/>
            <a:ext cx="1286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在课余时间，你最喜欢做的是什么呢？这样的课余生活给你带来了怎样的收获？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觅元素584a989499b2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097" y="1014388"/>
            <a:ext cx="10521950" cy="2945130"/>
          </a:xfrm>
          <a:prstGeom prst="rect">
            <a:avLst/>
          </a:prstGeom>
        </p:spPr>
      </p:pic>
      <p:sp>
        <p:nvSpPr>
          <p:cNvPr id="5" name="横卷形 4"/>
          <p:cNvSpPr/>
          <p:nvPr/>
        </p:nvSpPr>
        <p:spPr>
          <a:xfrm>
            <a:off x="784197" y="2453933"/>
            <a:ext cx="10984230" cy="3337560"/>
          </a:xfrm>
          <a:prstGeom prst="horizontalScroll">
            <a:avLst/>
          </a:prstGeom>
          <a:solidFill>
            <a:schemeClr val="bg1"/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1"/>
          <p:cNvSpPr txBox="1"/>
          <p:nvPr/>
        </p:nvSpPr>
        <p:spPr>
          <a:xfrm>
            <a:off x="1446664" y="3167663"/>
            <a:ext cx="9853682" cy="646331"/>
          </a:xfrm>
          <a:prstGeom prst="rect">
            <a:avLst/>
          </a:prstGeom>
          <a:solidFill>
            <a:srgbClr val="FFCC99"/>
          </a:soli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课余生活选择诀窍一：根据兴趣选择课余生活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68990" y="3971583"/>
            <a:ext cx="5217795" cy="361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9367" y="4087342"/>
            <a:ext cx="10003809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课余生活中，我们可以选择自己感兴趣的活动。这些活动能够激起求知欲望，磨砺意志，开发潜能，陶冶情操，促进自我发展。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1192" y="5945679"/>
            <a:ext cx="1069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户外活动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电子游戏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课外阅读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8539" r="12435"/>
          <a:stretch>
            <a:fillRect/>
          </a:stretch>
        </p:blipFill>
        <p:spPr bwMode="auto">
          <a:xfrm>
            <a:off x="4827145" y="3671634"/>
            <a:ext cx="2623273" cy="2011858"/>
          </a:xfrm>
          <a:prstGeom prst="rect">
            <a:avLst/>
          </a:prstGeom>
          <a:noFill/>
          <a:ln>
            <a:solidFill>
              <a:srgbClr val="F4EC0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9" y="3749368"/>
            <a:ext cx="2646516" cy="2006838"/>
          </a:xfrm>
          <a:prstGeom prst="rect">
            <a:avLst/>
          </a:prstGeom>
          <a:noFill/>
          <a:ln>
            <a:solidFill>
              <a:srgbClr val="FFDA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43" y="3669113"/>
            <a:ext cx="2631245" cy="2079115"/>
          </a:xfrm>
          <a:prstGeom prst="rect">
            <a:avLst/>
          </a:prstGeom>
          <a:noFill/>
          <a:ln>
            <a:solidFill>
              <a:srgbClr val="EB7E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533279" y="1405746"/>
            <a:ext cx="5250876" cy="50570"/>
            <a:chOff x="317411" y="1300558"/>
            <a:chExt cx="4929453" cy="45719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317411" y="130055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317411" y="134466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6521135" y="1405746"/>
            <a:ext cx="5213444" cy="50570"/>
            <a:chOff x="6589257" y="1300558"/>
            <a:chExt cx="4929453" cy="45719"/>
          </a:xfrm>
        </p:grpSpPr>
        <p:cxnSp>
          <p:nvCxnSpPr>
            <p:cNvPr id="12" name="Straight Connector 6"/>
            <p:cNvCxnSpPr/>
            <p:nvPr/>
          </p:nvCxnSpPr>
          <p:spPr>
            <a:xfrm>
              <a:off x="6589257" y="130055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7"/>
            <p:cNvCxnSpPr/>
            <p:nvPr/>
          </p:nvCxnSpPr>
          <p:spPr>
            <a:xfrm>
              <a:off x="6589257" y="1344668"/>
              <a:ext cx="4929453" cy="1609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8" descr="yell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4143" y="1226254"/>
            <a:ext cx="586740" cy="609600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4913794" y="523322"/>
            <a:ext cx="4603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5DA15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 调 查</a:t>
            </a:r>
            <a:endParaRPr lang="zh-CN" altLang="en-US" sz="4400" b="1" dirty="0">
              <a:solidFill>
                <a:srgbClr val="5DA15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477672" y="1766108"/>
            <a:ext cx="1286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课余生活丰富多彩，你喜欢哪些课余活动呢？请你在下列课余活动中选择你最喜欢的一项。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3144" y="2415442"/>
            <a:ext cx="10872788" cy="7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5" name="圆角矩形 24"/>
          <p:cNvSpPr/>
          <p:nvPr/>
        </p:nvSpPr>
        <p:spPr>
          <a:xfrm rot="10800000" flipH="1">
            <a:off x="8871045" y="3603008"/>
            <a:ext cx="2756847" cy="2210935"/>
          </a:xfrm>
          <a:prstGeom prst="roundRect">
            <a:avLst>
              <a:gd name="adj" fmla="val 1735"/>
            </a:avLst>
          </a:prstGeom>
          <a:noFill/>
          <a:ln w="25400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rot="5400000">
            <a:off x="1467920" y="3086493"/>
            <a:ext cx="1331913" cy="3175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rot="5400000">
            <a:off x="5421981" y="3168379"/>
            <a:ext cx="1331913" cy="3175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rot="5400000">
            <a:off x="9589025" y="3127436"/>
            <a:ext cx="1331913" cy="3175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ysDash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圆角矩形 33"/>
          <p:cNvSpPr/>
          <p:nvPr/>
        </p:nvSpPr>
        <p:spPr>
          <a:xfrm rot="10800000" flipH="1">
            <a:off x="4778991" y="3591634"/>
            <a:ext cx="2756847" cy="2140425"/>
          </a:xfrm>
          <a:prstGeom prst="roundRect">
            <a:avLst>
              <a:gd name="adj" fmla="val 1735"/>
            </a:avLst>
          </a:prstGeom>
          <a:noFill/>
          <a:ln w="25400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  <p:sp>
        <p:nvSpPr>
          <p:cNvPr id="35" name="圆角矩形 34"/>
          <p:cNvSpPr/>
          <p:nvPr/>
        </p:nvSpPr>
        <p:spPr>
          <a:xfrm rot="10800000" flipH="1">
            <a:off x="755176" y="3675796"/>
            <a:ext cx="2756847" cy="2140425"/>
          </a:xfrm>
          <a:prstGeom prst="roundRect">
            <a:avLst>
              <a:gd name="adj" fmla="val 1735"/>
            </a:avLst>
          </a:prstGeom>
          <a:noFill/>
          <a:ln w="25400">
            <a:solidFill>
              <a:srgbClr val="0070C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/>
            <a:endParaRPr lang="zh-CN" altLang="en-US" strike="noStrike" noProof="1"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7.3%受访家长表示周围沉迷于网络游戏小学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83140" y="1311228"/>
            <a:ext cx="9331242" cy="524655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2692004" y="662627"/>
            <a:ext cx="7539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视频：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87.3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受访家长表示周围沉迷于网络游戏小学生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frame"/>
  <p:tag name="KSO_WM_SLIDE_BK_DARK_LIGHT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frame"/>
  <p:tag name="KSO_WM_SLIDE_BK_DARK_LIGHT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8"/>
  <p:tag name="KSO_WM_UNIT_LAYERLEVEL" val="1"/>
  <p:tag name="KSO_WM_TAG_VERSION" val="1.0"/>
  <p:tag name="KSO_WM_BEAUTIFY_FLAG" val="#wm#"/>
  <p:tag name="KSO_WM_UNIT_TYPE" val="i"/>
  <p:tag name="KSO_WM_UNIT_INDEX" val="8"/>
  <p:tag name="KSO_WM_SLIDE_BACKGROUND_TYPE" val="frame"/>
  <p:tag name="KSO_WM_SLIDE_BK_DARK_LIGHT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0"/>
  <p:tag name="KSO_WM_UNIT_LAYERLEVEL" val="1"/>
  <p:tag name="KSO_WM_TAG_VERSION" val="1.0"/>
  <p:tag name="KSO_WM_BEAUTIFY_FLAG" val="#wm#"/>
  <p:tag name="KSO_WM_UNIT_TYPE" val="i"/>
  <p:tag name="KSO_WM_UNIT_INDEX" val="10"/>
  <p:tag name="KSO_WM_SLIDE_BACKGROUND_TYPE" val="frame"/>
  <p:tag name="KSO_WM_SLIDE_BK_DARK_LIGHT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frame"/>
  <p:tag name="KSO_WM_SLIDE_BK_DARK_LIGHT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frame"/>
  <p:tag name="KSO_WM_SLIDE_BK_DARK_LIGHT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9"/>
  <p:tag name="KSO_WM_UNIT_LAYERLEVEL" val="1"/>
  <p:tag name="KSO_WM_TAG_VERSION" val="1.0"/>
  <p:tag name="KSO_WM_BEAUTIFY_FLAG" val="#wm#"/>
  <p:tag name="KSO_WM_UNIT_TYPE" val="i"/>
  <p:tag name="KSO_WM_UNIT_INDEX" val="9"/>
  <p:tag name="KSO_WM_SLIDE_BACKGROUND_TYPE" val="frame"/>
  <p:tag name="KSO_WM_SLIDE_BK_DARK_LIGHT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1"/>
  <p:tag name="KSO_WM_UNIT_LAYERLEVEL" val="1"/>
  <p:tag name="KSO_WM_TAG_VERSION" val="1.0"/>
  <p:tag name="KSO_WM_BEAUTIFY_FLAG" val="#wm#"/>
  <p:tag name="KSO_WM_UNIT_TYPE" val="i"/>
  <p:tag name="KSO_WM_UNIT_INDEX" val="11"/>
  <p:tag name="KSO_WM_SLIDE_BACKGROUND_TYPE" val="frame"/>
  <p:tag name="KSO_WM_SLIDE_BK_DARK_LIGHT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leftRigh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leftRigh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leftRigh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topBottom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topBottom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8"/>
  <p:tag name="KSO_WM_UNIT_LAYERLEVEL" val="1"/>
  <p:tag name="KSO_WM_TAG_VERSION" val="1.0"/>
  <p:tag name="KSO_WM_BEAUTIFY_FLAG" val="#wm#"/>
  <p:tag name="KSO_WM_UNIT_TYPE" val="i"/>
  <p:tag name="KSO_WM_UNIT_INDEX" val="8"/>
  <p:tag name="KSO_WM_SLIDE_BACKGROUND_TYPE" val="topBottom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9"/>
  <p:tag name="KSO_WM_UNIT_LAYERLEVEL" val="1"/>
  <p:tag name="KSO_WM_TAG_VERSION" val="1.0"/>
  <p:tag name="KSO_WM_BEAUTIFY_FLAG" val="#wm#"/>
  <p:tag name="KSO_WM_UNIT_TYPE" val="i"/>
  <p:tag name="KSO_WM_UNIT_INDEX" val="9"/>
  <p:tag name="KSO_WM_SLIDE_BACKGROUND_TYPE" val="topBottom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0"/>
  <p:tag name="KSO_WM_UNIT_LAYERLEVEL" val="1"/>
  <p:tag name="KSO_WM_TAG_VERSION" val="1.0"/>
  <p:tag name="KSO_WM_BEAUTIFY_FLAG" val="#wm#"/>
  <p:tag name="KSO_WM_UNIT_TYPE" val="i"/>
  <p:tag name="KSO_WM_UNIT_INDEX" val="10"/>
  <p:tag name="KSO_WM_SLIDE_BACKGROUND_TYPE" val="topBottom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1"/>
  <p:tag name="KSO_WM_UNIT_LAYERLEVEL" val="1"/>
  <p:tag name="KSO_WM_TAG_VERSION" val="1.0"/>
  <p:tag name="KSO_WM_BEAUTIFY_FLAG" val="#wm#"/>
  <p:tag name="KSO_WM_UNIT_TYPE" val="i"/>
  <p:tag name="KSO_WM_UNIT_INDEX" val="11"/>
  <p:tag name="KSO_WM_SLIDE_BACKGROUND_TYPE" val="topBottom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2"/>
  <p:tag name="KSO_WM_UNIT_LAYERLEVEL" val="1"/>
  <p:tag name="KSO_WM_TAG_VERSION" val="1.0"/>
  <p:tag name="KSO_WM_BEAUTIFY_FLAG" val="#wm#"/>
  <p:tag name="KSO_WM_UNIT_TYPE" val="i"/>
  <p:tag name="KSO_WM_UNIT_INDEX" val="12"/>
  <p:tag name="KSO_WM_SLIDE_BACKGROUND_TYPE" val="topBottom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3"/>
  <p:tag name="KSO_WM_UNIT_LAYERLEVEL" val="1"/>
  <p:tag name="KSO_WM_TAG_VERSION" val="1.0"/>
  <p:tag name="KSO_WM_BEAUTIFY_FLAG" val="#wm#"/>
  <p:tag name="KSO_WM_UNIT_TYPE" val="i"/>
  <p:tag name="KSO_WM_UNIT_INDEX" val="13"/>
  <p:tag name="KSO_WM_SLIDE_BACKGROUND_TYPE" val="topBottom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ottomTop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bottomTop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bottomTop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bottomTop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7"/>
  <p:tag name="KSO_WM_UNIT_LAYERLEVEL" val="1"/>
  <p:tag name="KSO_WM_TAG_VERSION" val="1.0"/>
  <p:tag name="KSO_WM_BEAUTIFY_FLAG" val="#wm#"/>
  <p:tag name="KSO_WM_UNIT_TYPE" val="i"/>
  <p:tag name="KSO_WM_UNIT_INDEX" val="7"/>
  <p:tag name="KSO_WM_SLIDE_BACKGROUND_TYPE" val="bottomTop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8"/>
  <p:tag name="KSO_WM_UNIT_LAYERLEVEL" val="1"/>
  <p:tag name="KSO_WM_TAG_VERSION" val="1.0"/>
  <p:tag name="KSO_WM_BEAUTIFY_FLAG" val="#wm#"/>
  <p:tag name="KSO_WM_UNIT_TYPE" val="i"/>
  <p:tag name="KSO_WM_UNIT_INDEX" val="8"/>
  <p:tag name="KSO_WM_SLIDE_BACKGROUND_TYPE" val="bottomTop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9"/>
  <p:tag name="KSO_WM_UNIT_LAYERLEVEL" val="1"/>
  <p:tag name="KSO_WM_TAG_VERSION" val="1.0"/>
  <p:tag name="KSO_WM_BEAUTIFY_FLAG" val="#wm#"/>
  <p:tag name="KSO_WM_UNIT_TYPE" val="i"/>
  <p:tag name="KSO_WM_UNIT_INDEX" val="9"/>
  <p:tag name="KSO_WM_SLIDE_BACKGROUND_TYPE" val="bottomTop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0"/>
  <p:tag name="KSO_WM_UNIT_LAYERLEVEL" val="1"/>
  <p:tag name="KSO_WM_TAG_VERSION" val="1.0"/>
  <p:tag name="KSO_WM_BEAUTIFY_FLAG" val="#wm#"/>
  <p:tag name="KSO_WM_UNIT_TYPE" val="i"/>
  <p:tag name="KSO_WM_UNIT_INDEX" val="10"/>
  <p:tag name="KSO_WM_SLIDE_BACKGROUND_TYPE" val="bottomTop"/>
  <p:tag name="KSO_WM_SLIDE_BK_DARK_LIGHT" val="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1"/>
  <p:tag name="KSO_WM_UNIT_LAYERLEVEL" val="1"/>
  <p:tag name="KSO_WM_TAG_VERSION" val="1.0"/>
  <p:tag name="KSO_WM_BEAUTIFY_FLAG" val="#wm#"/>
  <p:tag name="KSO_WM_UNIT_TYPE" val="i"/>
  <p:tag name="KSO_WM_UNIT_INDEX" val="11"/>
  <p:tag name="KSO_WM_SLIDE_BACKGROUND_TYPE" val="bottomTop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2"/>
  <p:tag name="KSO_WM_UNIT_LAYERLEVEL" val="1"/>
  <p:tag name="KSO_WM_TAG_VERSION" val="1.0"/>
  <p:tag name="KSO_WM_BEAUTIFY_FLAG" val="#wm#"/>
  <p:tag name="KSO_WM_UNIT_TYPE" val="i"/>
  <p:tag name="KSO_WM_UNIT_INDEX" val="12"/>
  <p:tag name="KSO_WM_SLIDE_BACKGROUND_TYPE" val="bottomTop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3"/>
  <p:tag name="KSO_WM_UNIT_LAYERLEVEL" val="1"/>
  <p:tag name="KSO_WM_TAG_VERSION" val="1.0"/>
  <p:tag name="KSO_WM_BEAUTIFY_FLAG" val="#wm#"/>
  <p:tag name="KSO_WM_UNIT_TYPE" val="i"/>
  <p:tag name="KSO_WM_UNIT_INDEX" val="13"/>
  <p:tag name="KSO_WM_SLIDE_BACKGROUND_TYPE" val="bottomTop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elt"/>
  <p:tag name="KSO_WM_SLIDE_BK_DARK_LIGHT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elt"/>
  <p:tag name="KSO_WM_SLIDE_BK_DARK_LIGHT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belt"/>
  <p:tag name="KSO_WM_SLIDE_BK_DARK_LIGHT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belt"/>
  <p:tag name="KSO_WM_SLIDE_BK_DARK_LIGHT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belt"/>
  <p:tag name="KSO_WM_SLIDE_BK_DARK_LIGHT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321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3213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TEMPLATE_THUMBS_INDEX" val="1、7、8、10、13、15"/>
  <p:tag name="KSO_WM_TEMPLATE_SUBCATEGORY" val="0"/>
  <p:tag name="KSO_WM_TAG_VERSION" val="1.0"/>
  <p:tag name="KSO_WM_BEAUTIFY_FLAG" val="#wm#"/>
  <p:tag name="KSO_WM_TEMPLATE_CATEGORY" val="custom"/>
  <p:tag name="KSO_WM_TEMPLATE_INDEX" val="20193213"/>
</p:tagLst>
</file>

<file path=ppt/tags/tag245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46.xml><?xml version="1.0" encoding="utf-8"?>
<p:tagLst xmlns:p="http://schemas.openxmlformats.org/presentationml/2006/main">
  <p:tag name="PA" val="v4.0.0"/>
</p:tagLst>
</file>

<file path=ppt/tags/tag247.xml><?xml version="1.0" encoding="utf-8"?>
<p:tagLst xmlns:p="http://schemas.openxmlformats.org/presentationml/2006/main">
  <p:tag name="PA" val="v4.0.0"/>
</p:tagLst>
</file>

<file path=ppt/tags/tag248.xml><?xml version="1.0" encoding="utf-8"?>
<p:tagLst xmlns:p="http://schemas.openxmlformats.org/presentationml/2006/main">
  <p:tag name="PA" val="v4.0.0"/>
</p:tagLst>
</file>

<file path=ppt/tags/tag249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PA" val="v4.0.0"/>
</p:tagLst>
</file>

<file path=ppt/tags/tag251.xml><?xml version="1.0" encoding="utf-8"?>
<p:tagLst xmlns:p="http://schemas.openxmlformats.org/presentationml/2006/main">
  <p:tag name="PA" val="v4.0.0"/>
</p:tagLst>
</file>

<file path=ppt/tags/tag252.xml><?xml version="1.0" encoding="utf-8"?>
<p:tagLst xmlns:p="http://schemas.openxmlformats.org/presentationml/2006/main">
  <p:tag name="PA" val="v4.0.0"/>
</p:tagLst>
</file>

<file path=ppt/tags/tag253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4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5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6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7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8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59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61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62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63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64.xml><?xml version="1.0" encoding="utf-8"?>
<p:tagLst xmlns:p="http://schemas.openxmlformats.org/presentationml/2006/main">
  <p:tag name="MH" val="20160624104149"/>
  <p:tag name="MH_LIBRARY" val="GRAPHIC"/>
  <p:tag name="MH_TYPE" val="Other"/>
  <p:tag name="MH_ORDER" val="1"/>
</p:tagLst>
</file>

<file path=ppt/tags/tag265.xml><?xml version="1.0" encoding="utf-8"?>
<p:tagLst xmlns:p="http://schemas.openxmlformats.org/presentationml/2006/main">
  <p:tag name="MH" val="20160624104149"/>
  <p:tag name="MH_LIBRARY" val="GRAPHIC"/>
  <p:tag name="MH_TYPE" val="SubTitle"/>
  <p:tag name="MH_ORDER" val="1"/>
</p:tagLst>
</file>

<file path=ppt/tags/tag266.xml><?xml version="1.0" encoding="utf-8"?>
<p:tagLst xmlns:p="http://schemas.openxmlformats.org/presentationml/2006/main">
  <p:tag name="MH" val="20160624103217"/>
  <p:tag name="MH_LIBRARY" val="GRAPHIC"/>
  <p:tag name="MH_TYPE" val="Other"/>
  <p:tag name="MH_ORDER" val="2"/>
</p:tagLst>
</file>

<file path=ppt/tags/tag267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68.xml><?xml version="1.0" encoding="utf-8"?>
<p:tagLst xmlns:p="http://schemas.openxmlformats.org/presentationml/2006/main">
  <p:tag name="MH" val="20160624104149"/>
  <p:tag name="MH_LIBRARY" val="GRAPHIC"/>
  <p:tag name="MH_TYPE" val="Other"/>
  <p:tag name="MH_ORDER" val="1"/>
</p:tagLst>
</file>

<file path=ppt/tags/tag269.xml><?xml version="1.0" encoding="utf-8"?>
<p:tagLst xmlns:p="http://schemas.openxmlformats.org/presentationml/2006/main">
  <p:tag name="MH" val="20160624104149"/>
  <p:tag name="MH_LIBRARY" val="GRAPHIC"/>
  <p:tag name="MH_TYPE" val="SubTitle"/>
  <p:tag name="MH_ORDER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MH" val="20160624103217"/>
  <p:tag name="MH_LIBRARY" val="GRAPHIC"/>
  <p:tag name="MH_TYPE" val="Other"/>
  <p:tag name="MH_ORDER" val="2"/>
</p:tagLst>
</file>

<file path=ppt/tags/tag271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72.xml><?xml version="1.0" encoding="utf-8"?>
<p:tagLst xmlns:p="http://schemas.openxmlformats.org/presentationml/2006/main">
  <p:tag name="MH" val="20160624104149"/>
  <p:tag name="MH_LIBRARY" val="GRAPHIC"/>
  <p:tag name="MH_TYPE" val="Other"/>
  <p:tag name="MH_ORDER" val="1"/>
</p:tagLst>
</file>

<file path=ppt/tags/tag273.xml><?xml version="1.0" encoding="utf-8"?>
<p:tagLst xmlns:p="http://schemas.openxmlformats.org/presentationml/2006/main">
  <p:tag name="MH" val="20160624104149"/>
  <p:tag name="MH_LIBRARY" val="GRAPHIC"/>
  <p:tag name="MH_TYPE" val="SubTitle"/>
  <p:tag name="MH_ORDER" val="1"/>
</p:tagLst>
</file>

<file path=ppt/tags/tag274.xml><?xml version="1.0" encoding="utf-8"?>
<p:tagLst xmlns:p="http://schemas.openxmlformats.org/presentationml/2006/main">
  <p:tag name="MH" val="20160624103217"/>
  <p:tag name="MH_LIBRARY" val="GRAPHIC"/>
  <p:tag name="MH_TYPE" val="Other"/>
  <p:tag name="MH_ORDER" val="2"/>
</p:tagLst>
</file>

<file path=ppt/tags/tag275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76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77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78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79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1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2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3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4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5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6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7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88.xml><?xml version="1.0" encoding="utf-8"?>
<p:tagLst xmlns:p="http://schemas.openxmlformats.org/presentationml/2006/main">
  <p:tag name="KSO_WM_TEMPLATE_CATEGORY" val="custom"/>
  <p:tag name="KSO_WM_TEMPLATE_INDEX" val="20193213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7*i*3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">
      <a:dk1>
        <a:sysClr val="windowText" lastClr="000000"/>
      </a:dk1>
      <a:lt1>
        <a:sysClr val="window" lastClr="FFFFFF"/>
      </a:lt1>
      <a:dk2>
        <a:srgbClr val="83D0C2"/>
      </a:dk2>
      <a:lt2>
        <a:srgbClr val="FFFFFF"/>
      </a:lt2>
      <a:accent1>
        <a:srgbClr val="3EA592"/>
      </a:accent1>
      <a:accent2>
        <a:srgbClr val="14879E"/>
      </a:accent2>
      <a:accent3>
        <a:srgbClr val="0090C2"/>
      </a:accent3>
      <a:accent4>
        <a:srgbClr val="007ECF"/>
      </a:accent4>
      <a:accent5>
        <a:srgbClr val="5164C7"/>
      </a:accent5>
      <a:accent6>
        <a:srgbClr val="923EA5"/>
      </a:accent6>
      <a:hlink>
        <a:srgbClr val="658BD5"/>
      </a:hlink>
      <a:folHlink>
        <a:srgbClr val="A16AA5"/>
      </a:folHlink>
    </a:clrScheme>
    <a:fontScheme name="渐变、商务风、小清新、简约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2490</Words>
  <PresentationFormat>宽屏</PresentationFormat>
  <Paragraphs>209</Paragraphs>
  <Slides>29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Calibri Light</vt:lpstr>
      <vt:lpstr>思源黑体 CN Bold</vt:lpstr>
      <vt:lpstr>黑体</vt:lpstr>
      <vt:lpstr>微软雅黑</vt:lpstr>
      <vt:lpstr>Calibri</vt:lpstr>
      <vt:lpstr>Segoe UI Light</vt:lpstr>
      <vt:lpstr>Century Gothic</vt:lpstr>
      <vt:lpstr>Segoe Print</vt:lpstr>
      <vt:lpstr>Segoe UI Light</vt:lpstr>
      <vt:lpstr>方正静蕾简体</vt:lpstr>
      <vt:lpstr>Times New Roman</vt:lpstr>
      <vt:lpstr>华文隶书</vt:lpstr>
      <vt:lpstr>Arial Unicode MS</vt:lpstr>
      <vt:lpstr>Impact</vt:lpstr>
      <vt:lpstr>(使用中文字体)</vt:lpstr>
      <vt:lpstr>汉仪旗黑-85S</vt:lpstr>
      <vt:lpstr>2_Office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dz</dc:creator>
  <cp:keywords>dz</cp:keywords>
  <dcterms:created xsi:type="dcterms:W3CDTF">2017-11-13T08:28:00Z</dcterms:created>
  <dcterms:modified xsi:type="dcterms:W3CDTF">2019-08-29T10:28:50Z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