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624" r:id="rId4"/>
    <p:sldId id="568" r:id="rId5"/>
    <p:sldId id="588" r:id="rId6"/>
    <p:sldId id="606" r:id="rId7"/>
    <p:sldId id="626" r:id="rId8"/>
    <p:sldId id="625" r:id="rId9"/>
    <p:sldId id="580" r:id="rId10"/>
    <p:sldId id="597" r:id="rId11"/>
    <p:sldId id="642" r:id="rId12"/>
    <p:sldId id="636" r:id="rId13"/>
  </p:sldIdLst>
  <p:sldSz cx="9144000" cy="51435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0E0E0"/>
    <a:srgbClr val="338F87"/>
    <a:srgbClr val="45BDB5"/>
    <a:srgbClr val="0071C8"/>
    <a:srgbClr val="009ACC"/>
    <a:srgbClr val="003648"/>
    <a:srgbClr val="00658A"/>
    <a:srgbClr val="009FDC"/>
    <a:srgbClr val="07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42"/>
        <p:guide pos="3148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7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2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5.xml"/><Relationship Id="rId4" Type="http://schemas.openxmlformats.org/officeDocument/2006/relationships/image" Target="../media/image4.jpe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1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86200" y="299339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020185" y="314706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86785" y="310515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5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44185" y="3115310"/>
            <a:ext cx="4257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+mn-ea"/>
                <a:ea typeface="+mn-ea"/>
                <a:sym typeface="+mn-ea"/>
              </a:rPr>
              <a:t>图形的放大与缩小</a:t>
            </a:r>
            <a:endParaRPr lang="zh-CN" sz="3200" b="1">
              <a:solidFill>
                <a:schemeClr val="tx1"/>
              </a:solidFill>
              <a:uFillTx/>
              <a:latin typeface="+mn-ea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29200" y="2343150"/>
            <a:ext cx="2696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3.</a:t>
            </a:r>
            <a:r>
              <a:rPr 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比例的应用</a:t>
            </a:r>
            <a:endParaRPr lang="zh-CN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24400" y="1692910"/>
            <a:ext cx="3369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第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4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单元   比  例 </a:t>
            </a:r>
            <a:endParaRPr lang="zh-CN" altLang="en-US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6573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2105" y="1352550"/>
            <a:ext cx="3571240" cy="21583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ea"/>
              </a:rPr>
              <a:t>   你见过这些现象吗？这些现象中，哪些是把物体放大？哪些是把物体缩小？</a:t>
            </a:r>
            <a:endParaRPr kumimoji="0" lang="zh-CN" altLang="en-US" sz="2800" b="1" kern="1200" cap="none" spc="0" normalizeH="0" baseline="0" noProof="0" dirty="0">
              <a:latin typeface="+mn-ea"/>
              <a:ea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514350"/>
            <a:ext cx="4476115" cy="4050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6" name="Rectangle 51"/>
          <p:cNvSpPr/>
          <p:nvPr/>
        </p:nvSpPr>
        <p:spPr>
          <a:xfrm>
            <a:off x="1066800" y="514350"/>
            <a:ext cx="66738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按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画出下面三个图形放大后的图形。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19449" y="1335861"/>
          <a:ext cx="8305165" cy="2651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27"/>
                <a:gridCol w="319405"/>
                <a:gridCol w="319449"/>
                <a:gridCol w="319405"/>
                <a:gridCol w="319449"/>
                <a:gridCol w="319427"/>
                <a:gridCol w="319427"/>
                <a:gridCol w="319427"/>
                <a:gridCol w="319427"/>
                <a:gridCol w="319427"/>
                <a:gridCol w="319405"/>
                <a:gridCol w="319405"/>
                <a:gridCol w="319471"/>
                <a:gridCol w="319427"/>
                <a:gridCol w="319427"/>
                <a:gridCol w="319427"/>
                <a:gridCol w="319427"/>
                <a:gridCol w="319427"/>
                <a:gridCol w="319405"/>
                <a:gridCol w="319449"/>
                <a:gridCol w="319427"/>
                <a:gridCol w="319427"/>
                <a:gridCol w="319427"/>
                <a:gridCol w="319427"/>
                <a:gridCol w="319427"/>
                <a:gridCol w="319427"/>
              </a:tblGrid>
              <a:tr h="326390"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05"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05"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05"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n w="22225">
                          <a:solidFill>
                            <a:srgbClr val="009FDC"/>
                          </a:solidFill>
                        </a:ln>
                      </a:endParaRPr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059220" y="2645867"/>
            <a:ext cx="957394" cy="1000650"/>
          </a:xfrm>
          <a:prstGeom prst="rect">
            <a:avLst/>
          </a:prstGeom>
          <a:noFill/>
          <a:ln w="38100" algn="ctr">
            <a:solidFill>
              <a:srgbClr val="009FD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4" name="矩形 6"/>
          <p:cNvSpPr>
            <a:spLocks noChangeArrowheads="1"/>
          </p:cNvSpPr>
          <p:nvPr/>
        </p:nvSpPr>
        <p:spPr bwMode="auto">
          <a:xfrm>
            <a:off x="3311300" y="2979719"/>
            <a:ext cx="1264510" cy="667581"/>
          </a:xfrm>
          <a:prstGeom prst="rect">
            <a:avLst/>
          </a:prstGeom>
          <a:noFill/>
          <a:ln w="38100" algn="ctr">
            <a:solidFill>
              <a:srgbClr val="009FD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" name="直角三角形 4"/>
          <p:cNvSpPr>
            <a:spLocks noChangeArrowheads="1"/>
          </p:cNvSpPr>
          <p:nvPr/>
        </p:nvSpPr>
        <p:spPr bwMode="auto">
          <a:xfrm>
            <a:off x="6177823" y="2650500"/>
            <a:ext cx="1271720" cy="991999"/>
          </a:xfrm>
          <a:prstGeom prst="rtTriangle">
            <a:avLst/>
          </a:prstGeom>
          <a:noFill/>
          <a:ln w="38100" algn="ctr">
            <a:solidFill>
              <a:srgbClr val="009FD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27885" y="4203065"/>
            <a:ext cx="473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按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放大是什么意思？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9735" y="567690"/>
            <a:ext cx="634365" cy="688340"/>
            <a:chOff x="1080" y="1050"/>
            <a:chExt cx="999" cy="1084"/>
          </a:xfrm>
        </p:grpSpPr>
        <p:pic>
          <p:nvPicPr>
            <p:cNvPr id="11" name="图片 10" descr="图标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endParaRPr lang="en-US" altLang="zh-CN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45305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04209" y="535126"/>
          <a:ext cx="8305102" cy="265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27"/>
                <a:gridCol w="319405"/>
                <a:gridCol w="319449"/>
                <a:gridCol w="319427"/>
                <a:gridCol w="319405"/>
                <a:gridCol w="319449"/>
                <a:gridCol w="319427"/>
                <a:gridCol w="319405"/>
                <a:gridCol w="319449"/>
                <a:gridCol w="319427"/>
                <a:gridCol w="319427"/>
                <a:gridCol w="319405"/>
                <a:gridCol w="319449"/>
                <a:gridCol w="319427"/>
                <a:gridCol w="319427"/>
                <a:gridCol w="319405"/>
                <a:gridCol w="319449"/>
                <a:gridCol w="319427"/>
                <a:gridCol w="319427"/>
                <a:gridCol w="319427"/>
                <a:gridCol w="319427"/>
                <a:gridCol w="319427"/>
                <a:gridCol w="319427"/>
                <a:gridCol w="319427"/>
                <a:gridCol w="319427"/>
                <a:gridCol w="319427"/>
              </a:tblGrid>
              <a:tr h="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05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043980" y="1534617"/>
            <a:ext cx="957394" cy="1000650"/>
          </a:xfrm>
          <a:prstGeom prst="rect">
            <a:avLst/>
          </a:prstGeom>
          <a:noFill/>
          <a:ln w="38100" algn="ctr">
            <a:solidFill>
              <a:srgbClr val="009FD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4" name="矩形 6"/>
          <p:cNvSpPr>
            <a:spLocks noChangeArrowheads="1"/>
          </p:cNvSpPr>
          <p:nvPr/>
        </p:nvSpPr>
        <p:spPr bwMode="auto">
          <a:xfrm>
            <a:off x="3292250" y="1869104"/>
            <a:ext cx="1264510" cy="667581"/>
          </a:xfrm>
          <a:prstGeom prst="rect">
            <a:avLst/>
          </a:prstGeom>
          <a:noFill/>
          <a:ln w="38100" algn="ctr">
            <a:solidFill>
              <a:srgbClr val="009FD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" name="直角三角形 4"/>
          <p:cNvSpPr>
            <a:spLocks noChangeArrowheads="1"/>
          </p:cNvSpPr>
          <p:nvPr/>
        </p:nvSpPr>
        <p:spPr bwMode="auto">
          <a:xfrm>
            <a:off x="6162583" y="1547505"/>
            <a:ext cx="1271720" cy="991999"/>
          </a:xfrm>
          <a:prstGeom prst="rtTriangle">
            <a:avLst/>
          </a:prstGeom>
          <a:noFill/>
          <a:ln w="38100" algn="ctr">
            <a:solidFill>
              <a:srgbClr val="009FD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043940" y="532130"/>
            <a:ext cx="1913890" cy="1997075"/>
          </a:xfrm>
          <a:prstGeom prst="rect">
            <a:avLst/>
          </a:prstGeom>
          <a:noFill/>
          <a:ln w="28575" algn="ctr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295015" y="1192530"/>
            <a:ext cx="2528570" cy="1336040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" name="直角三角形 20"/>
          <p:cNvSpPr>
            <a:spLocks noChangeArrowheads="1"/>
          </p:cNvSpPr>
          <p:nvPr/>
        </p:nvSpPr>
        <p:spPr bwMode="auto">
          <a:xfrm>
            <a:off x="6165215" y="544195"/>
            <a:ext cx="2541905" cy="1997075"/>
          </a:xfrm>
          <a:prstGeom prst="rtTriangle">
            <a:avLst/>
          </a:prstGeom>
          <a:noFill/>
          <a:ln w="28575" algn="ctr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8600" y="3257550"/>
            <a:ext cx="8444230" cy="15125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ea"/>
              </a:rPr>
              <a:t>    观察一下放大后的图形与原来的图形，比较它们的内角、边长、周长，什么变了？什么没变？你发现了什么？</a:t>
            </a:r>
            <a:endParaRPr kumimoji="0" lang="zh-CN" altLang="en-US" sz="2800" b="1" kern="1200" cap="none" spc="0" normalizeH="0" baseline="0" noProof="0" dirty="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52400" y="3409950"/>
            <a:ext cx="864933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每个图形各边的长都扩大到原来的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倍，周长扩大到原来的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倍，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内角不变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。图形变大，但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形状不变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2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8644" y="535126"/>
          <a:ext cx="8305102" cy="265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27"/>
                <a:gridCol w="319405"/>
                <a:gridCol w="319449"/>
                <a:gridCol w="319427"/>
                <a:gridCol w="319405"/>
                <a:gridCol w="319449"/>
                <a:gridCol w="319427"/>
                <a:gridCol w="319405"/>
                <a:gridCol w="319449"/>
                <a:gridCol w="319427"/>
                <a:gridCol w="319427"/>
                <a:gridCol w="319405"/>
                <a:gridCol w="319449"/>
                <a:gridCol w="319427"/>
                <a:gridCol w="319427"/>
                <a:gridCol w="319405"/>
                <a:gridCol w="319449"/>
                <a:gridCol w="319427"/>
                <a:gridCol w="319427"/>
                <a:gridCol w="319427"/>
                <a:gridCol w="319427"/>
                <a:gridCol w="319427"/>
                <a:gridCol w="319427"/>
                <a:gridCol w="319427"/>
                <a:gridCol w="319427"/>
                <a:gridCol w="319427"/>
              </a:tblGrid>
              <a:tr h="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05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8415" y="1534617"/>
            <a:ext cx="957394" cy="1000650"/>
          </a:xfrm>
          <a:prstGeom prst="rect">
            <a:avLst/>
          </a:prstGeom>
          <a:noFill/>
          <a:ln w="38100" algn="ctr">
            <a:solidFill>
              <a:srgbClr val="009FD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4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6685" y="1869104"/>
            <a:ext cx="1264510" cy="667581"/>
          </a:xfrm>
          <a:prstGeom prst="rect">
            <a:avLst/>
          </a:prstGeom>
          <a:noFill/>
          <a:ln w="38100" algn="ctr">
            <a:solidFill>
              <a:srgbClr val="009FD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" name="直角三角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87018" y="1547505"/>
            <a:ext cx="1271720" cy="991999"/>
          </a:xfrm>
          <a:prstGeom prst="rtTriangle">
            <a:avLst/>
          </a:prstGeom>
          <a:noFill/>
          <a:ln w="38100" algn="ctr">
            <a:solidFill>
              <a:srgbClr val="009FD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68375" y="532130"/>
            <a:ext cx="1913890" cy="1997075"/>
          </a:xfrm>
          <a:prstGeom prst="rect">
            <a:avLst/>
          </a:prstGeom>
          <a:noFill/>
          <a:ln w="28575" algn="ctr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19450" y="1192530"/>
            <a:ext cx="2528570" cy="1336040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" name="直角三角形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89650" y="544195"/>
            <a:ext cx="2541905" cy="1997075"/>
          </a:xfrm>
          <a:prstGeom prst="rtTriangle">
            <a:avLst/>
          </a:prstGeom>
          <a:noFill/>
          <a:ln w="28575" algn="ctr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6375" y="239395"/>
            <a:ext cx="8559165" cy="13817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如果把放大后的正方形按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、长方形按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、直角三角形按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缩小，各个图形又会发生什么变化？在方格纸上画画看，你又发现了什么？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6904" y="1634946"/>
          <a:ext cx="8305165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05"/>
                <a:gridCol w="319405"/>
                <a:gridCol w="319449"/>
                <a:gridCol w="319427"/>
                <a:gridCol w="319405"/>
                <a:gridCol w="319405"/>
                <a:gridCol w="319471"/>
                <a:gridCol w="319427"/>
                <a:gridCol w="319427"/>
                <a:gridCol w="319427"/>
                <a:gridCol w="319405"/>
                <a:gridCol w="319449"/>
                <a:gridCol w="319427"/>
                <a:gridCol w="319405"/>
                <a:gridCol w="319449"/>
                <a:gridCol w="319427"/>
                <a:gridCol w="319427"/>
                <a:gridCol w="319427"/>
                <a:gridCol w="319405"/>
                <a:gridCol w="319449"/>
                <a:gridCol w="319427"/>
                <a:gridCol w="319427"/>
                <a:gridCol w="319427"/>
                <a:gridCol w="319427"/>
                <a:gridCol w="319427"/>
                <a:gridCol w="319405"/>
              </a:tblGrid>
              <a:tr h="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05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17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83051" marR="83051" marT="41513" marB="4151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8" name="组合 7"/>
          <p:cNvGrpSpPr/>
          <p:nvPr/>
        </p:nvGrpSpPr>
        <p:grpSpPr bwMode="auto">
          <a:xfrm>
            <a:off x="1016675" y="1633027"/>
            <a:ext cx="7663481" cy="2001300"/>
            <a:chOff x="345688" y="2158569"/>
            <a:chExt cx="8438332" cy="2204635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345688" y="2163337"/>
              <a:ext cx="2107580" cy="2199867"/>
            </a:xfrm>
            <a:prstGeom prst="rect">
              <a:avLst/>
            </a:prstGeom>
            <a:noFill/>
            <a:ln w="28575" algn="ctr">
              <a:solidFill>
                <a:srgbClr val="7030A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2824612" y="2891404"/>
              <a:ext cx="2784451" cy="1471800"/>
            </a:xfrm>
            <a:prstGeom prst="rect">
              <a:avLst/>
            </a:prstGeom>
            <a:noFill/>
            <a:ln w="28575" algn="ctr">
              <a:solidFill>
                <a:srgbClr val="7030A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" name="直角三角形 20"/>
            <p:cNvSpPr>
              <a:spLocks noChangeArrowheads="1"/>
            </p:cNvSpPr>
            <p:nvPr/>
          </p:nvSpPr>
          <p:spPr bwMode="auto">
            <a:xfrm>
              <a:off x="5985065" y="2158569"/>
              <a:ext cx="2798955" cy="2199868"/>
            </a:xfrm>
            <a:prstGeom prst="rtTriangle">
              <a:avLst/>
            </a:prstGeom>
            <a:noFill/>
            <a:ln w="28575" algn="ctr">
              <a:solidFill>
                <a:srgbClr val="7030A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660420" y="2283667"/>
            <a:ext cx="620785" cy="66802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212590" y="2625725"/>
            <a:ext cx="633730" cy="32575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直角三角形 34"/>
          <p:cNvSpPr/>
          <p:nvPr/>
        </p:nvSpPr>
        <p:spPr>
          <a:xfrm>
            <a:off x="6457468" y="2310037"/>
            <a:ext cx="1298088" cy="977072"/>
          </a:xfrm>
          <a:prstGeom prst="rtTriangl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8600" y="4324350"/>
            <a:ext cx="8940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缩小后的图形与原来图形相比，形状不变，大小变了。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5" grpId="0" bldLvl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260985" y="742950"/>
            <a:ext cx="8622665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先按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把下面的三角形放大，再把放大后的图形按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缩小。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0" name="Picture 19" descr="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" y="1897164"/>
            <a:ext cx="79200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直接连接符 40"/>
          <p:cNvCxnSpPr>
            <a:cxnSpLocks noChangeShapeType="1"/>
          </p:cNvCxnSpPr>
          <p:nvPr/>
        </p:nvCxnSpPr>
        <p:spPr bwMode="auto">
          <a:xfrm flipH="1">
            <a:off x="1959293" y="1954314"/>
            <a:ext cx="0" cy="1462088"/>
          </a:xfrm>
          <a:prstGeom prst="lin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41"/>
          <p:cNvCxnSpPr>
            <a:cxnSpLocks noChangeShapeType="1"/>
          </p:cNvCxnSpPr>
          <p:nvPr/>
        </p:nvCxnSpPr>
        <p:spPr bwMode="auto">
          <a:xfrm>
            <a:off x="1940243" y="3410052"/>
            <a:ext cx="2962275" cy="15875"/>
          </a:xfrm>
          <a:prstGeom prst="lin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接连接符 42"/>
          <p:cNvCxnSpPr>
            <a:cxnSpLocks noChangeShapeType="1"/>
          </p:cNvCxnSpPr>
          <p:nvPr/>
        </p:nvCxnSpPr>
        <p:spPr bwMode="auto">
          <a:xfrm>
            <a:off x="1949768" y="1962252"/>
            <a:ext cx="2957512" cy="1435100"/>
          </a:xfrm>
          <a:prstGeom prst="lin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接连接符 43"/>
          <p:cNvCxnSpPr>
            <a:cxnSpLocks noChangeShapeType="1"/>
          </p:cNvCxnSpPr>
          <p:nvPr/>
        </p:nvCxnSpPr>
        <p:spPr bwMode="auto">
          <a:xfrm flipH="1">
            <a:off x="5258118" y="2697582"/>
            <a:ext cx="7937" cy="728662"/>
          </a:xfrm>
          <a:prstGeom prst="lin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接连接符 44"/>
          <p:cNvCxnSpPr>
            <a:cxnSpLocks noChangeShapeType="1"/>
          </p:cNvCxnSpPr>
          <p:nvPr/>
        </p:nvCxnSpPr>
        <p:spPr bwMode="auto">
          <a:xfrm>
            <a:off x="5258118" y="3424657"/>
            <a:ext cx="1511300" cy="0"/>
          </a:xfrm>
          <a:prstGeom prst="lin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接连接符 45"/>
          <p:cNvCxnSpPr>
            <a:cxnSpLocks noChangeShapeType="1"/>
          </p:cNvCxnSpPr>
          <p:nvPr/>
        </p:nvCxnSpPr>
        <p:spPr bwMode="auto">
          <a:xfrm>
            <a:off x="5272405" y="2691232"/>
            <a:ext cx="1482725" cy="709612"/>
          </a:xfrm>
          <a:prstGeom prst="lin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2096065" y="3904201"/>
            <a:ext cx="23098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solidFill>
                  <a:srgbClr val="3399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放大</a:t>
            </a:r>
            <a:endParaRPr lang="zh-CN" altLang="en-US" sz="2800" b="1" dirty="0">
              <a:solidFill>
                <a:srgbClr val="3399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5105718" y="3912019"/>
            <a:ext cx="225901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缩小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29000" y="137795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P58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8203"/>
          <p:cNvSpPr txBox="1">
            <a:spLocks noChangeArrowheads="1"/>
          </p:cNvSpPr>
          <p:nvPr/>
        </p:nvSpPr>
        <p:spPr bwMode="auto">
          <a:xfrm>
            <a:off x="381000" y="826135"/>
            <a:ext cx="8237855" cy="5651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下面哪个图形是图形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放大后得到的图形？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grpSp>
        <p:nvGrpSpPr>
          <p:cNvPr id="21508" name="组合 2"/>
          <p:cNvGrpSpPr/>
          <p:nvPr/>
        </p:nvGrpSpPr>
        <p:grpSpPr>
          <a:xfrm rot="0">
            <a:off x="727075" y="1452880"/>
            <a:ext cx="7697470" cy="2685415"/>
            <a:chOff x="755650" y="2072481"/>
            <a:chExt cx="7620000" cy="2162175"/>
          </a:xfrm>
        </p:grpSpPr>
        <p:pic>
          <p:nvPicPr>
            <p:cNvPr id="21514" name="Picture 3" descr="u4jx09_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55650" y="2072481"/>
              <a:ext cx="7620000" cy="21621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5" name="Picture 20" descr="u4jx09_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925" y="2962275"/>
              <a:ext cx="923925" cy="66675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1516" name="Group 31"/>
            <p:cNvGrpSpPr/>
            <p:nvPr/>
          </p:nvGrpSpPr>
          <p:grpSpPr>
            <a:xfrm>
              <a:off x="2419350" y="2963866"/>
              <a:ext cx="1536700" cy="939801"/>
              <a:chOff x="1532" y="1870"/>
              <a:chExt cx="968" cy="592"/>
            </a:xfrm>
          </p:grpSpPr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1891" y="2229"/>
                <a:ext cx="246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B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pic>
            <p:nvPicPr>
              <p:cNvPr id="21525" name="Picture 24" descr="u4jx09_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2" y="1870"/>
                <a:ext cx="968" cy="4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444625" y="3534568"/>
              <a:ext cx="407987" cy="3706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A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21518" name="Group 34"/>
            <p:cNvGrpSpPr/>
            <p:nvPr/>
          </p:nvGrpSpPr>
          <p:grpSpPr>
            <a:xfrm>
              <a:off x="4238626" y="2339976"/>
              <a:ext cx="952500" cy="1562101"/>
              <a:chOff x="2838" y="1478"/>
              <a:chExt cx="600" cy="984"/>
            </a:xfrm>
          </p:grpSpPr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3021" y="2229"/>
                <a:ext cx="257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pic>
            <p:nvPicPr>
              <p:cNvPr id="21523" name="Picture 25" descr="u4jx09_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8" y="1478"/>
                <a:ext cx="600" cy="8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519" name="Group 37"/>
            <p:cNvGrpSpPr/>
            <p:nvPr/>
          </p:nvGrpSpPr>
          <p:grpSpPr>
            <a:xfrm>
              <a:off x="5329238" y="2339181"/>
              <a:ext cx="2117725" cy="1558926"/>
              <a:chOff x="3761" y="1478"/>
              <a:chExt cx="1334" cy="982"/>
            </a:xfrm>
          </p:grpSpPr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4409" y="2227"/>
                <a:ext cx="257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D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pic>
            <p:nvPicPr>
              <p:cNvPr id="21521" name="Picture 28" descr="u4jx09_6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1" y="1478"/>
                <a:ext cx="1334" cy="8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4" name="文本框 3"/>
          <p:cNvSpPr txBox="1"/>
          <p:nvPr/>
        </p:nvSpPr>
        <p:spPr>
          <a:xfrm>
            <a:off x="2983865" y="235585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P61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练习十一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08600" y="1613535"/>
            <a:ext cx="2249805" cy="225044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pitchFamily="2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097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TABLE_BEAUTIFY" val="smartTable{db793c50-e694-4295-bff3-ddc12a8c37e2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17.xml><?xml version="1.0" encoding="utf-8"?>
<p:tagLst xmlns:p="http://schemas.openxmlformats.org/presentationml/2006/main">
  <p:tag name="KSO_WPP_MARK_KEY" val="7d2a5bd7-37a1-47d1-bd25-058c4ee0f06d"/>
  <p:tag name="COMMONDATA" val="eyJoZGlkIjoiMDY0ZGEzYTU4MWMxZTY0OWY1ZTU2MGQ4YjBhZTJjYT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ABLE_BEAUTIFY" val="smartTable{6e93a491-f63c-4b10-bee6-28434d123363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TABLE_BEAUTIFY" val="smartTable{fa0d643d-be2f-49a5-aa60-9d1ccb3fd46e}"/>
</p:tagLst>
</file>

<file path=ppt/tags/tag7.xml><?xml version="1.0" encoding="utf-8"?>
<p:tagLst xmlns:p="http://schemas.openxmlformats.org/presentationml/2006/main">
  <p:tag name="KSO_WM_UNIT_TABLE_BEAUTIFY" val="smartTable{fa0d643d-be2f-49a5-aa60-9d1ccb3fd46e}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WPS 演示</Application>
  <PresentationFormat>在屏幕上显示</PresentationFormat>
  <Paragraphs>75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等线</vt:lpstr>
      <vt:lpstr>迷你简艺黑</vt:lpstr>
      <vt:lpstr>Calibri</vt:lpstr>
      <vt:lpstr>Arial Unicode MS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254</cp:revision>
  <dcterms:created xsi:type="dcterms:W3CDTF">2015-05-29T07:51:00Z</dcterms:created>
  <dcterms:modified xsi:type="dcterms:W3CDTF">2024-01-23T04:25:58Z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24F21864FA9147DDB9FED56EC2A2FFC1</vt:lpwstr>
  </property>
</Properties>
</file>