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22" r:id="rId3"/>
    <p:sldId id="278" r:id="rId5"/>
    <p:sldId id="361" r:id="rId6"/>
    <p:sldId id="323" r:id="rId7"/>
    <p:sldId id="343" r:id="rId8"/>
    <p:sldId id="384" r:id="rId9"/>
    <p:sldId id="385" r:id="rId10"/>
    <p:sldId id="359" r:id="rId11"/>
    <p:sldId id="360" r:id="rId12"/>
    <p:sldId id="324" r:id="rId13"/>
    <p:sldId id="331" r:id="rId14"/>
    <p:sldId id="337" r:id="rId15"/>
    <p:sldId id="330" r:id="rId16"/>
    <p:sldId id="362" r:id="rId17"/>
    <p:sldId id="363" r:id="rId18"/>
    <p:sldId id="333" r:id="rId19"/>
    <p:sldId id="366" r:id="rId20"/>
  </p:sldIdLst>
  <p:sldSz cx="9144000" cy="5143500" type="screen16x9"/>
  <p:notesSz cx="6858000" cy="9144000"/>
  <p:custDataLst>
    <p:tags r:id="rId25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1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3.wav"/><Relationship Id="rId7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audio" Target="../media/audio2.wav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3.wav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slide" Target="slide4.xml"/><Relationship Id="rId3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3.wav"/><Relationship Id="rId1" Type="http://schemas.openxmlformats.org/officeDocument/2006/relationships/slide" Target="slide4.xml"/></Relationships>
</file>

<file path=ppt/tags/tag26.xml><?xml version="1.0" encoding="utf-8"?>
<p:tagLst xmlns:p="http://schemas.openxmlformats.org/presentationml/2006/main">
  <p:tag name="COMMONDATA" val="eyJoZGlkIjoiYzJmYmM0OTc5ZTFiNzBkNzQzODgwOGQyYTI1NDgyMGUifQ=="/>
</p:tagLst>
</file>