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322" r:id="rId3"/>
    <p:sldId id="348" r:id="rId5"/>
    <p:sldId id="349" r:id="rId6"/>
    <p:sldId id="350" r:id="rId7"/>
    <p:sldId id="352" r:id="rId8"/>
    <p:sldId id="363" r:id="rId9"/>
    <p:sldId id="354" r:id="rId10"/>
    <p:sldId id="390" r:id="rId11"/>
    <p:sldId id="355" r:id="rId12"/>
    <p:sldId id="360" r:id="rId13"/>
    <p:sldId id="361" r:id="rId14"/>
    <p:sldId id="362" r:id="rId15"/>
    <p:sldId id="366" r:id="rId16"/>
    <p:sldId id="413" r:id="rId17"/>
  </p:sldIdLst>
  <p:sldSz cx="9144000" cy="5143500" type="screen16x9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23.wmf"/><Relationship Id="rId8" Type="http://schemas.openxmlformats.org/officeDocument/2006/relationships/image" Target="../media/image22.wmf"/><Relationship Id="rId7" Type="http://schemas.openxmlformats.org/officeDocument/2006/relationships/image" Target="../media/image21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31.wmf"/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35.wmf"/><Relationship Id="rId3" Type="http://schemas.openxmlformats.org/officeDocument/2006/relationships/image" Target="../media/image33.wmf"/><Relationship Id="rId2" Type="http://schemas.openxmlformats.org/officeDocument/2006/relationships/image" Target="../media/image27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42.wmf"/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9" Type="http://schemas.openxmlformats.org/officeDocument/2006/relationships/image" Target="../media/image51.wmf"/><Relationship Id="rId8" Type="http://schemas.openxmlformats.org/officeDocument/2006/relationships/image" Target="../media/image50.wmf"/><Relationship Id="rId7" Type="http://schemas.openxmlformats.org/officeDocument/2006/relationships/image" Target="../media/image49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2" Type="http://schemas.openxmlformats.org/officeDocument/2006/relationships/image" Target="../media/image54.wmf"/><Relationship Id="rId11" Type="http://schemas.openxmlformats.org/officeDocument/2006/relationships/image" Target="../media/image53.wmf"/><Relationship Id="rId10" Type="http://schemas.openxmlformats.org/officeDocument/2006/relationships/image" Target="../media/image52.wmf"/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5" Type="http://schemas.openxmlformats.org/officeDocument/2006/relationships/image" Target="../media/image59.wmf"/><Relationship Id="rId4" Type="http://schemas.openxmlformats.org/officeDocument/2006/relationships/image" Target="../media/image58.wmf"/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4" Type="http://schemas.openxmlformats.org/officeDocument/2006/relationships/image" Target="../media/image63.wmf"/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wmf"/><Relationship Id="rId8" Type="http://schemas.openxmlformats.org/officeDocument/2006/relationships/oleObject" Target="../embeddings/oleObject28.bin"/><Relationship Id="rId7" Type="http://schemas.openxmlformats.org/officeDocument/2006/relationships/image" Target="../media/image45.wmf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6.bin"/><Relationship Id="rId31" Type="http://schemas.openxmlformats.org/officeDocument/2006/relationships/notesSlide" Target="../notesSlides/notesSlide10.xml"/><Relationship Id="rId30" Type="http://schemas.openxmlformats.org/officeDocument/2006/relationships/vmlDrawing" Target="../drawings/vmlDrawing7.vml"/><Relationship Id="rId3" Type="http://schemas.openxmlformats.org/officeDocument/2006/relationships/image" Target="../media/image43.wmf"/><Relationship Id="rId29" Type="http://schemas.openxmlformats.org/officeDocument/2006/relationships/slideLayout" Target="../slideLayouts/slideLayout2.xml"/><Relationship Id="rId28" Type="http://schemas.openxmlformats.org/officeDocument/2006/relationships/image" Target="../media/image14.png"/><Relationship Id="rId27" Type="http://schemas.openxmlformats.org/officeDocument/2006/relationships/tags" Target="../tags/tag19.xml"/><Relationship Id="rId26" Type="http://schemas.openxmlformats.org/officeDocument/2006/relationships/tags" Target="../tags/tag18.xml"/><Relationship Id="rId25" Type="http://schemas.openxmlformats.org/officeDocument/2006/relationships/image" Target="../media/image54.wmf"/><Relationship Id="rId24" Type="http://schemas.openxmlformats.org/officeDocument/2006/relationships/oleObject" Target="../embeddings/oleObject36.bin"/><Relationship Id="rId23" Type="http://schemas.openxmlformats.org/officeDocument/2006/relationships/image" Target="../media/image53.wmf"/><Relationship Id="rId22" Type="http://schemas.openxmlformats.org/officeDocument/2006/relationships/oleObject" Target="../embeddings/oleObject35.bin"/><Relationship Id="rId21" Type="http://schemas.openxmlformats.org/officeDocument/2006/relationships/image" Target="../media/image52.wmf"/><Relationship Id="rId20" Type="http://schemas.openxmlformats.org/officeDocument/2006/relationships/oleObject" Target="../embeddings/oleObject34.bin"/><Relationship Id="rId2" Type="http://schemas.openxmlformats.org/officeDocument/2006/relationships/oleObject" Target="../embeddings/oleObject25.bin"/><Relationship Id="rId19" Type="http://schemas.openxmlformats.org/officeDocument/2006/relationships/image" Target="../media/image51.wmf"/><Relationship Id="rId18" Type="http://schemas.openxmlformats.org/officeDocument/2006/relationships/oleObject" Target="../embeddings/oleObject33.bin"/><Relationship Id="rId17" Type="http://schemas.openxmlformats.org/officeDocument/2006/relationships/image" Target="../media/image50.wmf"/><Relationship Id="rId16" Type="http://schemas.openxmlformats.org/officeDocument/2006/relationships/oleObject" Target="../embeddings/oleObject32.bin"/><Relationship Id="rId15" Type="http://schemas.openxmlformats.org/officeDocument/2006/relationships/image" Target="../media/image49.wmf"/><Relationship Id="rId14" Type="http://schemas.openxmlformats.org/officeDocument/2006/relationships/oleObject" Target="../embeddings/oleObject31.bin"/><Relationship Id="rId13" Type="http://schemas.openxmlformats.org/officeDocument/2006/relationships/image" Target="../media/image48.wmf"/><Relationship Id="rId12" Type="http://schemas.openxmlformats.org/officeDocument/2006/relationships/oleObject" Target="../embeddings/oleObject30.bin"/><Relationship Id="rId11" Type="http://schemas.openxmlformats.org/officeDocument/2006/relationships/image" Target="../media/image47.wmf"/><Relationship Id="rId10" Type="http://schemas.openxmlformats.org/officeDocument/2006/relationships/oleObject" Target="../embeddings/oleObject29.bin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8.wmf"/><Relationship Id="rId8" Type="http://schemas.openxmlformats.org/officeDocument/2006/relationships/oleObject" Target="../embeddings/oleObject40.bin"/><Relationship Id="rId7" Type="http://schemas.openxmlformats.org/officeDocument/2006/relationships/image" Target="../media/image57.wmf"/><Relationship Id="rId6" Type="http://schemas.openxmlformats.org/officeDocument/2006/relationships/oleObject" Target="../embeddings/oleObject39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38.bin"/><Relationship Id="rId3" Type="http://schemas.openxmlformats.org/officeDocument/2006/relationships/image" Target="../media/image55.wmf"/><Relationship Id="rId2" Type="http://schemas.openxmlformats.org/officeDocument/2006/relationships/oleObject" Target="../embeddings/oleObject37.bin"/><Relationship Id="rId17" Type="http://schemas.openxmlformats.org/officeDocument/2006/relationships/notesSlide" Target="../notesSlides/notesSlide11.xml"/><Relationship Id="rId16" Type="http://schemas.openxmlformats.org/officeDocument/2006/relationships/vmlDrawing" Target="../drawings/vmlDrawing8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4.png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image" Target="../media/image59.wmf"/><Relationship Id="rId10" Type="http://schemas.openxmlformats.org/officeDocument/2006/relationships/oleObject" Target="../embeddings/oleObject41.bin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3.wmf"/><Relationship Id="rId8" Type="http://schemas.openxmlformats.org/officeDocument/2006/relationships/oleObject" Target="../embeddings/oleObject45.bin"/><Relationship Id="rId7" Type="http://schemas.openxmlformats.org/officeDocument/2006/relationships/image" Target="../media/image62.wmf"/><Relationship Id="rId6" Type="http://schemas.openxmlformats.org/officeDocument/2006/relationships/oleObject" Target="../embeddings/oleObject44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43.bin"/><Relationship Id="rId3" Type="http://schemas.openxmlformats.org/officeDocument/2006/relationships/image" Target="../media/image60.wmf"/><Relationship Id="rId2" Type="http://schemas.openxmlformats.org/officeDocument/2006/relationships/oleObject" Target="../embeddings/oleObject42.bin"/><Relationship Id="rId15" Type="http://schemas.openxmlformats.org/officeDocument/2006/relationships/notesSlide" Target="../notesSlides/notesSlide12.xml"/><Relationship Id="rId14" Type="http://schemas.openxmlformats.org/officeDocument/2006/relationships/vmlDrawing" Target="../drawings/vmlDrawing9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4.png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9.png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0.png"/><Relationship Id="rId3" Type="http://schemas.openxmlformats.org/officeDocument/2006/relationships/image" Target="../media/image14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13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oleObject" Target="../embeddings/oleObject5.bin"/><Relationship Id="rId7" Type="http://schemas.openxmlformats.org/officeDocument/2006/relationships/image" Target="../media/image17.wmf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Relationship Id="rId3" Type="http://schemas.openxmlformats.org/officeDocument/2006/relationships/image" Target="../media/image15.wmf"/><Relationship Id="rId25" Type="http://schemas.openxmlformats.org/officeDocument/2006/relationships/notesSlide" Target="../notesSlides/notesSlide3.xml"/><Relationship Id="rId24" Type="http://schemas.openxmlformats.org/officeDocument/2006/relationships/vmlDrawing" Target="../drawings/vmlDrawing2.vml"/><Relationship Id="rId23" Type="http://schemas.openxmlformats.org/officeDocument/2006/relationships/slideLayout" Target="../slideLayouts/slideLayout2.xml"/><Relationship Id="rId22" Type="http://schemas.openxmlformats.org/officeDocument/2006/relationships/image" Target="../media/image23.wmf"/><Relationship Id="rId21" Type="http://schemas.openxmlformats.org/officeDocument/2006/relationships/oleObject" Target="../embeddings/oleObject10.bin"/><Relationship Id="rId20" Type="http://schemas.openxmlformats.org/officeDocument/2006/relationships/image" Target="../media/image22.wmf"/><Relationship Id="rId2" Type="http://schemas.openxmlformats.org/officeDocument/2006/relationships/oleObject" Target="../embeddings/oleObject2.bin"/><Relationship Id="rId19" Type="http://schemas.openxmlformats.org/officeDocument/2006/relationships/oleObject" Target="../embeddings/oleObject9.bin"/><Relationship Id="rId18" Type="http://schemas.openxmlformats.org/officeDocument/2006/relationships/image" Target="../media/image21.wmf"/><Relationship Id="rId17" Type="http://schemas.openxmlformats.org/officeDocument/2006/relationships/oleObject" Target="../embeddings/oleObject8.bin"/><Relationship Id="rId16" Type="http://schemas.openxmlformats.org/officeDocument/2006/relationships/image" Target="../media/image20.wmf"/><Relationship Id="rId15" Type="http://schemas.openxmlformats.org/officeDocument/2006/relationships/oleObject" Target="../embeddings/oleObject7.bin"/><Relationship Id="rId14" Type="http://schemas.openxmlformats.org/officeDocument/2006/relationships/image" Target="../media/image19.wmf"/><Relationship Id="rId13" Type="http://schemas.openxmlformats.org/officeDocument/2006/relationships/oleObject" Target="../embeddings/oleObject6.bin"/><Relationship Id="rId12" Type="http://schemas.openxmlformats.org/officeDocument/2006/relationships/image" Target="../media/image14.png"/><Relationship Id="rId11" Type="http://schemas.openxmlformats.org/officeDocument/2006/relationships/tags" Target="../tags/tag4.xml"/><Relationship Id="rId10" Type="http://schemas.openxmlformats.org/officeDocument/2006/relationships/tags" Target="../tags/tag3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6.png"/><Relationship Id="rId7" Type="http://schemas.openxmlformats.org/officeDocument/2006/relationships/tags" Target="../tags/tag7.xml"/><Relationship Id="rId6" Type="http://schemas.openxmlformats.org/officeDocument/2006/relationships/image" Target="../media/image25.jpeg"/><Relationship Id="rId5" Type="http://schemas.openxmlformats.org/officeDocument/2006/relationships/image" Target="../media/image14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24.pn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8" Type="http://schemas.openxmlformats.org/officeDocument/2006/relationships/image" Target="../media/image14.png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2.bin"/><Relationship Id="rId3" Type="http://schemas.openxmlformats.org/officeDocument/2006/relationships/image" Target="../media/image27.wmf"/><Relationship Id="rId2" Type="http://schemas.openxmlformats.org/officeDocument/2006/relationships/oleObject" Target="../embeddings/oleObject11.bin"/><Relationship Id="rId16" Type="http://schemas.openxmlformats.org/officeDocument/2006/relationships/notesSlide" Target="../notesSlides/notesSlide5.xml"/><Relationship Id="rId15" Type="http://schemas.openxmlformats.org/officeDocument/2006/relationships/vmlDrawing" Target="../drawings/vmlDrawing3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31.wmf"/><Relationship Id="rId12" Type="http://schemas.openxmlformats.org/officeDocument/2006/relationships/oleObject" Target="../embeddings/oleObject14.bin"/><Relationship Id="rId11" Type="http://schemas.openxmlformats.org/officeDocument/2006/relationships/image" Target="../media/image30.jpeg"/><Relationship Id="rId10" Type="http://schemas.openxmlformats.org/officeDocument/2006/relationships/image" Target="../media/image29.wmf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.bin"/><Relationship Id="rId8" Type="http://schemas.openxmlformats.org/officeDocument/2006/relationships/image" Target="../media/image27.wmf"/><Relationship Id="rId7" Type="http://schemas.openxmlformats.org/officeDocument/2006/relationships/oleObject" Target="../embeddings/oleObject16.bin"/><Relationship Id="rId6" Type="http://schemas.openxmlformats.org/officeDocument/2006/relationships/image" Target="../media/image14.png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32.wmf"/><Relationship Id="rId2" Type="http://schemas.openxmlformats.org/officeDocument/2006/relationships/oleObject" Target="../embeddings/oleObject15.bin"/><Relationship Id="rId16" Type="http://schemas.openxmlformats.org/officeDocument/2006/relationships/notesSlide" Target="../notesSlides/notesSlide6.xml"/><Relationship Id="rId15" Type="http://schemas.openxmlformats.org/officeDocument/2006/relationships/vmlDrawing" Target="../drawings/vmlDrawing4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35.wmf"/><Relationship Id="rId12" Type="http://schemas.openxmlformats.org/officeDocument/2006/relationships/oleObject" Target="../embeddings/oleObject18.bin"/><Relationship Id="rId11" Type="http://schemas.openxmlformats.org/officeDocument/2006/relationships/image" Target="../media/image34.png"/><Relationship Id="rId10" Type="http://schemas.openxmlformats.org/officeDocument/2006/relationships/image" Target="../media/image33.wmf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jpeg"/><Relationship Id="rId8" Type="http://schemas.openxmlformats.org/officeDocument/2006/relationships/image" Target="../media/image32.wmf"/><Relationship Id="rId7" Type="http://schemas.openxmlformats.org/officeDocument/2006/relationships/oleObject" Target="../embeddings/oleObject20.bin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4.png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2" Type="http://schemas.openxmlformats.org/officeDocument/2006/relationships/notesSlide" Target="../notesSlides/notesSlide7.xml"/><Relationship Id="rId11" Type="http://schemas.openxmlformats.org/officeDocument/2006/relationships/vmlDrawing" Target="../drawings/vmlDrawing5.v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14.png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image" Target="../media/image36.jpe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wmf"/><Relationship Id="rId8" Type="http://schemas.openxmlformats.org/officeDocument/2006/relationships/oleObject" Target="../embeddings/oleObject24.bin"/><Relationship Id="rId7" Type="http://schemas.openxmlformats.org/officeDocument/2006/relationships/image" Target="../media/image41.wmf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2.bin"/><Relationship Id="rId3" Type="http://schemas.openxmlformats.org/officeDocument/2006/relationships/image" Target="../media/image39.wmf"/><Relationship Id="rId2" Type="http://schemas.openxmlformats.org/officeDocument/2006/relationships/oleObject" Target="../embeddings/oleObject21.bin"/><Relationship Id="rId15" Type="http://schemas.openxmlformats.org/officeDocument/2006/relationships/notesSlide" Target="../notesSlides/notesSlide9.xml"/><Relationship Id="rId14" Type="http://schemas.openxmlformats.org/officeDocument/2006/relationships/vmlDrawing" Target="../drawings/vmlDrawing6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4.png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image" Target="../media/image12.png"/></Relationships>
</file>

<file path=ppt/tags/tag1.xml><?xml version="1.0" encoding="utf-8"?>
<p:tagLst xmlns:p="http://schemas.openxmlformats.org/presentationml/2006/main">
  <p:tag name="ISLIDE.ADDREMOVEWATERMARK" val="R4CDcTS0Fz"/>
</p:tagLst>
</file>

<file path=ppt/tags/tag10.xml><?xml version="1.0" encoding="utf-8"?>
<p:tagLst xmlns:p="http://schemas.openxmlformats.org/presentationml/2006/main">
  <p:tag name="ISLIDE.ADDREMOVEWATERMARK" val="R4CDcTS0Fz"/>
</p:tagLst>
</file>

<file path=ppt/tags/tag11.xml><?xml version="1.0" encoding="utf-8"?>
<p:tagLst xmlns:p="http://schemas.openxmlformats.org/presentationml/2006/main">
  <p:tag name="ISLIDE.ADDREMOVEWATERMARK" val="njsksUNbzT"/>
</p:tagLst>
</file>

<file path=ppt/tags/tag12.xml><?xml version="1.0" encoding="utf-8"?>
<p:tagLst xmlns:p="http://schemas.openxmlformats.org/presentationml/2006/main">
  <p:tag name="ISLIDE.ADDREMOVEWATERMARK" val="R4CDcTS0Fz"/>
</p:tagLst>
</file>

<file path=ppt/tags/tag13.xml><?xml version="1.0" encoding="utf-8"?>
<p:tagLst xmlns:p="http://schemas.openxmlformats.org/presentationml/2006/main">
  <p:tag name="ISLIDE.ADDREMOVEWATERMARK" val="njsksUNbzT"/>
</p:tagLst>
</file>

<file path=ppt/tags/tag14.xml><?xml version="1.0" encoding="utf-8"?>
<p:tagLst xmlns:p="http://schemas.openxmlformats.org/presentationml/2006/main">
  <p:tag name="ISLIDE.ADDREMOVEWATERMARK" val="R4CDcTS0Fz"/>
</p:tagLst>
</file>

<file path=ppt/tags/tag15.xml><?xml version="1.0" encoding="utf-8"?>
<p:tagLst xmlns:p="http://schemas.openxmlformats.org/presentationml/2006/main">
  <p:tag name="ISLIDE.ADDREMOVEWATERMARK" val="njsksUNbzT"/>
</p:tagLst>
</file>

<file path=ppt/tags/tag16.xml><?xml version="1.0" encoding="utf-8"?>
<p:tagLst xmlns:p="http://schemas.openxmlformats.org/presentationml/2006/main">
  <p:tag name="ISLIDE.ADDREMOVEWATERMARK" val="R4CDcTS0Fz"/>
</p:tagLst>
</file>

<file path=ppt/tags/tag17.xml><?xml version="1.0" encoding="utf-8"?>
<p:tagLst xmlns:p="http://schemas.openxmlformats.org/presentationml/2006/main">
  <p:tag name="ISLIDE.ADDREMOVEWATERMARK" val="njsksUNbzT"/>
</p:tagLst>
</file>

<file path=ppt/tags/tag18.xml><?xml version="1.0" encoding="utf-8"?>
<p:tagLst xmlns:p="http://schemas.openxmlformats.org/presentationml/2006/main">
  <p:tag name="ISLIDE.ADDREMOVEWATERMARK" val="R4CDcTS0Fz"/>
</p:tagLst>
</file>

<file path=ppt/tags/tag19.xml><?xml version="1.0" encoding="utf-8"?>
<p:tagLst xmlns:p="http://schemas.openxmlformats.org/presentationml/2006/main">
  <p:tag name="ISLIDE.ADDREMOVEWATERMARK" val="njsksUNbzT"/>
</p:tagLst>
</file>

<file path=ppt/tags/tag2.xml><?xml version="1.0" encoding="utf-8"?>
<p:tagLst xmlns:p="http://schemas.openxmlformats.org/presentationml/2006/main">
  <p:tag name="ISLIDE.ADDREMOVEWATERMARK" val="njsksUNbzT"/>
</p:tagLst>
</file>

<file path=ppt/tags/tag20.xml><?xml version="1.0" encoding="utf-8"?>
<p:tagLst xmlns:p="http://schemas.openxmlformats.org/presentationml/2006/main">
  <p:tag name="ISLIDE.ADDREMOVEWATERMARK" val="R4CDcTS0Fz"/>
</p:tagLst>
</file>

<file path=ppt/tags/tag21.xml><?xml version="1.0" encoding="utf-8"?>
<p:tagLst xmlns:p="http://schemas.openxmlformats.org/presentationml/2006/main">
  <p:tag name="ISLIDE.ADDREMOVEWATERMARK" val="njsksUNbzT"/>
</p:tagLst>
</file>

<file path=ppt/tags/tag22.xml><?xml version="1.0" encoding="utf-8"?>
<p:tagLst xmlns:p="http://schemas.openxmlformats.org/presentationml/2006/main">
  <p:tag name="ISLIDE.ADDREMOVEWATERMARK" val="R4CDcTS0Fz"/>
</p:tagLst>
</file>

<file path=ppt/tags/tag23.xml><?xml version="1.0" encoding="utf-8"?>
<p:tagLst xmlns:p="http://schemas.openxmlformats.org/presentationml/2006/main">
  <p:tag name="ISLIDE.ADDREMOVEWATERMARK" val="njsksUNbzT"/>
</p:tagLst>
</file>

<file path=ppt/tags/tag24.xml><?xml version="1.0" encoding="utf-8"?>
<p:tagLst xmlns:p="http://schemas.openxmlformats.org/presentationml/2006/main">
  <p:tag name="ISLIDE.ADDREMOVEWATERMARK" val="ndDjqKPMGN"/>
</p:tagLst>
</file>

<file path=ppt/tags/tag25.xml><?xml version="1.0" encoding="utf-8"?>
<p:tagLst xmlns:p="http://schemas.openxmlformats.org/presentationml/2006/main">
  <p:tag name="ISLIDE.ADDREMOVEWATERMARK" val="4J2DWMeMGz"/>
</p:tagLst>
</file>

<file path=ppt/tags/tag3.xml><?xml version="1.0" encoding="utf-8"?>
<p:tagLst xmlns:p="http://schemas.openxmlformats.org/presentationml/2006/main">
  <p:tag name="ISLIDE.ADDREMOVEWATERMARK" val="R4CDcTS0Fz"/>
</p:tagLst>
</file>

<file path=ppt/tags/tag4.xml><?xml version="1.0" encoding="utf-8"?>
<p:tagLst xmlns:p="http://schemas.openxmlformats.org/presentationml/2006/main">
  <p:tag name="ISLIDE.ADDREMOVEWATERMARK" val="njsksUNbzT"/>
</p:tagLst>
</file>

<file path=ppt/tags/tag5.xml><?xml version="1.0" encoding="utf-8"?>
<p:tagLst xmlns:p="http://schemas.openxmlformats.org/presentationml/2006/main">
  <p:tag name="ISLIDE.ADDREMOVEWATERMARK" val="R4CDcTS0Fz"/>
</p:tagLst>
</file>

<file path=ppt/tags/tag6.xml><?xml version="1.0" encoding="utf-8"?>
<p:tagLst xmlns:p="http://schemas.openxmlformats.org/presentationml/2006/main">
  <p:tag name="ISLIDE.ADDREMOVEWATERMARK" val="njsksUNbzT"/>
</p:tagLst>
</file>

<file path=ppt/tags/tag7.xml><?xml version="1.0" encoding="utf-8"?>
<p:tagLst xmlns:p="http://schemas.openxmlformats.org/presentationml/2006/main">
  <p:tag name="ISLIDE.ADDREMOVEWATERMARK" val="njsksUNbzT"/>
</p:tagLst>
</file>

<file path=ppt/tags/tag8.xml><?xml version="1.0" encoding="utf-8"?>
<p:tagLst xmlns:p="http://schemas.openxmlformats.org/presentationml/2006/main">
  <p:tag name="ISLIDE.ADDREMOVEWATERMARK" val="R4CDcTS0Fz"/>
</p:tagLst>
</file>

<file path=ppt/tags/tag9.xml><?xml version="1.0" encoding="utf-8"?>
<p:tagLst xmlns:p="http://schemas.openxmlformats.org/presentationml/2006/main">
  <p:tag name="ISLIDE.ADDREMOVEWATERMARK" val="njsksUNbzT"/>
</p:tagLst>
</file>