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8" r:id="rId3"/>
  </p:sldMasterIdLst>
  <p:notesMasterIdLst>
    <p:notesMasterId r:id="rId22"/>
  </p:notesMasterIdLst>
  <p:handoutMasterIdLst>
    <p:handoutMasterId r:id="rId23"/>
  </p:handoutMasterIdLst>
  <p:sldIdLst>
    <p:sldId id="889" r:id="rId4"/>
    <p:sldId id="862" r:id="rId5"/>
    <p:sldId id="863" r:id="rId6"/>
    <p:sldId id="864" r:id="rId7"/>
    <p:sldId id="865" r:id="rId8"/>
    <p:sldId id="866" r:id="rId9"/>
    <p:sldId id="867" r:id="rId10"/>
    <p:sldId id="868" r:id="rId11"/>
    <p:sldId id="869" r:id="rId12"/>
    <p:sldId id="870" r:id="rId13"/>
    <p:sldId id="871" r:id="rId14"/>
    <p:sldId id="872" r:id="rId15"/>
    <p:sldId id="873" r:id="rId16"/>
    <p:sldId id="874" r:id="rId17"/>
    <p:sldId id="885" r:id="rId18"/>
    <p:sldId id="886" r:id="rId19"/>
    <p:sldId id="910" r:id="rId20"/>
    <p:sldId id="888" r:id="rId21"/>
  </p:sldIdLst>
  <p:sldSz cx="9144000" cy="5143500"/>
  <p:notesSz cx="6858000" cy="9144000"/>
  <p:custDataLst>
    <p:tags r:id="rId2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gs" Target="tags/tag80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0.xml"/></Relationships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.vml"/><Relationship Id="rId8" Type="http://schemas.openxmlformats.org/officeDocument/2006/relationships/slideLayout" Target="../slideLayouts/slideLayout12.xml"/><Relationship Id="rId7" Type="http://schemas.openxmlformats.org/officeDocument/2006/relationships/tags" Target="../tags/tag59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14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image" Target="../media/image9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8.wmf"/><Relationship Id="rId1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5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10.png"/><Relationship Id="rId1" Type="http://schemas.openxmlformats.org/officeDocument/2006/relationships/tags" Target="../tags/tag6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7" Type="http://schemas.openxmlformats.org/officeDocument/2006/relationships/tags" Target="../tags/tag73.xml"/><Relationship Id="rId6" Type="http://schemas.openxmlformats.org/officeDocument/2006/relationships/tags" Target="../tags/tag72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image" Target="../media/image10.png"/><Relationship Id="rId1" Type="http://schemas.openxmlformats.org/officeDocument/2006/relationships/tags" Target="../tags/tag68.xml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9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image" Target="../media/image2.wmf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4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5" Type="http://schemas.openxmlformats.org/officeDocument/2006/relationships/vmlDrawing" Target="../drawings/vmlDrawing2.vml"/><Relationship Id="rId34" Type="http://schemas.openxmlformats.org/officeDocument/2006/relationships/slideLayout" Target="../slideLayouts/slideLayout7.xml"/><Relationship Id="rId33" Type="http://schemas.openxmlformats.org/officeDocument/2006/relationships/tags" Target="../tags/tag39.xml"/><Relationship Id="rId32" Type="http://schemas.openxmlformats.org/officeDocument/2006/relationships/tags" Target="../tags/tag38.xml"/><Relationship Id="rId31" Type="http://schemas.openxmlformats.org/officeDocument/2006/relationships/tags" Target="../tags/tag37.xml"/><Relationship Id="rId30" Type="http://schemas.openxmlformats.org/officeDocument/2006/relationships/tags" Target="../tags/tag36.xml"/><Relationship Id="rId3" Type="http://schemas.openxmlformats.org/officeDocument/2006/relationships/tags" Target="../tags/tag17.xml"/><Relationship Id="rId29" Type="http://schemas.openxmlformats.org/officeDocument/2006/relationships/tags" Target="../tags/tag35.xml"/><Relationship Id="rId28" Type="http://schemas.openxmlformats.org/officeDocument/2006/relationships/image" Target="../media/image6.wmf"/><Relationship Id="rId27" Type="http://schemas.openxmlformats.org/officeDocument/2006/relationships/oleObject" Target="../embeddings/oleObject5.bin"/><Relationship Id="rId26" Type="http://schemas.openxmlformats.org/officeDocument/2006/relationships/tags" Target="../tags/tag34.xml"/><Relationship Id="rId25" Type="http://schemas.openxmlformats.org/officeDocument/2006/relationships/tags" Target="../tags/tag33.xml"/><Relationship Id="rId24" Type="http://schemas.openxmlformats.org/officeDocument/2006/relationships/image" Target="../media/image5.wmf"/><Relationship Id="rId23" Type="http://schemas.openxmlformats.org/officeDocument/2006/relationships/oleObject" Target="../embeddings/oleObject4.bin"/><Relationship Id="rId22" Type="http://schemas.openxmlformats.org/officeDocument/2006/relationships/tags" Target="../tags/tag32.xml"/><Relationship Id="rId21" Type="http://schemas.openxmlformats.org/officeDocument/2006/relationships/tags" Target="../tags/tag31.xml"/><Relationship Id="rId20" Type="http://schemas.openxmlformats.org/officeDocument/2006/relationships/image" Target="../media/image4.wmf"/><Relationship Id="rId2" Type="http://schemas.openxmlformats.org/officeDocument/2006/relationships/tags" Target="../tags/tag16.xml"/><Relationship Id="rId19" Type="http://schemas.openxmlformats.org/officeDocument/2006/relationships/oleObject" Target="../embeddings/oleObject3.bin"/><Relationship Id="rId18" Type="http://schemas.openxmlformats.org/officeDocument/2006/relationships/tags" Target="../tags/tag30.xml"/><Relationship Id="rId17" Type="http://schemas.openxmlformats.org/officeDocument/2006/relationships/tags" Target="../tags/tag29.xml"/><Relationship Id="rId16" Type="http://schemas.openxmlformats.org/officeDocument/2006/relationships/image" Target="../media/image3.wmf"/><Relationship Id="rId15" Type="http://schemas.openxmlformats.org/officeDocument/2006/relationships/oleObject" Target="../embeddings/oleObject2.bin"/><Relationship Id="rId14" Type="http://schemas.openxmlformats.org/officeDocument/2006/relationships/tags" Target="../tags/tag28.xml"/><Relationship Id="rId13" Type="http://schemas.openxmlformats.org/officeDocument/2006/relationships/tags" Target="../tags/tag27.xml"/><Relationship Id="rId12" Type="http://schemas.openxmlformats.org/officeDocument/2006/relationships/tags" Target="../tags/tag26.xml"/><Relationship Id="rId11" Type="http://schemas.openxmlformats.org/officeDocument/2006/relationships/tags" Target="../tags/tag25.xml"/><Relationship Id="rId10" Type="http://schemas.openxmlformats.org/officeDocument/2006/relationships/tags" Target="../tags/tag24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6" Type="http://schemas.openxmlformats.org/officeDocument/2006/relationships/slideLayout" Target="../slideLayouts/slideLayout10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tags" Target="../tags/tag40.xml"/></Relationships>
</file>

<file path=ppt/tags/tag80.xml><?xml version="1.0" encoding="utf-8"?>
<p:tagLst xmlns:p="http://schemas.openxmlformats.org/presentationml/2006/main">
  <p:tag name="KSO_WPP_MARK_KEY" val="e078485a-a9a5-48b7-a6a5-fe6711081251"/>
  <p:tag name="COMMONDATA" val="eyJoZGlkIjoiMDY0ZGEzYTU4MWMxZTY0OWY1ZTU2MGQ4YjBhZTJjYTIifQ=="/>
</p:tagLst>
</file>