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3"/>
  </p:sldMasterIdLst>
  <p:notesMasterIdLst>
    <p:notesMasterId r:id="rId12"/>
  </p:notesMasterIdLst>
  <p:handoutMasterIdLst>
    <p:handoutMasterId r:id="rId13"/>
  </p:handoutMasterIdLst>
  <p:sldIdLst>
    <p:sldId id="613" r:id="rId4"/>
    <p:sldId id="606" r:id="rId5"/>
    <p:sldId id="636" r:id="rId6"/>
    <p:sldId id="637" r:id="rId7"/>
    <p:sldId id="638" r:id="rId8"/>
    <p:sldId id="627" r:id="rId9"/>
    <p:sldId id="580" r:id="rId10"/>
    <p:sldId id="639" r:id="rId11"/>
  </p:sldIdLst>
  <p:sldSz cx="9144000" cy="5143500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校对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3"/>
        <p:guide pos="3122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37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tags" Target="../tags/tag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 userDrawn="1"/>
        </p:nvSpPr>
        <p:spPr>
          <a:xfrm>
            <a:off x="387470" y="919482"/>
            <a:ext cx="8356667" cy="4052666"/>
          </a:xfrm>
          <a:custGeom>
            <a:avLst/>
            <a:gdLst>
              <a:gd name="connsiteX0" fmla="*/ 169173 w 11204391"/>
              <a:gd name="connsiteY0" fmla="*/ 69424 h 5403555"/>
              <a:gd name="connsiteX1" fmla="*/ 1261373 w 11204391"/>
              <a:gd name="connsiteY1" fmla="*/ 94824 h 5403555"/>
              <a:gd name="connsiteX2" fmla="*/ 2048773 w 11204391"/>
              <a:gd name="connsiteY2" fmla="*/ 5924 h 5403555"/>
              <a:gd name="connsiteX3" fmla="*/ 3280673 w 11204391"/>
              <a:gd name="connsiteY3" fmla="*/ 69424 h 5403555"/>
              <a:gd name="connsiteX4" fmla="*/ 4728473 w 11204391"/>
              <a:gd name="connsiteY4" fmla="*/ 31324 h 5403555"/>
              <a:gd name="connsiteX5" fmla="*/ 6188973 w 11204391"/>
              <a:gd name="connsiteY5" fmla="*/ 132924 h 5403555"/>
              <a:gd name="connsiteX6" fmla="*/ 7560573 w 11204391"/>
              <a:gd name="connsiteY6" fmla="*/ 69424 h 5403555"/>
              <a:gd name="connsiteX7" fmla="*/ 8932173 w 11204391"/>
              <a:gd name="connsiteY7" fmla="*/ 69424 h 5403555"/>
              <a:gd name="connsiteX8" fmla="*/ 9605273 w 11204391"/>
              <a:gd name="connsiteY8" fmla="*/ 132924 h 5403555"/>
              <a:gd name="connsiteX9" fmla="*/ 11002273 w 11204391"/>
              <a:gd name="connsiteY9" fmla="*/ 82124 h 5403555"/>
              <a:gd name="connsiteX10" fmla="*/ 11065773 w 11204391"/>
              <a:gd name="connsiteY10" fmla="*/ 1402924 h 5403555"/>
              <a:gd name="connsiteX11" fmla="*/ 11141973 w 11204391"/>
              <a:gd name="connsiteY11" fmla="*/ 2787224 h 5403555"/>
              <a:gd name="connsiteX12" fmla="*/ 11091173 w 11204391"/>
              <a:gd name="connsiteY12" fmla="*/ 3701624 h 5403555"/>
              <a:gd name="connsiteX13" fmla="*/ 11116573 w 11204391"/>
              <a:gd name="connsiteY13" fmla="*/ 4870024 h 5403555"/>
              <a:gd name="connsiteX14" fmla="*/ 11141973 w 11204391"/>
              <a:gd name="connsiteY14" fmla="*/ 5225624 h 5403555"/>
              <a:gd name="connsiteX15" fmla="*/ 10214873 w 11204391"/>
              <a:gd name="connsiteY15" fmla="*/ 5276424 h 5403555"/>
              <a:gd name="connsiteX16" fmla="*/ 8144773 w 11204391"/>
              <a:gd name="connsiteY16" fmla="*/ 5365324 h 5403555"/>
              <a:gd name="connsiteX17" fmla="*/ 6392173 w 11204391"/>
              <a:gd name="connsiteY17" fmla="*/ 5301824 h 5403555"/>
              <a:gd name="connsiteX18" fmla="*/ 4271273 w 11204391"/>
              <a:gd name="connsiteY18" fmla="*/ 5403424 h 5403555"/>
              <a:gd name="connsiteX19" fmla="*/ 2544073 w 11204391"/>
              <a:gd name="connsiteY19" fmla="*/ 5276424 h 5403555"/>
              <a:gd name="connsiteX20" fmla="*/ 575573 w 11204391"/>
              <a:gd name="connsiteY20" fmla="*/ 5352624 h 5403555"/>
              <a:gd name="connsiteX21" fmla="*/ 29473 w 11204391"/>
              <a:gd name="connsiteY21" fmla="*/ 5339924 h 5403555"/>
              <a:gd name="connsiteX22" fmla="*/ 67573 w 11204391"/>
              <a:gd name="connsiteY22" fmla="*/ 4679524 h 5403555"/>
              <a:gd name="connsiteX23" fmla="*/ 16773 w 11204391"/>
              <a:gd name="connsiteY23" fmla="*/ 3790524 h 5403555"/>
              <a:gd name="connsiteX24" fmla="*/ 67573 w 11204391"/>
              <a:gd name="connsiteY24" fmla="*/ 2406224 h 5403555"/>
              <a:gd name="connsiteX25" fmla="*/ 29473 w 11204391"/>
              <a:gd name="connsiteY25" fmla="*/ 1288624 h 5403555"/>
              <a:gd name="connsiteX26" fmla="*/ 92973 w 11204391"/>
              <a:gd name="connsiteY26" fmla="*/ 856824 h 5403555"/>
              <a:gd name="connsiteX27" fmla="*/ 29473 w 11204391"/>
              <a:gd name="connsiteY27" fmla="*/ 158324 h 5403555"/>
              <a:gd name="connsiteX28" fmla="*/ 169173 w 11204391"/>
              <a:gd name="connsiteY28" fmla="*/ 69424 h 5403555"/>
              <a:gd name="connsiteX0-1" fmla="*/ 169173 w 11204391"/>
              <a:gd name="connsiteY0-2" fmla="*/ 69424 h 5403555"/>
              <a:gd name="connsiteX1-3" fmla="*/ 1261373 w 11204391"/>
              <a:gd name="connsiteY1-4" fmla="*/ 94824 h 5403555"/>
              <a:gd name="connsiteX2-5" fmla="*/ 2048773 w 11204391"/>
              <a:gd name="connsiteY2-6" fmla="*/ 5924 h 5403555"/>
              <a:gd name="connsiteX3-7" fmla="*/ 3280673 w 11204391"/>
              <a:gd name="connsiteY3-8" fmla="*/ 69424 h 5403555"/>
              <a:gd name="connsiteX4-9" fmla="*/ 4728473 w 11204391"/>
              <a:gd name="connsiteY4-10" fmla="*/ 31324 h 5403555"/>
              <a:gd name="connsiteX5-11" fmla="*/ 6188973 w 11204391"/>
              <a:gd name="connsiteY5-12" fmla="*/ 132924 h 5403555"/>
              <a:gd name="connsiteX6-13" fmla="*/ 7560573 w 11204391"/>
              <a:gd name="connsiteY6-14" fmla="*/ 69424 h 5403555"/>
              <a:gd name="connsiteX7-15" fmla="*/ 8932173 w 11204391"/>
              <a:gd name="connsiteY7-16" fmla="*/ 69424 h 5403555"/>
              <a:gd name="connsiteX8-17" fmla="*/ 9605273 w 11204391"/>
              <a:gd name="connsiteY8-18" fmla="*/ 132924 h 5403555"/>
              <a:gd name="connsiteX9-19" fmla="*/ 11002273 w 11204391"/>
              <a:gd name="connsiteY9-20" fmla="*/ 82124 h 5403555"/>
              <a:gd name="connsiteX10-21" fmla="*/ 11065773 w 11204391"/>
              <a:gd name="connsiteY10-22" fmla="*/ 1402924 h 5403555"/>
              <a:gd name="connsiteX11-23" fmla="*/ 11141973 w 11204391"/>
              <a:gd name="connsiteY11-24" fmla="*/ 2787224 h 5403555"/>
              <a:gd name="connsiteX12-25" fmla="*/ 11091173 w 11204391"/>
              <a:gd name="connsiteY12-26" fmla="*/ 3701624 h 5403555"/>
              <a:gd name="connsiteX13-27" fmla="*/ 11116573 w 11204391"/>
              <a:gd name="connsiteY13-28" fmla="*/ 4870024 h 5403555"/>
              <a:gd name="connsiteX14-29" fmla="*/ 11141973 w 11204391"/>
              <a:gd name="connsiteY14-30" fmla="*/ 5225624 h 5403555"/>
              <a:gd name="connsiteX15-31" fmla="*/ 10214873 w 11204391"/>
              <a:gd name="connsiteY15-32" fmla="*/ 5276424 h 5403555"/>
              <a:gd name="connsiteX16-33" fmla="*/ 8144773 w 11204391"/>
              <a:gd name="connsiteY16-34" fmla="*/ 5365324 h 5403555"/>
              <a:gd name="connsiteX17-35" fmla="*/ 6392173 w 11204391"/>
              <a:gd name="connsiteY17-36" fmla="*/ 5301824 h 5403555"/>
              <a:gd name="connsiteX18-37" fmla="*/ 4271273 w 11204391"/>
              <a:gd name="connsiteY18-38" fmla="*/ 5403424 h 5403555"/>
              <a:gd name="connsiteX19-39" fmla="*/ 2544073 w 11204391"/>
              <a:gd name="connsiteY19-40" fmla="*/ 5276424 h 5403555"/>
              <a:gd name="connsiteX20-41" fmla="*/ 575573 w 11204391"/>
              <a:gd name="connsiteY20-42" fmla="*/ 5352624 h 5403555"/>
              <a:gd name="connsiteX21-43" fmla="*/ 29473 w 11204391"/>
              <a:gd name="connsiteY21-44" fmla="*/ 5339924 h 5403555"/>
              <a:gd name="connsiteX22-45" fmla="*/ 67573 w 11204391"/>
              <a:gd name="connsiteY22-46" fmla="*/ 4679524 h 5403555"/>
              <a:gd name="connsiteX23-47" fmla="*/ 16773 w 11204391"/>
              <a:gd name="connsiteY23-48" fmla="*/ 3790524 h 5403555"/>
              <a:gd name="connsiteX24-49" fmla="*/ 67573 w 11204391"/>
              <a:gd name="connsiteY24-50" fmla="*/ 2406224 h 5403555"/>
              <a:gd name="connsiteX25-51" fmla="*/ 29473 w 11204391"/>
              <a:gd name="connsiteY25-52" fmla="*/ 1288624 h 5403555"/>
              <a:gd name="connsiteX26-53" fmla="*/ 92973 w 11204391"/>
              <a:gd name="connsiteY26-54" fmla="*/ 856824 h 5403555"/>
              <a:gd name="connsiteX27-55" fmla="*/ 169173 w 11204391"/>
              <a:gd name="connsiteY27-56" fmla="*/ 69424 h 5403555"/>
              <a:gd name="connsiteX0-57" fmla="*/ 169173 w 11142223"/>
              <a:gd name="connsiteY0-58" fmla="*/ 69424 h 5403555"/>
              <a:gd name="connsiteX1-59" fmla="*/ 1261373 w 11142223"/>
              <a:gd name="connsiteY1-60" fmla="*/ 94824 h 5403555"/>
              <a:gd name="connsiteX2-61" fmla="*/ 2048773 w 11142223"/>
              <a:gd name="connsiteY2-62" fmla="*/ 5924 h 5403555"/>
              <a:gd name="connsiteX3-63" fmla="*/ 3280673 w 11142223"/>
              <a:gd name="connsiteY3-64" fmla="*/ 69424 h 5403555"/>
              <a:gd name="connsiteX4-65" fmla="*/ 4728473 w 11142223"/>
              <a:gd name="connsiteY4-66" fmla="*/ 31324 h 5403555"/>
              <a:gd name="connsiteX5-67" fmla="*/ 6188973 w 11142223"/>
              <a:gd name="connsiteY5-68" fmla="*/ 132924 h 5403555"/>
              <a:gd name="connsiteX6-69" fmla="*/ 7560573 w 11142223"/>
              <a:gd name="connsiteY6-70" fmla="*/ 69424 h 5403555"/>
              <a:gd name="connsiteX7-71" fmla="*/ 8932173 w 11142223"/>
              <a:gd name="connsiteY7-72" fmla="*/ 69424 h 5403555"/>
              <a:gd name="connsiteX8-73" fmla="*/ 9605273 w 11142223"/>
              <a:gd name="connsiteY8-74" fmla="*/ 132924 h 5403555"/>
              <a:gd name="connsiteX9-75" fmla="*/ 11002273 w 11142223"/>
              <a:gd name="connsiteY9-76" fmla="*/ 82124 h 5403555"/>
              <a:gd name="connsiteX10-77" fmla="*/ 11065773 w 11142223"/>
              <a:gd name="connsiteY10-78" fmla="*/ 1402924 h 5403555"/>
              <a:gd name="connsiteX11-79" fmla="*/ 11141973 w 11142223"/>
              <a:gd name="connsiteY11-80" fmla="*/ 2787224 h 5403555"/>
              <a:gd name="connsiteX12-81" fmla="*/ 11091173 w 11142223"/>
              <a:gd name="connsiteY12-82" fmla="*/ 3701624 h 5403555"/>
              <a:gd name="connsiteX13-83" fmla="*/ 11116573 w 11142223"/>
              <a:gd name="connsiteY13-84" fmla="*/ 4870024 h 5403555"/>
              <a:gd name="connsiteX14-85" fmla="*/ 11014973 w 11142223"/>
              <a:gd name="connsiteY14-86" fmla="*/ 5263724 h 5403555"/>
              <a:gd name="connsiteX15-87" fmla="*/ 10214873 w 11142223"/>
              <a:gd name="connsiteY15-88" fmla="*/ 5276424 h 5403555"/>
              <a:gd name="connsiteX16-89" fmla="*/ 8144773 w 11142223"/>
              <a:gd name="connsiteY16-90" fmla="*/ 5365324 h 5403555"/>
              <a:gd name="connsiteX17-91" fmla="*/ 6392173 w 11142223"/>
              <a:gd name="connsiteY17-92" fmla="*/ 5301824 h 5403555"/>
              <a:gd name="connsiteX18-93" fmla="*/ 4271273 w 11142223"/>
              <a:gd name="connsiteY18-94" fmla="*/ 5403424 h 5403555"/>
              <a:gd name="connsiteX19-95" fmla="*/ 2544073 w 11142223"/>
              <a:gd name="connsiteY19-96" fmla="*/ 5276424 h 5403555"/>
              <a:gd name="connsiteX20-97" fmla="*/ 575573 w 11142223"/>
              <a:gd name="connsiteY20-98" fmla="*/ 5352624 h 5403555"/>
              <a:gd name="connsiteX21-99" fmla="*/ 29473 w 11142223"/>
              <a:gd name="connsiteY21-100" fmla="*/ 5339924 h 5403555"/>
              <a:gd name="connsiteX22-101" fmla="*/ 67573 w 11142223"/>
              <a:gd name="connsiteY22-102" fmla="*/ 4679524 h 5403555"/>
              <a:gd name="connsiteX23-103" fmla="*/ 16773 w 11142223"/>
              <a:gd name="connsiteY23-104" fmla="*/ 3790524 h 5403555"/>
              <a:gd name="connsiteX24-105" fmla="*/ 67573 w 11142223"/>
              <a:gd name="connsiteY24-106" fmla="*/ 2406224 h 5403555"/>
              <a:gd name="connsiteX25-107" fmla="*/ 29473 w 11142223"/>
              <a:gd name="connsiteY25-108" fmla="*/ 1288624 h 5403555"/>
              <a:gd name="connsiteX26-109" fmla="*/ 92973 w 11142223"/>
              <a:gd name="connsiteY26-110" fmla="*/ 856824 h 5403555"/>
              <a:gd name="connsiteX27-111" fmla="*/ 169173 w 11142223"/>
              <a:gd name="connsiteY27-112" fmla="*/ 69424 h 540355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  <a:cxn ang="0">
                <a:pos x="connsiteX18-37" y="connsiteY18-38"/>
              </a:cxn>
              <a:cxn ang="0">
                <a:pos x="connsiteX19-39" y="connsiteY19-40"/>
              </a:cxn>
              <a:cxn ang="0">
                <a:pos x="connsiteX20-41" y="connsiteY20-42"/>
              </a:cxn>
              <a:cxn ang="0">
                <a:pos x="connsiteX21-43" y="connsiteY21-44"/>
              </a:cxn>
              <a:cxn ang="0">
                <a:pos x="connsiteX22-45" y="connsiteY22-46"/>
              </a:cxn>
              <a:cxn ang="0">
                <a:pos x="connsiteX23-47" y="connsiteY23-48"/>
              </a:cxn>
              <a:cxn ang="0">
                <a:pos x="connsiteX24-49" y="connsiteY24-50"/>
              </a:cxn>
              <a:cxn ang="0">
                <a:pos x="connsiteX25-51" y="connsiteY25-52"/>
              </a:cxn>
              <a:cxn ang="0">
                <a:pos x="connsiteX26-53" y="connsiteY26-54"/>
              </a:cxn>
              <a:cxn ang="0">
                <a:pos x="connsiteX27-55" y="connsiteY27-56"/>
              </a:cxn>
            </a:cxnLst>
            <a:rect l="l" t="t" r="r" b="b"/>
            <a:pathLst>
              <a:path w="11142223" h="5403555">
                <a:moveTo>
                  <a:pt x="169173" y="69424"/>
                </a:moveTo>
                <a:cubicBezTo>
                  <a:pt x="363906" y="-57576"/>
                  <a:pt x="948106" y="105407"/>
                  <a:pt x="1261373" y="94824"/>
                </a:cubicBezTo>
                <a:cubicBezTo>
                  <a:pt x="1574640" y="84241"/>
                  <a:pt x="1712223" y="10157"/>
                  <a:pt x="2048773" y="5924"/>
                </a:cubicBezTo>
                <a:cubicBezTo>
                  <a:pt x="2385323" y="1691"/>
                  <a:pt x="2834056" y="65191"/>
                  <a:pt x="3280673" y="69424"/>
                </a:cubicBezTo>
                <a:cubicBezTo>
                  <a:pt x="3727290" y="73657"/>
                  <a:pt x="4243756" y="20741"/>
                  <a:pt x="4728473" y="31324"/>
                </a:cubicBezTo>
                <a:cubicBezTo>
                  <a:pt x="5213190" y="41907"/>
                  <a:pt x="5716956" y="126574"/>
                  <a:pt x="6188973" y="132924"/>
                </a:cubicBezTo>
                <a:cubicBezTo>
                  <a:pt x="6660990" y="139274"/>
                  <a:pt x="7103373" y="80007"/>
                  <a:pt x="7560573" y="69424"/>
                </a:cubicBezTo>
                <a:cubicBezTo>
                  <a:pt x="8017773" y="58841"/>
                  <a:pt x="8591390" y="58841"/>
                  <a:pt x="8932173" y="69424"/>
                </a:cubicBezTo>
                <a:cubicBezTo>
                  <a:pt x="9272956" y="80007"/>
                  <a:pt x="9260256" y="130807"/>
                  <a:pt x="9605273" y="132924"/>
                </a:cubicBezTo>
                <a:cubicBezTo>
                  <a:pt x="9950290" y="135041"/>
                  <a:pt x="10758856" y="-129543"/>
                  <a:pt x="11002273" y="82124"/>
                </a:cubicBezTo>
                <a:cubicBezTo>
                  <a:pt x="11245690" y="293791"/>
                  <a:pt x="11042490" y="952074"/>
                  <a:pt x="11065773" y="1402924"/>
                </a:cubicBezTo>
                <a:cubicBezTo>
                  <a:pt x="11089056" y="1853774"/>
                  <a:pt x="11137740" y="2404107"/>
                  <a:pt x="11141973" y="2787224"/>
                </a:cubicBezTo>
                <a:cubicBezTo>
                  <a:pt x="11146206" y="3170341"/>
                  <a:pt x="11095406" y="3354491"/>
                  <a:pt x="11091173" y="3701624"/>
                </a:cubicBezTo>
                <a:cubicBezTo>
                  <a:pt x="11086940" y="4048757"/>
                  <a:pt x="11129273" y="4609674"/>
                  <a:pt x="11116573" y="4870024"/>
                </a:cubicBezTo>
                <a:cubicBezTo>
                  <a:pt x="11103873" y="5130374"/>
                  <a:pt x="11165256" y="5195991"/>
                  <a:pt x="11014973" y="5263724"/>
                </a:cubicBezTo>
                <a:cubicBezTo>
                  <a:pt x="10864690" y="5331457"/>
                  <a:pt x="10693240" y="5259491"/>
                  <a:pt x="10214873" y="5276424"/>
                </a:cubicBezTo>
                <a:cubicBezTo>
                  <a:pt x="9736506" y="5293357"/>
                  <a:pt x="8781890" y="5361091"/>
                  <a:pt x="8144773" y="5365324"/>
                </a:cubicBezTo>
                <a:cubicBezTo>
                  <a:pt x="7507656" y="5369557"/>
                  <a:pt x="7037756" y="5295474"/>
                  <a:pt x="6392173" y="5301824"/>
                </a:cubicBezTo>
                <a:cubicBezTo>
                  <a:pt x="5746590" y="5308174"/>
                  <a:pt x="4912623" y="5407657"/>
                  <a:pt x="4271273" y="5403424"/>
                </a:cubicBezTo>
                <a:cubicBezTo>
                  <a:pt x="3629923" y="5399191"/>
                  <a:pt x="3160023" y="5284891"/>
                  <a:pt x="2544073" y="5276424"/>
                </a:cubicBezTo>
                <a:cubicBezTo>
                  <a:pt x="1928123" y="5267957"/>
                  <a:pt x="994673" y="5342041"/>
                  <a:pt x="575573" y="5352624"/>
                </a:cubicBezTo>
                <a:cubicBezTo>
                  <a:pt x="156473" y="5363207"/>
                  <a:pt x="114140" y="5452107"/>
                  <a:pt x="29473" y="5339924"/>
                </a:cubicBezTo>
                <a:cubicBezTo>
                  <a:pt x="-55194" y="5227741"/>
                  <a:pt x="69690" y="4937757"/>
                  <a:pt x="67573" y="4679524"/>
                </a:cubicBezTo>
                <a:cubicBezTo>
                  <a:pt x="65456" y="4421291"/>
                  <a:pt x="16773" y="4169407"/>
                  <a:pt x="16773" y="3790524"/>
                </a:cubicBezTo>
                <a:cubicBezTo>
                  <a:pt x="16773" y="3411641"/>
                  <a:pt x="65456" y="2823207"/>
                  <a:pt x="67573" y="2406224"/>
                </a:cubicBezTo>
                <a:cubicBezTo>
                  <a:pt x="69690" y="1989241"/>
                  <a:pt x="25240" y="1546857"/>
                  <a:pt x="29473" y="1288624"/>
                </a:cubicBezTo>
                <a:cubicBezTo>
                  <a:pt x="33706" y="1030391"/>
                  <a:pt x="92973" y="1045207"/>
                  <a:pt x="92973" y="856824"/>
                </a:cubicBezTo>
                <a:cubicBezTo>
                  <a:pt x="116256" y="653624"/>
                  <a:pt x="-25560" y="196424"/>
                  <a:pt x="169173" y="694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zh-CN" altLang="en-US" sz="100">
              <a:solidFill>
                <a:srgbClr val="FFFFFF"/>
              </a:solidFill>
            </a:endParaRPr>
          </a:p>
        </p:txBody>
      </p:sp>
      <p:sp>
        <p:nvSpPr>
          <p:cNvPr id="2" name="矩形 1"/>
          <p:cNvSpPr/>
          <p:nvPr userDrawn="1">
            <p:custDataLst>
              <p:tags r:id="rId10"/>
            </p:custDataLst>
          </p:nvPr>
        </p:nvSpPr>
        <p:spPr>
          <a:xfrm>
            <a:off x="0" y="954405"/>
            <a:ext cx="9144000" cy="3132296"/>
          </a:xfrm>
          <a:prstGeom prst="rect">
            <a:avLst/>
          </a:prstGeom>
          <a:solidFill>
            <a:srgbClr val="DEFDF8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 altLang="zh-CN" sz="100" dirty="0" smtClean="0"/>
          </a:p>
          <a:p>
            <a:pPr algn="ctr"/>
            <a:endParaRPr lang="zh-CN" altLang="en-US" sz="1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image" Target="../media/image3.png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3" Type="http://schemas.openxmlformats.org/officeDocument/2006/relationships/slideLayout" Target="../slideLayouts/slideLayout3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tags" Target="../tags/tag1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9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image" Target="../media/image7.png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image" Target="../media/image8.png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35.xml"/><Relationship Id="rId8" Type="http://schemas.openxmlformats.org/officeDocument/2006/relationships/tags" Target="../tags/tag34.xml"/><Relationship Id="rId7" Type="http://schemas.openxmlformats.org/officeDocument/2006/relationships/tags" Target="../tags/tag33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image" Target="../media/image8.png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1" Type="http://schemas.openxmlformats.org/officeDocument/2006/relationships/slideLayout" Target="../slideLayouts/slideLayout6.xml"/><Relationship Id="rId10" Type="http://schemas.openxmlformats.org/officeDocument/2006/relationships/tags" Target="../tags/tag36.xml"/><Relationship Id="rId1" Type="http://schemas.openxmlformats.org/officeDocument/2006/relationships/tags" Target="../tags/tag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86200" y="30060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4957445" y="3139440"/>
            <a:ext cx="454025" cy="45402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419600" y="3058795"/>
            <a:ext cx="19665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第 </a:t>
            </a:r>
            <a:r>
              <a:rPr lang="en-US" altLang="zh-CN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4 </a:t>
            </a:r>
            <a:r>
              <a:rPr lang="zh-CN" altLang="en-US" sz="3200" b="1" spc="200">
                <a:solidFill>
                  <a:schemeClr val="tx1"/>
                </a:solidFill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课时</a:t>
            </a:r>
            <a:endParaRPr lang="zh-CN" altLang="en-US" sz="3200" b="1" spc="200">
              <a:solidFill>
                <a:schemeClr val="tx1"/>
              </a:solidFill>
              <a:uFillTx/>
              <a:latin typeface="Times New Roman" panose="02020603050405020304" charset="0"/>
              <a:ea typeface="+mn-ea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6781800" y="3058795"/>
            <a:ext cx="16084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200" b="1">
                <a:uFillTx/>
                <a:latin typeface="Times New Roman" panose="02020603050405020304" charset="0"/>
                <a:ea typeface="+mn-ea"/>
                <a:sym typeface="+mn-ea"/>
              </a:rPr>
              <a:t>练习课</a:t>
            </a:r>
            <a:endParaRPr lang="zh-CN" sz="3200" b="1">
              <a:solidFill>
                <a:schemeClr val="tx1"/>
              </a:solidFill>
              <a:uFillTx/>
              <a:latin typeface="Times New Roman" panose="02020603050405020304" charset="0"/>
              <a:ea typeface="+mn-ea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82895" y="2349500"/>
            <a:ext cx="273494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2.</a:t>
            </a:r>
            <a:r>
              <a:rPr 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图形与几何</a:t>
            </a:r>
            <a:endParaRPr lang="zh-CN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00600" y="1715770"/>
            <a:ext cx="386461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第</a:t>
            </a:r>
            <a:r>
              <a:rPr lang="en-US" altLang="zh-CN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6</a:t>
            </a:r>
            <a:r>
              <a:rPr lang="zh-CN" altLang="en-US" sz="3200" b="1">
                <a:latin typeface="Times New Roman" panose="02020603050405020304" charset="0"/>
                <a:ea typeface="+mj-ea"/>
                <a:cs typeface="Times New Roman" panose="02020603050405020304" charset="0"/>
              </a:rPr>
              <a:t>单元 整理和复习  </a:t>
            </a:r>
            <a:endParaRPr lang="zh-CN" altLang="en-US" sz="3200" b="1">
              <a:latin typeface="Times New Roman" panose="02020603050405020304" charset="0"/>
              <a:ea typeface="+mj-ea"/>
              <a:cs typeface="Times New Roman" panose="0202060305040502030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60090" y="11557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P89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T7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6" name="图片 5" descr="标签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3108" r="80021" b="88848"/>
          <a:stretch>
            <a:fillRect/>
          </a:stretch>
        </p:blipFill>
        <p:spPr>
          <a:xfrm>
            <a:off x="332105" y="8890"/>
            <a:ext cx="1435735" cy="531495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420370" y="34925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巩固运用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4"/>
            </p:custDataLst>
          </p:nvPr>
        </p:nvSpPr>
        <p:spPr>
          <a:xfrm>
            <a:off x="462280" y="540385"/>
            <a:ext cx="7981950" cy="15125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10000"/>
              </a:lnSpc>
              <a:defRPr/>
            </a:pP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</a:rPr>
              <a:t>你能画一条直线把下面每个图形分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成面积相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</a:rPr>
              <a:t>等的两部分吗？每个图形你能找出多少种画法？你能发现什么？</a:t>
            </a:r>
            <a:endParaRPr lang="zh-CN" alt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7411" name="图片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8" y="1847520"/>
            <a:ext cx="75565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直接连接符 12"/>
          <p:cNvCxnSpPr/>
          <p:nvPr>
            <p:custDataLst>
              <p:tags r:id="rId7"/>
            </p:custDataLst>
          </p:nvPr>
        </p:nvCxnSpPr>
        <p:spPr>
          <a:xfrm>
            <a:off x="1810703" y="1933245"/>
            <a:ext cx="0" cy="1214438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>
            <p:custDataLst>
              <p:tags r:id="rId8"/>
            </p:custDataLst>
          </p:nvPr>
        </p:nvCxnSpPr>
        <p:spPr>
          <a:xfrm>
            <a:off x="3739515" y="1936420"/>
            <a:ext cx="0" cy="1214438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>
            <p:custDataLst>
              <p:tags r:id="rId9"/>
            </p:custDataLst>
          </p:nvPr>
        </p:nvCxnSpPr>
        <p:spPr>
          <a:xfrm>
            <a:off x="5682615" y="1847520"/>
            <a:ext cx="0" cy="1390650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>
            <p:custDataLst>
              <p:tags r:id="rId10"/>
            </p:custDataLst>
          </p:nvPr>
        </p:nvCxnSpPr>
        <p:spPr>
          <a:xfrm>
            <a:off x="7597140" y="1847203"/>
            <a:ext cx="0" cy="1389062"/>
          </a:xfrm>
          <a:prstGeom prst="line">
            <a:avLst/>
          </a:prstGeom>
          <a:ln w="19050" cmpd="dbl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>
            <p:custDataLst>
              <p:tags r:id="rId11"/>
            </p:custDataLst>
          </p:nvPr>
        </p:nvSpPr>
        <p:spPr>
          <a:xfrm>
            <a:off x="456565" y="3791585"/>
            <a:ext cx="8084820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lnSpc>
                <a:spcPct val="110000"/>
              </a:lnSpc>
              <a:buClrTx/>
              <a:buSzTx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发现：经过图形中心点的任意一条直线都能把图形平均分成两份。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2"/>
            </p:custDataLst>
          </p:nvPr>
        </p:nvSpPr>
        <p:spPr>
          <a:xfrm>
            <a:off x="492125" y="3156585"/>
            <a:ext cx="6179185" cy="6940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eaLnBrk="1" hangingPunct="1">
              <a:lnSpc>
                <a:spcPct val="140000"/>
              </a:lnSpc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sym typeface="+mn-ea"/>
              </a:rPr>
              <a:t>答：每个图形都有无数种画法。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521970" y="337185"/>
            <a:ext cx="44958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2.</a:t>
            </a: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pic>
        <p:nvPicPr>
          <p:cNvPr id="26628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99553" y="433705"/>
            <a:ext cx="3571875" cy="13604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461963" y="1909128"/>
            <a:ext cx="62604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宋体" panose="02010600030101010101" pitchFamily="2" charset="-122"/>
                <a:cs typeface="+mn-cs"/>
              </a:rPr>
              <a:t>下面这些图分别是从哪个方向看到的？</a:t>
            </a:r>
            <a:endParaRPr kumimoji="0" lang="zh-CN" altLang="en-US" sz="2800" b="1" kern="1200" cap="none" spc="0" normalizeH="0" baseline="0" noProof="0" dirty="0">
              <a:latin typeface="宋体" panose="02010600030101010101" pitchFamily="2" charset="-122"/>
              <a:cs typeface="+mn-cs"/>
            </a:endParaRPr>
          </a:p>
        </p:txBody>
      </p:sp>
      <p:pic>
        <p:nvPicPr>
          <p:cNvPr id="26629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3" y="2697798"/>
            <a:ext cx="8334375" cy="1231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559435" y="3991928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左面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17533" y="3984943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上面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862128" y="3977958"/>
            <a:ext cx="8978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+mn-cs"/>
              </a:rPr>
              <a:t>前面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+mn-cs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3260090" y="11557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P89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T8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" name="文本框 7"/>
          <p:cNvSpPr txBox="1"/>
          <p:nvPr/>
        </p:nvSpPr>
        <p:spPr>
          <a:xfrm>
            <a:off x="158750" y="285750"/>
            <a:ext cx="8863965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450850" marR="0" indent="-45085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把下面这个展开图折成 一个长方体（字母在长方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450850" marR="0" indent="-450850" defTabSz="914400" eaLnBrk="1" hangingPunct="1">
              <a:lnSpc>
                <a:spcPct val="11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体的内侧）。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7412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083" y="1352233"/>
            <a:ext cx="2781300" cy="1912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3002280" y="983615"/>
            <a:ext cx="5934075" cy="21583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）如果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面在底部，那么哪一面在上面？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）如果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F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面在前面，从左面看是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面，那么哪一面在上面？</a:t>
            </a:r>
            <a:endParaRPr kumimoji="0" lang="en-US" altLang="zh-CN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72318" y="1486853"/>
            <a:ext cx="40005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F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010400" y="2524760"/>
            <a:ext cx="43942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C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91858" y="3262948"/>
            <a:ext cx="7761288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R="0" indent="-89408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）如果要计算这个长方体的表面积和体积，至少要量出哪些边的长度？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5483" y="4332288"/>
            <a:ext cx="8225790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答：在本题中至少要量出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条不同长度的边的长度。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260090" y="3429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P89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T9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8600" y="361315"/>
            <a:ext cx="864806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把一个棱长为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6cm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的正方体切成棱长为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2cm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的小正方体，可以得到多少个小正方体？它们的表面积之和比原来大正方体的表面积增加了多少？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3260090" y="11557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P89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T10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511810" y="2060575"/>
            <a:ext cx="690372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小正方体的个数：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）×（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÷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27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（个）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511810" y="3096260"/>
            <a:ext cx="83051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增加的表面积：2×2×6×27－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6×6×6＝432（cm²）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511810" y="3714750"/>
            <a:ext cx="78657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答：可以得到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27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个小正方体，它们的表面积之和比原来大正方体的表面积增加了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432cm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3260090" y="11557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P90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T13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303530" y="436880"/>
            <a:ext cx="8544560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just" eaLnBrk="1" hangingPunct="1">
              <a:lnSpc>
                <a:spcPct val="130000"/>
              </a:lnSpc>
              <a:defRPr/>
            </a:pP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一个箱子下半部的形状是棱长为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20cm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的正方体，上半部的形状是圆柱的一半。算出它的表面积和体积。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8" name="图片 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858000" y="1504950"/>
            <a:ext cx="1830070" cy="193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303530" y="1657350"/>
            <a:ext cx="669353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表面积：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20×20×5＋3.14×20×20÷2＋3.14×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20÷2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2942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228600" y="2726690"/>
            <a:ext cx="87033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体积：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20×20×20＋3.14×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20÷2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）</a:t>
            </a:r>
            <a:r>
              <a:rPr kumimoji="0" lang="zh-CN" altLang="en-US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×20÷2＝11140（cm</a:t>
            </a:r>
            <a:r>
              <a:rPr kumimoji="0" lang="zh-CN" altLang="en-US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81000" y="3943350"/>
            <a:ext cx="792226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答：它的表面积是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2942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，体积是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11140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cm</a:t>
            </a:r>
            <a:r>
              <a:rPr lang="zh-CN" altLang="en-US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标签"/>
          <p:cNvPicPr>
            <a:picLocks noChangeAspect="1"/>
          </p:cNvPicPr>
          <p:nvPr/>
        </p:nvPicPr>
        <p:blipFill>
          <a:blip r:embed="rId1"/>
          <a:srcRect l="3108" r="80021" b="88848"/>
          <a:stretch>
            <a:fillRect/>
          </a:stretch>
        </p:blipFill>
        <p:spPr>
          <a:xfrm>
            <a:off x="332105" y="1905"/>
            <a:ext cx="1435735" cy="531495"/>
          </a:xfrm>
          <a:prstGeom prst="rect">
            <a:avLst/>
          </a:prstGeom>
        </p:spPr>
      </p:pic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20370" y="26670"/>
            <a:ext cx="13055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 b="1" spc="200">
                <a:solidFill>
                  <a:schemeClr val="tx1"/>
                </a:solidFill>
                <a:uFillTx/>
                <a:latin typeface="黑体" panose="02010609060101010101" pitchFamily="2" charset="-122"/>
                <a:ea typeface="黑体" panose="02010609060101010101" pitchFamily="2" charset="-122"/>
              </a:rPr>
              <a:t>拓展延伸</a:t>
            </a:r>
            <a:endParaRPr lang="zh-CN" altLang="en-US" sz="2000" b="1" spc="200">
              <a:solidFill>
                <a:schemeClr val="tx1"/>
              </a:solidFill>
              <a:uFillTx/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959735" y="163830"/>
            <a:ext cx="32245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（教材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P90  </a:t>
            </a:r>
            <a:r>
              <a:rPr 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练习十八</a:t>
            </a:r>
            <a:r>
              <a:rPr lang="en-US" altLang="zh-CN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T14</a:t>
            </a:r>
            <a:r>
              <a:rPr lang="zh-CN" altLang="en-US" sz="2000" b="1">
                <a:solidFill>
                  <a:srgbClr val="F7860C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</a:t>
            </a:r>
            <a:endParaRPr lang="zh-CN" altLang="en-US" sz="2000" b="1">
              <a:solidFill>
                <a:srgbClr val="F7860C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2"/>
            </p:custDataLst>
          </p:nvPr>
        </p:nvSpPr>
        <p:spPr>
          <a:xfrm>
            <a:off x="304800" y="584835"/>
            <a:ext cx="611441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baseline="30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右图是由棱长为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5cm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的正方体搭成</a:t>
            </a:r>
            <a:endParaRPr lang="zh-CN" altLang="en-US"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的几何体，所有表面涂成了绿色。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17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33248" y="436563"/>
            <a:ext cx="1731962" cy="1474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文本框 17"/>
          <p:cNvSpPr txBox="1"/>
          <p:nvPr>
            <p:custDataLst>
              <p:tags r:id="rId5"/>
            </p:custDataLst>
          </p:nvPr>
        </p:nvSpPr>
        <p:spPr>
          <a:xfrm>
            <a:off x="75248" y="1955165"/>
            <a:ext cx="8225790" cy="11245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）其中一共有多少个正方体？这个几何体的体积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是多少？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6"/>
            </p:custDataLst>
          </p:nvPr>
        </p:nvSpPr>
        <p:spPr>
          <a:xfrm>
            <a:off x="2666365" y="2874963"/>
            <a:ext cx="44977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×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1250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noProof="0" dirty="0">
                <a:solidFill>
                  <a:srgbClr val="FF0000"/>
                </a:solidFill>
                <a:latin typeface="Times New Roman" panose="02020603050405020304" charset="0"/>
                <a:ea typeface="黑体" panose="02010609060101010101" pitchFamily="2" charset="-122"/>
                <a:cs typeface="Times New Roman" panose="02020603050405020304" charset="0"/>
              </a:rPr>
              <a:t>）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charset="0"/>
              <a:ea typeface="黑体" panose="02010609060101010101" pitchFamily="2" charset="-122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7"/>
            </p:custDataLst>
          </p:nvPr>
        </p:nvSpPr>
        <p:spPr>
          <a:xfrm>
            <a:off x="914400" y="3637280"/>
            <a:ext cx="695071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其中一共有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10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个正方体，这个几何体的体积是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1250cm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3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1"/>
          <p:cNvSpPr txBox="1"/>
          <p:nvPr>
            <p:custDataLst>
              <p:tags r:id="rId1"/>
            </p:custDataLst>
          </p:nvPr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81000" y="398780"/>
            <a:ext cx="6114415" cy="1210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baseline="30000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*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右图是由棱长为</a:t>
            </a:r>
            <a:r>
              <a:rPr lang="en-US" altLang="zh-CN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5cm</a:t>
            </a: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的正方体搭成</a:t>
            </a:r>
            <a:endParaRPr lang="zh-CN" altLang="en-US" sz="2800" b="1" dirty="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eaLnBrk="1" hangingPunct="1">
              <a:lnSpc>
                <a:spcPct val="130000"/>
              </a:lnSpc>
              <a:defRPr/>
            </a:pPr>
            <a:r>
              <a:rPr lang="zh-CN" altLang="en-US" sz="2800" b="1" dirty="0">
                <a:latin typeface="Times New Roman" panose="02020603050405020304" charset="0"/>
                <a:cs typeface="Times New Roman" panose="02020603050405020304" charset="0"/>
                <a:sym typeface="+mn-ea"/>
              </a:rPr>
              <a:t>的几何体，所有表面涂成了绿色。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9699" name="图片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20548" y="398463"/>
            <a:ext cx="1731962" cy="14747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04483" y="1609725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1905000" y="2164715"/>
            <a:ext cx="214820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个。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309563" y="2772410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1912620" y="3257550"/>
            <a:ext cx="1957070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个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309563" y="3790633"/>
            <a:ext cx="661606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R="0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）只有</a:t>
            </a:r>
            <a:r>
              <a:rPr kumimoji="0" lang="en-US" altLang="zh-CN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kumimoji="0" lang="zh-CN" altLang="en-US" sz="2800" b="1" kern="1200" cap="none" spc="0" normalizeH="0" baseline="0" noProof="0" dirty="0">
                <a:latin typeface="Times New Roman" panose="02020603050405020304" charset="0"/>
                <a:cs typeface="Times New Roman" panose="02020603050405020304" charset="0"/>
              </a:rPr>
              <a:t>个面涂色的正方体有多少个？</a:t>
            </a:r>
            <a:endParaRPr kumimoji="0" lang="zh-CN" altLang="en-US" sz="2800" b="1" kern="1200" cap="none" spc="0" normalizeH="0" baseline="0" noProof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1981200" y="4350385"/>
            <a:ext cx="206438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R="0" algn="l" defTabSz="914400" eaLnBrk="1" hangingPunct="1">
              <a:lnSpc>
                <a:spcPct val="120000"/>
              </a:lnSpc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答：有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</a:rPr>
              <a:t>个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ea"/>
              </a:rPr>
              <a:t>。</a:t>
            </a:r>
            <a:endParaRPr kumimoji="0" lang="zh-CN" altLang="en-US" sz="2800" b="1" kern="1200" cap="none" spc="0" normalizeH="0" baseline="30000" noProof="0" dirty="0">
              <a:solidFill>
                <a:srgbClr val="FF0000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1" grpId="0"/>
      <p:bldP spid="13" grpId="0"/>
      <p:bldP spid="14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PP_MARK_KEY" val="9c343032-1a81-427d-b145-b212ab234654"/>
  <p:tag name="COMMONDATA" val="eyJoZGlkIjoiMGIwODFkOTgzNTQzYjU1NzhjOTQ2MTRiZjFlNDExYTMifQ==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68FE2"/>
      </a:accent1>
      <a:accent2>
        <a:srgbClr val="E52739"/>
      </a:accent2>
      <a:accent3>
        <a:srgbClr val="F0872A"/>
      </a:accent3>
      <a:accent4>
        <a:srgbClr val="7CB349"/>
      </a:accent4>
      <a:accent5>
        <a:srgbClr val="505050"/>
      </a:accent5>
      <a:accent6>
        <a:srgbClr val="809295"/>
      </a:accent6>
      <a:hlink>
        <a:srgbClr val="368FE2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1004</Words>
  <Application>WPS 演示</Application>
  <PresentationFormat>在屏幕上显示</PresentationFormat>
  <Paragraphs>105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Office 主题​​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264</cp:revision>
  <dcterms:created xsi:type="dcterms:W3CDTF">2015-05-29T07:51:00Z</dcterms:created>
  <dcterms:modified xsi:type="dcterms:W3CDTF">2024-01-23T04:41:44Z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5908B25CFF924018A8881255E9CB8977</vt:lpwstr>
  </property>
</Properties>
</file>