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846" r:id="rId3"/>
    <p:sldId id="794" r:id="rId4"/>
    <p:sldId id="878" r:id="rId5"/>
    <p:sldId id="921" r:id="rId6"/>
    <p:sldId id="896" r:id="rId8"/>
    <p:sldId id="880" r:id="rId9"/>
    <p:sldId id="830" r:id="rId10"/>
    <p:sldId id="803" r:id="rId11"/>
    <p:sldId id="801" r:id="rId12"/>
    <p:sldId id="839" r:id="rId13"/>
    <p:sldId id="825" r:id="rId14"/>
    <p:sldId id="922" r:id="rId15"/>
    <p:sldId id="832" r:id="rId16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image" Target="../media/image34.wmf"/><Relationship Id="rId7" Type="http://schemas.openxmlformats.org/officeDocument/2006/relationships/image" Target="../media/image33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0" Type="http://schemas.openxmlformats.org/officeDocument/2006/relationships/image" Target="../media/image36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2.wmf"/><Relationship Id="rId1" Type="http://schemas.openxmlformats.org/officeDocument/2006/relationships/oleObject" Target="../embeddings/oleObject4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5.png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image" Target="../media/image5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7.wmf"/><Relationship Id="rId14" Type="http://schemas.openxmlformats.org/officeDocument/2006/relationships/notesSlide" Target="../notesSlides/notesSlide1.xml"/><Relationship Id="rId13" Type="http://schemas.openxmlformats.org/officeDocument/2006/relationships/vmlDrawing" Target="../drawings/vmlDrawing2.vml"/><Relationship Id="rId12" Type="http://schemas.openxmlformats.org/officeDocument/2006/relationships/slideLayout" Target="../slideLayouts/slideLayout1.xml"/><Relationship Id="rId11" Type="http://schemas.openxmlformats.org/officeDocument/2006/relationships/oleObject" Target="../embeddings/oleObject10.bin"/><Relationship Id="rId10" Type="http://schemas.openxmlformats.org/officeDocument/2006/relationships/oleObject" Target="../embeddings/oleObject9.bin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6" Type="http://schemas.openxmlformats.org/officeDocument/2006/relationships/image" Target="../media/image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2.wmf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1.xml"/><Relationship Id="rId12" Type="http://schemas.openxmlformats.org/officeDocument/2006/relationships/oleObject" Target="../embeddings/oleObject19.bin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21.bin"/><Relationship Id="rId22" Type="http://schemas.openxmlformats.org/officeDocument/2006/relationships/notesSlide" Target="../notesSlides/notesSlide2.xml"/><Relationship Id="rId21" Type="http://schemas.openxmlformats.org/officeDocument/2006/relationships/vmlDrawing" Target="../drawings/vmlDrawing5.vml"/><Relationship Id="rId20" Type="http://schemas.openxmlformats.org/officeDocument/2006/relationships/slideLayout" Target="../slideLayouts/slideLayout1.xml"/><Relationship Id="rId2" Type="http://schemas.openxmlformats.org/officeDocument/2006/relationships/image" Target="../media/image17.wmf"/><Relationship Id="rId19" Type="http://schemas.openxmlformats.org/officeDocument/2006/relationships/image" Target="../media/image26.png"/><Relationship Id="rId18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16" Type="http://schemas.openxmlformats.org/officeDocument/2006/relationships/image" Target="../media/image24.wmf"/><Relationship Id="rId15" Type="http://schemas.openxmlformats.org/officeDocument/2006/relationships/oleObject" Target="../embeddings/oleObject27.bin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30.bin"/><Relationship Id="rId24" Type="http://schemas.openxmlformats.org/officeDocument/2006/relationships/notesSlide" Target="../notesSlides/notesSlide3.xml"/><Relationship Id="rId23" Type="http://schemas.openxmlformats.org/officeDocument/2006/relationships/vmlDrawing" Target="../drawings/vmlDrawing6.vml"/><Relationship Id="rId22" Type="http://schemas.openxmlformats.org/officeDocument/2006/relationships/slideLayout" Target="../slideLayouts/slideLayout1.xml"/><Relationship Id="rId21" Type="http://schemas.openxmlformats.org/officeDocument/2006/relationships/oleObject" Target="../embeddings/oleObject39.bin"/><Relationship Id="rId20" Type="http://schemas.openxmlformats.org/officeDocument/2006/relationships/image" Target="../media/image36.wmf"/><Relationship Id="rId2" Type="http://schemas.openxmlformats.org/officeDocument/2006/relationships/image" Target="../media/image27.wmf"/><Relationship Id="rId19" Type="http://schemas.openxmlformats.org/officeDocument/2006/relationships/oleObject" Target="../embeddings/oleObject38.bin"/><Relationship Id="rId18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16" Type="http://schemas.openxmlformats.org/officeDocument/2006/relationships/image" Target="../media/image34.wmf"/><Relationship Id="rId15" Type="http://schemas.openxmlformats.org/officeDocument/2006/relationships/oleObject" Target="../embeddings/oleObject36.bin"/><Relationship Id="rId14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7.wmf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40.bin"/></Relationships>
</file>