
<file path=[Content_Types].xml><?xml version="1.0" encoding="utf-8"?>
<Types xmlns="http://schemas.openxmlformats.org/package/2006/content-types">
  <Default Extension="vml" ContentType="application/vnd.openxmlformats-officedocument.vmlDrawing"/>
  <Default Extension="bin" ContentType="application/vnd.openxmlformats-officedocument.oleObject"/>
  <Default Extension="png" ContentType="image/png"/>
  <Default Extension="wmf" ContentType="image/x-wmf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6"/>
  </p:notesMasterIdLst>
  <p:sldIdLst>
    <p:sldId id="649" r:id="rId3"/>
    <p:sldId id="612" r:id="rId4"/>
    <p:sldId id="613" r:id="rId5"/>
    <p:sldId id="617" r:id="rId6"/>
    <p:sldId id="619" r:id="rId7"/>
    <p:sldId id="671" r:id="rId8"/>
    <p:sldId id="672" r:id="rId9"/>
    <p:sldId id="623" r:id="rId10"/>
    <p:sldId id="624" r:id="rId11"/>
    <p:sldId id="625" r:id="rId12"/>
    <p:sldId id="627" r:id="rId13"/>
    <p:sldId id="639" r:id="rId14"/>
    <p:sldId id="640" r:id="rId15"/>
    <p:sldId id="710" r:id="rId17"/>
    <p:sldId id="636" r:id="rId18"/>
  </p:sldIdLst>
  <p:sldSz cx="9144000" cy="5143500"/>
  <p:notesSz cx="6858000" cy="9144000"/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b="0" i="0" u="none" kern="1200" baseline="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b="0" i="0" u="none" kern="1200" baseline="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b="0" i="0" u="none" kern="1200" baseline="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b="0" i="0" u="none" kern="1200" baseline="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b="0" i="0" u="none" kern="1200" baseline="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b="0" i="0" u="none" kern="1200" baseline="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b="0" i="0" u="none" kern="1200" baseline="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b="0" i="0" u="none" kern="1200" baseline="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b="0" i="0" u="none" kern="1200" baseline="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9pPr>
  </p:defaultTextStyle>
</p:presentation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2" Type="http://schemas.openxmlformats.org/officeDocument/2006/relationships/commentAuthors" Target="commentAuthors.xml"/><Relationship Id="rId21" Type="http://schemas.openxmlformats.org/officeDocument/2006/relationships/tableStyles" Target="tableStyles.xml"/><Relationship Id="rId20" Type="http://schemas.openxmlformats.org/officeDocument/2006/relationships/viewProps" Target="viewProps.xml"/><Relationship Id="rId2" Type="http://schemas.openxmlformats.org/officeDocument/2006/relationships/theme" Target="theme/theme1.xml"/><Relationship Id="rId19" Type="http://schemas.openxmlformats.org/officeDocument/2006/relationships/presProps" Target="presProps.xml"/><Relationship Id="rId18" Type="http://schemas.openxmlformats.org/officeDocument/2006/relationships/slide" Target="slides/slide15.xml"/><Relationship Id="rId17" Type="http://schemas.openxmlformats.org/officeDocument/2006/relationships/slide" Target="slides/slide14.xml"/><Relationship Id="rId16" Type="http://schemas.openxmlformats.org/officeDocument/2006/relationships/notesMaster" Target="notesMasters/notesMaster1.xml"/><Relationship Id="rId15" Type="http://schemas.openxmlformats.org/officeDocument/2006/relationships/slide" Target="slides/slide13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wmf"/></Relationships>
</file>

<file path=ppt/drawings/_rels/vmlDrawing3.vml.rels><?xml version="1.0" encoding="UTF-8" standalone="yes"?>
<Relationships xmlns="http://schemas.openxmlformats.org/package/2006/relationships"><Relationship Id="rId4" Type="http://schemas.openxmlformats.org/officeDocument/2006/relationships/image" Target="../media/image16.wmf"/><Relationship Id="rId3" Type="http://schemas.openxmlformats.org/officeDocument/2006/relationships/image" Target="../media/image15.wmf"/><Relationship Id="rId2" Type="http://schemas.openxmlformats.org/officeDocument/2006/relationships/image" Target="../media/image13.wmf"/><Relationship Id="rId1" Type="http://schemas.openxmlformats.org/officeDocument/2006/relationships/image" Target="../media/image12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5" Type="http://schemas.openxmlformats.org/officeDocument/2006/relationships/theme" Target="../theme/theme1.xml"/><Relationship Id="rId14" Type="http://schemas.openxmlformats.org/officeDocument/2006/relationships/image" Target="../media/image1.png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0.xml"/><Relationship Id="rId1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9" Type="http://schemas.openxmlformats.org/officeDocument/2006/relationships/image" Target="../media/image16.wmf"/><Relationship Id="rId8" Type="http://schemas.openxmlformats.org/officeDocument/2006/relationships/oleObject" Target="../embeddings/oleObject6.bin"/><Relationship Id="rId7" Type="http://schemas.openxmlformats.org/officeDocument/2006/relationships/image" Target="../media/image15.wmf"/><Relationship Id="rId6" Type="http://schemas.openxmlformats.org/officeDocument/2006/relationships/oleObject" Target="../embeddings/oleObject5.bin"/><Relationship Id="rId5" Type="http://schemas.openxmlformats.org/officeDocument/2006/relationships/image" Target="../media/image14.png"/><Relationship Id="rId4" Type="http://schemas.openxmlformats.org/officeDocument/2006/relationships/image" Target="../media/image13.wmf"/><Relationship Id="rId3" Type="http://schemas.openxmlformats.org/officeDocument/2006/relationships/oleObject" Target="../embeddings/oleObject4.bin"/><Relationship Id="rId2" Type="http://schemas.openxmlformats.org/officeDocument/2006/relationships/image" Target="../media/image12.wmf"/><Relationship Id="rId11" Type="http://schemas.openxmlformats.org/officeDocument/2006/relationships/vmlDrawing" Target="../drawings/vmlDrawing3.vml"/><Relationship Id="rId10" Type="http://schemas.openxmlformats.org/officeDocument/2006/relationships/slideLayout" Target="../slideLayouts/slideLayout11.xml"/><Relationship Id="rId1" Type="http://schemas.openxmlformats.org/officeDocument/2006/relationships/oleObject" Target="../embeddings/oleObject3.bin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17.png"/><Relationship Id="rId1" Type="http://schemas.openxmlformats.org/officeDocument/2006/relationships/tags" Target="../tags/tag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4.xml"/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tags" Target="../tags/tag1.xml"/></Relationships>
</file>

<file path=ppt/slides/_rels/slide5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5.xml"/><Relationship Id="rId5" Type="http://schemas.openxmlformats.org/officeDocument/2006/relationships/image" Target="../media/image2.png"/><Relationship Id="rId4" Type="http://schemas.openxmlformats.org/officeDocument/2006/relationships/tags" Target="../tags/tag2.xml"/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7" Type="http://schemas.openxmlformats.org/officeDocument/2006/relationships/vmlDrawing" Target="../drawings/vmlDrawing1.vml"/><Relationship Id="rId6" Type="http://schemas.openxmlformats.org/officeDocument/2006/relationships/slideLayout" Target="../slideLayouts/slideLayout8.xml"/><Relationship Id="rId5" Type="http://schemas.openxmlformats.org/officeDocument/2006/relationships/image" Target="../media/image8.png"/><Relationship Id="rId4" Type="http://schemas.openxmlformats.org/officeDocument/2006/relationships/image" Target="../media/image7.wmf"/><Relationship Id="rId3" Type="http://schemas.openxmlformats.org/officeDocument/2006/relationships/oleObject" Target="../embeddings/oleObject1.bin"/><Relationship Id="rId2" Type="http://schemas.openxmlformats.org/officeDocument/2006/relationships/image" Target="../media/image5.png"/><Relationship Id="rId1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6" Type="http://schemas.openxmlformats.org/officeDocument/2006/relationships/vmlDrawing" Target="../drawings/vmlDrawing2.vml"/><Relationship Id="rId5" Type="http://schemas.openxmlformats.org/officeDocument/2006/relationships/slideLayout" Target="../slideLayouts/slideLayout9.xml"/><Relationship Id="rId4" Type="http://schemas.openxmlformats.org/officeDocument/2006/relationships/image" Target="../media/image10.wmf"/><Relationship Id="rId3" Type="http://schemas.openxmlformats.org/officeDocument/2006/relationships/oleObject" Target="../embeddings/oleObject2.bin"/><Relationship Id="rId2" Type="http://schemas.openxmlformats.org/officeDocument/2006/relationships/image" Target="../media/image9.png"/><Relationship Id="rId1" Type="http://schemas.openxmlformats.org/officeDocument/2006/relationships/image" Target="../media/image4.png"/></Relationships>
</file>