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340" r:id="rId4"/>
    <p:sldId id="341" r:id="rId6"/>
    <p:sldId id="342" r:id="rId7"/>
    <p:sldId id="343" r:id="rId8"/>
    <p:sldId id="362" r:id="rId9"/>
    <p:sldId id="363" r:id="rId10"/>
    <p:sldId id="324" r:id="rId11"/>
    <p:sldId id="336" r:id="rId12"/>
    <p:sldId id="344" r:id="rId13"/>
    <p:sldId id="345" r:id="rId14"/>
    <p:sldId id="346" r:id="rId15"/>
    <p:sldId id="325" r:id="rId16"/>
    <p:sldId id="355" r:id="rId17"/>
  </p:sldIdLst>
  <p:sldSz cx="9144000" cy="5143500" type="screen16x9"/>
  <p:notesSz cx="6858000" cy="9144000"/>
  <p:custDataLst>
    <p:tags r:id="rId21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6600CC"/>
    <a:srgbClr val="009900"/>
    <a:srgbClr val="FF00FF"/>
    <a:srgbClr val="FFCC66"/>
    <a:srgbClr val="33C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198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6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8" Type="http://schemas.openxmlformats.org/officeDocument/2006/relationships/image" Target="../media/image79.wmf"/><Relationship Id="rId7" Type="http://schemas.openxmlformats.org/officeDocument/2006/relationships/image" Target="../media/image78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6" Type="http://schemas.openxmlformats.org/officeDocument/2006/relationships/image" Target="../media/image87.wmf"/><Relationship Id="rId15" Type="http://schemas.openxmlformats.org/officeDocument/2006/relationships/image" Target="../media/image86.wmf"/><Relationship Id="rId14" Type="http://schemas.openxmlformats.org/officeDocument/2006/relationships/image" Target="../media/image85.wmf"/><Relationship Id="rId13" Type="http://schemas.openxmlformats.org/officeDocument/2006/relationships/image" Target="../media/image84.wmf"/><Relationship Id="rId12" Type="http://schemas.openxmlformats.org/officeDocument/2006/relationships/image" Target="../media/image83.wmf"/><Relationship Id="rId11" Type="http://schemas.openxmlformats.org/officeDocument/2006/relationships/image" Target="../media/image82.wmf"/><Relationship Id="rId10" Type="http://schemas.openxmlformats.org/officeDocument/2006/relationships/image" Target="../media/image81.wmf"/><Relationship Id="rId1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9.wmf"/><Relationship Id="rId1" Type="http://schemas.openxmlformats.org/officeDocument/2006/relationships/image" Target="../media/image9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image" Target="../media/image32.wmf"/><Relationship Id="rId7" Type="http://schemas.openxmlformats.org/officeDocument/2006/relationships/image" Target="../media/image31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6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5" Type="http://schemas.openxmlformats.org/officeDocument/2006/relationships/image" Target="../media/image39.wmf"/><Relationship Id="rId14" Type="http://schemas.openxmlformats.org/officeDocument/2006/relationships/image" Target="../media/image38.wmf"/><Relationship Id="rId13" Type="http://schemas.openxmlformats.org/officeDocument/2006/relationships/image" Target="../media/image37.wmf"/><Relationship Id="rId12" Type="http://schemas.openxmlformats.org/officeDocument/2006/relationships/image" Target="../media/image36.wmf"/><Relationship Id="rId11" Type="http://schemas.openxmlformats.org/officeDocument/2006/relationships/image" Target="../media/image35.wmf"/><Relationship Id="rId10" Type="http://schemas.openxmlformats.org/officeDocument/2006/relationships/image" Target="../media/image34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image" Target="../media/image39.wmf"/><Relationship Id="rId7" Type="http://schemas.openxmlformats.org/officeDocument/2006/relationships/image" Target="../media/image41.wmf"/><Relationship Id="rId6" Type="http://schemas.openxmlformats.org/officeDocument/2006/relationships/image" Target="../media/image37.wmf"/><Relationship Id="rId5" Type="http://schemas.openxmlformats.org/officeDocument/2006/relationships/image" Target="../media/image26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2" Type="http://schemas.openxmlformats.org/officeDocument/2006/relationships/image" Target="../media/image44.wmf"/><Relationship Id="rId11" Type="http://schemas.openxmlformats.org/officeDocument/2006/relationships/image" Target="../media/image43.wmf"/><Relationship Id="rId10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image" Target="../media/image39.wmf"/><Relationship Id="rId7" Type="http://schemas.openxmlformats.org/officeDocument/2006/relationships/image" Target="../media/image41.wmf"/><Relationship Id="rId6" Type="http://schemas.openxmlformats.org/officeDocument/2006/relationships/image" Target="../media/image37.wmf"/><Relationship Id="rId5" Type="http://schemas.openxmlformats.org/officeDocument/2006/relationships/image" Target="../media/image26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2" Type="http://schemas.openxmlformats.org/officeDocument/2006/relationships/image" Target="../media/image44.wmf"/><Relationship Id="rId11" Type="http://schemas.openxmlformats.org/officeDocument/2006/relationships/image" Target="../media/image43.wmf"/><Relationship Id="rId10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image" Target="../media/image39.wmf"/><Relationship Id="rId7" Type="http://schemas.openxmlformats.org/officeDocument/2006/relationships/image" Target="../media/image41.wmf"/><Relationship Id="rId6" Type="http://schemas.openxmlformats.org/officeDocument/2006/relationships/image" Target="../media/image37.wmf"/><Relationship Id="rId5" Type="http://schemas.openxmlformats.org/officeDocument/2006/relationships/image" Target="../media/image26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2" Type="http://schemas.openxmlformats.org/officeDocument/2006/relationships/image" Target="../media/image44.wmf"/><Relationship Id="rId11" Type="http://schemas.openxmlformats.org/officeDocument/2006/relationships/image" Target="../media/image43.wmf"/><Relationship Id="rId10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7" Type="http://schemas.openxmlformats.org/officeDocument/2006/relationships/image" Target="../media/image5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6" Type="http://schemas.openxmlformats.org/officeDocument/2006/relationships/image" Target="../media/image71.wmf"/><Relationship Id="rId15" Type="http://schemas.openxmlformats.org/officeDocument/2006/relationships/image" Target="../media/image70.wmf"/><Relationship Id="rId14" Type="http://schemas.openxmlformats.org/officeDocument/2006/relationships/image" Target="../media/image69.wmf"/><Relationship Id="rId13" Type="http://schemas.openxmlformats.org/officeDocument/2006/relationships/image" Target="../media/image68.wmf"/><Relationship Id="rId12" Type="http://schemas.openxmlformats.org/officeDocument/2006/relationships/image" Target="../media/image67.wmf"/><Relationship Id="rId11" Type="http://schemas.openxmlformats.org/officeDocument/2006/relationships/image" Target="../media/image66.wmf"/><Relationship Id="rId10" Type="http://schemas.openxmlformats.org/officeDocument/2006/relationships/image" Target="../media/image65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83555F-4059-4DD3-9E56-91846E9EBD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zh-CN" altLang="en-US" dirty="0"/>
              <a:t>每道算式要添加“</a:t>
            </a:r>
            <a:r>
              <a:rPr lang="en-US" altLang="zh-CN" dirty="0"/>
              <a:t>=</a:t>
            </a:r>
            <a:r>
              <a:rPr lang="zh-CN" altLang="en-US" dirty="0"/>
              <a:t>”</a:t>
            </a:r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zh-CN" altLang="en-US" dirty="0"/>
              <a:t>添加“例</a:t>
            </a:r>
            <a:r>
              <a:rPr lang="en-US" altLang="zh-CN" dirty="0"/>
              <a:t>2</a:t>
            </a:r>
            <a:r>
              <a:rPr lang="zh-CN" altLang="en-US" dirty="0"/>
              <a:t>”</a:t>
            </a: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zh-CN" altLang="en-US" dirty="0"/>
              <a:t>添加例</a:t>
            </a:r>
            <a:r>
              <a:rPr lang="en-US" altLang="zh-CN" dirty="0"/>
              <a:t>2</a:t>
            </a:r>
            <a:r>
              <a:rPr lang="zh-CN" altLang="en-US" dirty="0"/>
              <a:t>及题目文字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删除此页内容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出示：小明平均每小时走：</a:t>
            </a:r>
            <a:r>
              <a:rPr lang="en-US" altLang="zh-CN" dirty="0"/>
              <a:t>2÷3</a:t>
            </a:r>
            <a:r>
              <a:rPr lang="zh-CN" altLang="en-US" dirty="0"/>
              <a:t>分之</a:t>
            </a:r>
            <a:r>
              <a:rPr lang="en-US" altLang="zh-CN" dirty="0"/>
              <a:t>2</a:t>
            </a:r>
            <a:endParaRPr lang="en-US" altLang="zh-CN" dirty="0"/>
          </a:p>
          <a:p>
            <a:pPr lvl="0"/>
            <a:r>
              <a:rPr lang="zh-CN" altLang="en-US" dirty="0"/>
              <a:t>出示：怎么计算呢？ 画个图试试吧。</a:t>
            </a:r>
            <a:endParaRPr lang="zh-CN" altLang="en-US" dirty="0"/>
          </a:p>
          <a:p>
            <a:pPr lvl="0"/>
            <a:r>
              <a:rPr lang="zh-CN" altLang="en-US" dirty="0"/>
              <a:t>出示：线段图，分步出示。（合并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6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页中的线段图，移至本页算式下方）</a:t>
            </a:r>
            <a:endParaRPr lang="en-US" altLang="zh-CN" dirty="0"/>
          </a:p>
          <a:p>
            <a:pPr lvl="0"/>
            <a:r>
              <a:rPr lang="zh-CN" altLang="en-US" dirty="0"/>
              <a:t>线段图出示顺序：</a:t>
            </a:r>
            <a:endParaRPr lang="en-US" altLang="zh-CN" dirty="0"/>
          </a:p>
          <a:p>
            <a:pPr lvl="0"/>
            <a:r>
              <a:rPr lang="en-US" altLang="zh-CN" dirty="0"/>
              <a:t>1.</a:t>
            </a:r>
            <a:r>
              <a:rPr lang="zh-CN" altLang="en-US" dirty="0"/>
              <a:t>出示一条完整的线段表示</a:t>
            </a:r>
            <a:r>
              <a:rPr lang="en-US" altLang="zh-CN" dirty="0"/>
              <a:t>3</a:t>
            </a:r>
            <a:r>
              <a:rPr lang="zh-CN" altLang="en-US" dirty="0"/>
              <a:t>分之</a:t>
            </a:r>
            <a:r>
              <a:rPr lang="en-US" altLang="zh-CN" dirty="0"/>
              <a:t>2</a:t>
            </a:r>
            <a:r>
              <a:rPr lang="zh-CN" altLang="en-US" dirty="0"/>
              <a:t>小时走了</a:t>
            </a:r>
            <a:r>
              <a:rPr lang="en-US" altLang="zh-CN" dirty="0"/>
              <a:t>2km</a:t>
            </a:r>
            <a:endParaRPr lang="en-US" altLang="zh-CN" dirty="0"/>
          </a:p>
          <a:p>
            <a:pPr lvl="0"/>
            <a:r>
              <a:rPr lang="en-US" altLang="zh-CN" dirty="0"/>
              <a:t>2.</a:t>
            </a:r>
            <a:r>
              <a:rPr lang="zh-CN" altLang="en-US" dirty="0"/>
              <a:t>平均分两份，其中一份标记</a:t>
            </a:r>
            <a:r>
              <a:rPr lang="en-US" altLang="zh-CN" dirty="0"/>
              <a:t>3</a:t>
            </a:r>
            <a:r>
              <a:rPr lang="zh-CN" altLang="en-US" dirty="0"/>
              <a:t>分之</a:t>
            </a:r>
            <a:r>
              <a:rPr lang="en-US" altLang="zh-CN" dirty="0"/>
              <a:t>1</a:t>
            </a:r>
            <a:r>
              <a:rPr lang="zh-CN" altLang="en-US" dirty="0"/>
              <a:t>小时走？</a:t>
            </a:r>
            <a:r>
              <a:rPr lang="en-US" altLang="zh-CN" dirty="0"/>
              <a:t>Km</a:t>
            </a:r>
            <a:r>
              <a:rPr lang="zh-CN" altLang="en-US" dirty="0"/>
              <a:t>。</a:t>
            </a:r>
            <a:endParaRPr lang="en-US" altLang="zh-CN" dirty="0"/>
          </a:p>
          <a:p>
            <a:pPr lvl="0"/>
            <a:r>
              <a:rPr lang="en-US" altLang="zh-CN" dirty="0"/>
              <a:t>3.</a:t>
            </a:r>
            <a:r>
              <a:rPr lang="zh-CN" altLang="en-US" dirty="0"/>
              <a:t>出示：先求</a:t>
            </a:r>
            <a:r>
              <a:rPr lang="en-US" altLang="zh-CN" dirty="0"/>
              <a:t>3</a:t>
            </a:r>
            <a:r>
              <a:rPr lang="zh-CN" altLang="en-US" dirty="0"/>
              <a:t>分之</a:t>
            </a:r>
            <a:r>
              <a:rPr lang="en-US" altLang="zh-CN" dirty="0"/>
              <a:t>1</a:t>
            </a:r>
            <a:r>
              <a:rPr lang="zh-CN" altLang="en-US" dirty="0"/>
              <a:t>小时走的千米数，也就是求</a:t>
            </a:r>
            <a:r>
              <a:rPr lang="en-US" altLang="zh-CN" dirty="0"/>
              <a:t>2km </a:t>
            </a:r>
            <a:r>
              <a:rPr lang="zh-CN" altLang="en-US" dirty="0"/>
              <a:t>的</a:t>
            </a:r>
            <a:r>
              <a:rPr lang="en-US" altLang="zh-CN" dirty="0"/>
              <a:t>2</a:t>
            </a:r>
            <a:r>
              <a:rPr lang="zh-CN" altLang="en-US" dirty="0"/>
              <a:t>分之</a:t>
            </a:r>
            <a:r>
              <a:rPr lang="en-US" altLang="zh-CN" dirty="0"/>
              <a:t>1</a:t>
            </a:r>
            <a:r>
              <a:rPr lang="zh-CN" altLang="en-US" dirty="0"/>
              <a:t>，算式后出示</a:t>
            </a:r>
            <a:r>
              <a:rPr lang="en-US" altLang="zh-CN" dirty="0"/>
              <a:t>=2×2</a:t>
            </a:r>
            <a:r>
              <a:rPr lang="zh-CN" altLang="en-US" dirty="0"/>
              <a:t>分之</a:t>
            </a:r>
            <a:r>
              <a:rPr lang="en-US" altLang="zh-CN" dirty="0"/>
              <a:t>1</a:t>
            </a:r>
            <a:endParaRPr lang="en-US" altLang="zh-CN" dirty="0"/>
          </a:p>
          <a:p>
            <a:pPr lvl="0"/>
            <a:r>
              <a:rPr lang="en-US" altLang="zh-CN" dirty="0"/>
              <a:t>4.</a:t>
            </a:r>
            <a:r>
              <a:rPr lang="zh-CN" altLang="en-US" dirty="0"/>
              <a:t>出示：虚线延长线段，标记</a:t>
            </a:r>
            <a:r>
              <a:rPr lang="en-US" altLang="zh-CN" dirty="0"/>
              <a:t>1</a:t>
            </a:r>
            <a:r>
              <a:rPr lang="zh-CN" altLang="en-US" dirty="0"/>
              <a:t>小时走？</a:t>
            </a:r>
            <a:r>
              <a:rPr lang="en-US" altLang="zh-CN" dirty="0"/>
              <a:t>Km</a:t>
            </a:r>
            <a:r>
              <a:rPr lang="zh-CN" altLang="en-US" dirty="0"/>
              <a:t>。</a:t>
            </a:r>
            <a:endParaRPr lang="en-US" altLang="zh-CN" dirty="0"/>
          </a:p>
          <a:p>
            <a:pPr lvl="0"/>
            <a:r>
              <a:rPr lang="en-US" altLang="zh-CN" dirty="0"/>
              <a:t>5.</a:t>
            </a:r>
            <a:r>
              <a:rPr lang="zh-CN" altLang="en-US" dirty="0"/>
              <a:t>出示：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3</a:t>
            </a:r>
            <a:r>
              <a:rPr lang="zh-CN" altLang="en-US" dirty="0"/>
              <a:t>分之</a:t>
            </a:r>
            <a:r>
              <a:rPr lang="en-US" altLang="zh-CN" dirty="0"/>
              <a:t>1</a:t>
            </a:r>
            <a:r>
              <a:rPr lang="zh-CN" altLang="en-US" dirty="0"/>
              <a:t>小时走的千米数也就是</a:t>
            </a:r>
            <a:r>
              <a:rPr lang="en-US" altLang="zh-CN" dirty="0"/>
              <a:t>1</a:t>
            </a:r>
            <a:r>
              <a:rPr lang="zh-CN" altLang="en-US" dirty="0"/>
              <a:t>小时走的千米数，再乘</a:t>
            </a:r>
            <a:r>
              <a:rPr lang="en-US" altLang="zh-CN" dirty="0"/>
              <a:t>3</a:t>
            </a:r>
            <a:r>
              <a:rPr lang="zh-CN" altLang="en-US" dirty="0"/>
              <a:t>，算式后出示</a:t>
            </a:r>
            <a:r>
              <a:rPr lang="en-US" altLang="zh-CN" dirty="0"/>
              <a:t>×3</a:t>
            </a:r>
            <a:endParaRPr lang="en-US" altLang="zh-CN" dirty="0"/>
          </a:p>
          <a:p>
            <a:pPr lvl="0"/>
            <a:r>
              <a:rPr lang="en-US" altLang="zh-CN" dirty="0"/>
              <a:t>6.</a:t>
            </a:r>
            <a:r>
              <a:rPr lang="zh-CN" altLang="en-US" dirty="0"/>
              <a:t>出示：算式后出示</a:t>
            </a:r>
            <a:r>
              <a:rPr lang="en-US" altLang="zh-CN" dirty="0"/>
              <a:t>=2×2</a:t>
            </a:r>
            <a:r>
              <a:rPr lang="zh-CN" altLang="en-US" dirty="0"/>
              <a:t>分之</a:t>
            </a:r>
            <a:r>
              <a:rPr lang="en-US" altLang="zh-CN" dirty="0"/>
              <a:t>3 </a:t>
            </a:r>
            <a:r>
              <a:rPr lang="zh-CN" altLang="en-US" dirty="0"/>
              <a:t>约分</a:t>
            </a:r>
            <a:r>
              <a:rPr lang="en-US" altLang="zh-CN" dirty="0"/>
              <a:t>=3km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zh-CN" altLang="en-US" dirty="0"/>
              <a:t>方框改成圆圈</a:t>
            </a: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zh-CN" altLang="en-US" dirty="0"/>
              <a:t>删除此题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建议添加教材</a:t>
            </a:r>
            <a:r>
              <a:rPr lang="en-US" altLang="zh-CN" dirty="0"/>
              <a:t>32</a:t>
            </a:r>
            <a:r>
              <a:rPr lang="zh-CN" altLang="en-US" dirty="0"/>
              <a:t>页第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3</a:t>
            </a:r>
            <a:r>
              <a:rPr lang="zh-CN" altLang="en-US" dirty="0"/>
              <a:t>题</a:t>
            </a:r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3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4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5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6"/>
          <p:cNvPicPr>
            <a:picLocks noChangeAspect="1"/>
          </p:cNvPicPr>
          <p:nvPr userDrawn="1"/>
        </p:nvPicPr>
        <p:blipFill>
          <a:blip r:embed="rId6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7"/>
          <p:cNvPicPr>
            <a:picLocks noChangeAspect="1"/>
          </p:cNvPicPr>
          <p:nvPr userDrawn="1"/>
        </p:nvPicPr>
        <p:blipFill>
          <a:blip r:embed="rId7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8"/>
          <p:cNvPicPr>
            <a:picLocks noChangeAspect="1"/>
          </p:cNvPicPr>
          <p:nvPr userDrawn="1"/>
        </p:nvPicPr>
        <p:blipFill>
          <a:blip r:embed="rId6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2" name="图片 5"/>
          <p:cNvPicPr>
            <a:picLocks noChangeAspect="1"/>
          </p:cNvPicPr>
          <p:nvPr userDrawn="1"/>
        </p:nvPicPr>
        <p:blipFill>
          <a:blip r:embed="rId4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1"/>
          <p:cNvSpPr txBox="1"/>
          <p:nvPr/>
        </p:nvSpPr>
        <p:spPr>
          <a:xfrm rot="19730992">
            <a:off x="3297238" y="2011363"/>
            <a:ext cx="30241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楷体" panose="02010609060101010101" pitchFamily="49" charset="-122"/>
                <a:ea typeface="+mn-ea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楷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76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7.wmf"/><Relationship Id="rId34" Type="http://schemas.openxmlformats.org/officeDocument/2006/relationships/vmlDrawing" Target="../drawings/vmlDrawing9.v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71.wmf"/><Relationship Id="rId31" Type="http://schemas.openxmlformats.org/officeDocument/2006/relationships/oleObject" Target="../embeddings/oleObject88.bin"/><Relationship Id="rId30" Type="http://schemas.openxmlformats.org/officeDocument/2006/relationships/image" Target="../media/image70.wmf"/><Relationship Id="rId3" Type="http://schemas.openxmlformats.org/officeDocument/2006/relationships/oleObject" Target="../embeddings/oleObject74.bin"/><Relationship Id="rId29" Type="http://schemas.openxmlformats.org/officeDocument/2006/relationships/oleObject" Target="../embeddings/oleObject87.bin"/><Relationship Id="rId28" Type="http://schemas.openxmlformats.org/officeDocument/2006/relationships/image" Target="../media/image69.wmf"/><Relationship Id="rId27" Type="http://schemas.openxmlformats.org/officeDocument/2006/relationships/oleObject" Target="../embeddings/oleObject86.bin"/><Relationship Id="rId26" Type="http://schemas.openxmlformats.org/officeDocument/2006/relationships/image" Target="../media/image68.wmf"/><Relationship Id="rId25" Type="http://schemas.openxmlformats.org/officeDocument/2006/relationships/oleObject" Target="../embeddings/oleObject85.bin"/><Relationship Id="rId24" Type="http://schemas.openxmlformats.org/officeDocument/2006/relationships/image" Target="../media/image67.wmf"/><Relationship Id="rId23" Type="http://schemas.openxmlformats.org/officeDocument/2006/relationships/oleObject" Target="../embeddings/oleObject84.bin"/><Relationship Id="rId22" Type="http://schemas.openxmlformats.org/officeDocument/2006/relationships/image" Target="../media/image66.wmf"/><Relationship Id="rId21" Type="http://schemas.openxmlformats.org/officeDocument/2006/relationships/oleObject" Target="../embeddings/oleObject83.bin"/><Relationship Id="rId20" Type="http://schemas.openxmlformats.org/officeDocument/2006/relationships/image" Target="../media/image65.wmf"/><Relationship Id="rId2" Type="http://schemas.openxmlformats.org/officeDocument/2006/relationships/image" Target="../media/image56.wmf"/><Relationship Id="rId19" Type="http://schemas.openxmlformats.org/officeDocument/2006/relationships/oleObject" Target="../embeddings/oleObject82.bin"/><Relationship Id="rId18" Type="http://schemas.openxmlformats.org/officeDocument/2006/relationships/image" Target="../media/image64.wmf"/><Relationship Id="rId17" Type="http://schemas.openxmlformats.org/officeDocument/2006/relationships/oleObject" Target="../embeddings/oleObject81.bin"/><Relationship Id="rId16" Type="http://schemas.openxmlformats.org/officeDocument/2006/relationships/image" Target="../media/image63.wmf"/><Relationship Id="rId15" Type="http://schemas.openxmlformats.org/officeDocument/2006/relationships/oleObject" Target="../embeddings/oleObject80.bin"/><Relationship Id="rId14" Type="http://schemas.openxmlformats.org/officeDocument/2006/relationships/image" Target="../media/image62.wmf"/><Relationship Id="rId13" Type="http://schemas.openxmlformats.org/officeDocument/2006/relationships/oleObject" Target="../embeddings/oleObject79.bin"/><Relationship Id="rId12" Type="http://schemas.openxmlformats.org/officeDocument/2006/relationships/image" Target="../media/image61.wmf"/><Relationship Id="rId11" Type="http://schemas.openxmlformats.org/officeDocument/2006/relationships/oleObject" Target="../embeddings/oleObject78.bin"/><Relationship Id="rId10" Type="http://schemas.openxmlformats.org/officeDocument/2006/relationships/image" Target="../media/image60.wmf"/><Relationship Id="rId1" Type="http://schemas.openxmlformats.org/officeDocument/2006/relationships/oleObject" Target="../embeddings/oleObject73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8" Type="http://schemas.openxmlformats.org/officeDocument/2006/relationships/image" Target="../media/image75.wmf"/><Relationship Id="rId7" Type="http://schemas.openxmlformats.org/officeDocument/2006/relationships/oleObject" Target="../embeddings/oleObject92.bin"/><Relationship Id="rId6" Type="http://schemas.openxmlformats.org/officeDocument/2006/relationships/image" Target="../media/image74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3.wmf"/><Relationship Id="rId34" Type="http://schemas.openxmlformats.org/officeDocument/2006/relationships/vmlDrawing" Target="../drawings/vmlDrawing10.v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87.wmf"/><Relationship Id="rId31" Type="http://schemas.openxmlformats.org/officeDocument/2006/relationships/oleObject" Target="../embeddings/oleObject104.bin"/><Relationship Id="rId30" Type="http://schemas.openxmlformats.org/officeDocument/2006/relationships/image" Target="../media/image86.wmf"/><Relationship Id="rId3" Type="http://schemas.openxmlformats.org/officeDocument/2006/relationships/oleObject" Target="../embeddings/oleObject90.bin"/><Relationship Id="rId29" Type="http://schemas.openxmlformats.org/officeDocument/2006/relationships/oleObject" Target="../embeddings/oleObject103.bin"/><Relationship Id="rId28" Type="http://schemas.openxmlformats.org/officeDocument/2006/relationships/image" Target="../media/image85.wmf"/><Relationship Id="rId27" Type="http://schemas.openxmlformats.org/officeDocument/2006/relationships/oleObject" Target="../embeddings/oleObject102.bin"/><Relationship Id="rId26" Type="http://schemas.openxmlformats.org/officeDocument/2006/relationships/image" Target="../media/image84.wmf"/><Relationship Id="rId25" Type="http://schemas.openxmlformats.org/officeDocument/2006/relationships/oleObject" Target="../embeddings/oleObject101.bin"/><Relationship Id="rId24" Type="http://schemas.openxmlformats.org/officeDocument/2006/relationships/image" Target="../media/image83.wmf"/><Relationship Id="rId23" Type="http://schemas.openxmlformats.org/officeDocument/2006/relationships/oleObject" Target="../embeddings/oleObject100.bin"/><Relationship Id="rId22" Type="http://schemas.openxmlformats.org/officeDocument/2006/relationships/image" Target="../media/image82.wmf"/><Relationship Id="rId21" Type="http://schemas.openxmlformats.org/officeDocument/2006/relationships/oleObject" Target="../embeddings/oleObject99.bin"/><Relationship Id="rId20" Type="http://schemas.openxmlformats.org/officeDocument/2006/relationships/image" Target="../media/image81.wmf"/><Relationship Id="rId2" Type="http://schemas.openxmlformats.org/officeDocument/2006/relationships/image" Target="../media/image72.wmf"/><Relationship Id="rId19" Type="http://schemas.openxmlformats.org/officeDocument/2006/relationships/oleObject" Target="../embeddings/oleObject98.bin"/><Relationship Id="rId18" Type="http://schemas.openxmlformats.org/officeDocument/2006/relationships/image" Target="../media/image80.wmf"/><Relationship Id="rId17" Type="http://schemas.openxmlformats.org/officeDocument/2006/relationships/oleObject" Target="../embeddings/oleObject97.bin"/><Relationship Id="rId16" Type="http://schemas.openxmlformats.org/officeDocument/2006/relationships/image" Target="../media/image79.wmf"/><Relationship Id="rId15" Type="http://schemas.openxmlformats.org/officeDocument/2006/relationships/oleObject" Target="../embeddings/oleObject96.bin"/><Relationship Id="rId14" Type="http://schemas.openxmlformats.org/officeDocument/2006/relationships/image" Target="../media/image78.wmf"/><Relationship Id="rId13" Type="http://schemas.openxmlformats.org/officeDocument/2006/relationships/oleObject" Target="../embeddings/oleObject95.bin"/><Relationship Id="rId12" Type="http://schemas.openxmlformats.org/officeDocument/2006/relationships/image" Target="../media/image77.wmf"/><Relationship Id="rId11" Type="http://schemas.openxmlformats.org/officeDocument/2006/relationships/oleObject" Target="../embeddings/oleObject94.bin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8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89.wmf"/><Relationship Id="rId3" Type="http://schemas.openxmlformats.org/officeDocument/2006/relationships/oleObject" Target="../embeddings/oleObject106.bin"/><Relationship Id="rId2" Type="http://schemas.openxmlformats.org/officeDocument/2006/relationships/image" Target="../media/image88.wmf"/><Relationship Id="rId1" Type="http://schemas.openxmlformats.org/officeDocument/2006/relationships/oleObject" Target="../embeddings/oleObject105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0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109.bin"/><Relationship Id="rId6" Type="http://schemas.openxmlformats.org/officeDocument/2006/relationships/image" Target="../media/image91.e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1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2" Type="http://schemas.openxmlformats.org/officeDocument/2006/relationships/vmlDrawing" Target="../drawings/vmlDrawing1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6.wmf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3" Type="http://schemas.openxmlformats.org/officeDocument/2006/relationships/notesSlide" Target="../notesSlides/notesSlide1.xml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0.wmf"/><Relationship Id="rId2" Type="http://schemas.openxmlformats.org/officeDocument/2006/relationships/tags" Target="../tags/tag3.xml"/><Relationship Id="rId19" Type="http://schemas.openxmlformats.org/officeDocument/2006/relationships/oleObject" Target="../embeddings/oleObject8.bin"/><Relationship Id="rId18" Type="http://schemas.openxmlformats.org/officeDocument/2006/relationships/image" Target="../media/image19.wmf"/><Relationship Id="rId17" Type="http://schemas.openxmlformats.org/officeDocument/2006/relationships/oleObject" Target="../embeddings/oleObject7.bin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image" Target="../media/image22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wmf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24.png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Relationship Id="rId37" Type="http://schemas.openxmlformats.org/officeDocument/2006/relationships/notesSlide" Target="../notesSlides/notesSlide3.xml"/><Relationship Id="rId36" Type="http://schemas.openxmlformats.org/officeDocument/2006/relationships/vmlDrawing" Target="../drawings/vmlDrawing3.vml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39.wmf"/><Relationship Id="rId33" Type="http://schemas.openxmlformats.org/officeDocument/2006/relationships/oleObject" Target="../embeddings/oleObject26.bin"/><Relationship Id="rId32" Type="http://schemas.openxmlformats.org/officeDocument/2006/relationships/image" Target="../media/image38.wmf"/><Relationship Id="rId31" Type="http://schemas.openxmlformats.org/officeDocument/2006/relationships/oleObject" Target="../embeddings/oleObject25.bin"/><Relationship Id="rId30" Type="http://schemas.openxmlformats.org/officeDocument/2006/relationships/image" Target="../media/image37.wmf"/><Relationship Id="rId3" Type="http://schemas.openxmlformats.org/officeDocument/2006/relationships/image" Target="../media/image21.wmf"/><Relationship Id="rId29" Type="http://schemas.openxmlformats.org/officeDocument/2006/relationships/oleObject" Target="../embeddings/oleObject24.bin"/><Relationship Id="rId28" Type="http://schemas.openxmlformats.org/officeDocument/2006/relationships/image" Target="../media/image36.wmf"/><Relationship Id="rId27" Type="http://schemas.openxmlformats.org/officeDocument/2006/relationships/oleObject" Target="../embeddings/oleObject23.bin"/><Relationship Id="rId26" Type="http://schemas.openxmlformats.org/officeDocument/2006/relationships/image" Target="../media/image35.wmf"/><Relationship Id="rId25" Type="http://schemas.openxmlformats.org/officeDocument/2006/relationships/oleObject" Target="../embeddings/oleObject22.bin"/><Relationship Id="rId24" Type="http://schemas.openxmlformats.org/officeDocument/2006/relationships/image" Target="../media/image34.wmf"/><Relationship Id="rId23" Type="http://schemas.openxmlformats.org/officeDocument/2006/relationships/oleObject" Target="../embeddings/oleObject21.bin"/><Relationship Id="rId22" Type="http://schemas.openxmlformats.org/officeDocument/2006/relationships/image" Target="../media/image33.wmf"/><Relationship Id="rId21" Type="http://schemas.openxmlformats.org/officeDocument/2006/relationships/oleObject" Target="../embeddings/oleObject20.bin"/><Relationship Id="rId20" Type="http://schemas.openxmlformats.org/officeDocument/2006/relationships/image" Target="../media/image32.wmf"/><Relationship Id="rId2" Type="http://schemas.openxmlformats.org/officeDocument/2006/relationships/oleObject" Target="../embeddings/oleObject12.bin"/><Relationship Id="rId19" Type="http://schemas.openxmlformats.org/officeDocument/2006/relationships/oleObject" Target="../embeddings/oleObject19.bin"/><Relationship Id="rId18" Type="http://schemas.openxmlformats.org/officeDocument/2006/relationships/image" Target="../media/image31.wmf"/><Relationship Id="rId17" Type="http://schemas.openxmlformats.org/officeDocument/2006/relationships/oleObject" Target="../embeddings/oleObject18.bin"/><Relationship Id="rId16" Type="http://schemas.openxmlformats.org/officeDocument/2006/relationships/image" Target="../media/image30.png"/><Relationship Id="rId15" Type="http://schemas.openxmlformats.org/officeDocument/2006/relationships/image" Target="../media/image29.wmf"/><Relationship Id="rId14" Type="http://schemas.openxmlformats.org/officeDocument/2006/relationships/oleObject" Target="../embeddings/oleObject17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16.bin"/><Relationship Id="rId11" Type="http://schemas.openxmlformats.org/officeDocument/2006/relationships/image" Target="../media/image27.png"/><Relationship Id="rId10" Type="http://schemas.openxmlformats.org/officeDocument/2006/relationships/image" Target="../media/image26.wmf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w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28.bin"/><Relationship Id="rId27" Type="http://schemas.openxmlformats.org/officeDocument/2006/relationships/vmlDrawing" Target="../drawings/vmlDrawing4.v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44.wmf"/><Relationship Id="rId24" Type="http://schemas.openxmlformats.org/officeDocument/2006/relationships/oleObject" Target="../embeddings/oleObject38.bin"/><Relationship Id="rId23" Type="http://schemas.openxmlformats.org/officeDocument/2006/relationships/image" Target="../media/image43.wmf"/><Relationship Id="rId22" Type="http://schemas.openxmlformats.org/officeDocument/2006/relationships/oleObject" Target="../embeddings/oleObject37.bin"/><Relationship Id="rId21" Type="http://schemas.openxmlformats.org/officeDocument/2006/relationships/image" Target="../media/image42.wmf"/><Relationship Id="rId20" Type="http://schemas.openxmlformats.org/officeDocument/2006/relationships/oleObject" Target="../embeddings/oleObject36.bin"/><Relationship Id="rId2" Type="http://schemas.openxmlformats.org/officeDocument/2006/relationships/image" Target="../media/image40.wmf"/><Relationship Id="rId19" Type="http://schemas.openxmlformats.org/officeDocument/2006/relationships/image" Target="../media/image38.wmf"/><Relationship Id="rId18" Type="http://schemas.openxmlformats.org/officeDocument/2006/relationships/oleObject" Target="../embeddings/oleObject35.bin"/><Relationship Id="rId17" Type="http://schemas.openxmlformats.org/officeDocument/2006/relationships/image" Target="../media/image39.wmf"/><Relationship Id="rId16" Type="http://schemas.openxmlformats.org/officeDocument/2006/relationships/oleObject" Target="../embeddings/oleObject34.bin"/><Relationship Id="rId15" Type="http://schemas.openxmlformats.org/officeDocument/2006/relationships/image" Target="../media/image41.wmf"/><Relationship Id="rId14" Type="http://schemas.openxmlformats.org/officeDocument/2006/relationships/oleObject" Target="../embeddings/oleObject33.bin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32.bin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31.bin"/><Relationship Id="rId1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40.bin"/><Relationship Id="rId28" Type="http://schemas.openxmlformats.org/officeDocument/2006/relationships/vmlDrawing" Target="../drawings/vmlDrawing5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45.png"/><Relationship Id="rId25" Type="http://schemas.openxmlformats.org/officeDocument/2006/relationships/image" Target="../media/image44.wmf"/><Relationship Id="rId24" Type="http://schemas.openxmlformats.org/officeDocument/2006/relationships/oleObject" Target="../embeddings/oleObject50.bin"/><Relationship Id="rId23" Type="http://schemas.openxmlformats.org/officeDocument/2006/relationships/image" Target="../media/image43.wmf"/><Relationship Id="rId22" Type="http://schemas.openxmlformats.org/officeDocument/2006/relationships/oleObject" Target="../embeddings/oleObject49.bin"/><Relationship Id="rId21" Type="http://schemas.openxmlformats.org/officeDocument/2006/relationships/image" Target="../media/image42.wmf"/><Relationship Id="rId20" Type="http://schemas.openxmlformats.org/officeDocument/2006/relationships/oleObject" Target="../embeddings/oleObject48.bin"/><Relationship Id="rId2" Type="http://schemas.openxmlformats.org/officeDocument/2006/relationships/image" Target="../media/image40.wmf"/><Relationship Id="rId19" Type="http://schemas.openxmlformats.org/officeDocument/2006/relationships/image" Target="../media/image38.wmf"/><Relationship Id="rId18" Type="http://schemas.openxmlformats.org/officeDocument/2006/relationships/oleObject" Target="../embeddings/oleObject47.bin"/><Relationship Id="rId17" Type="http://schemas.openxmlformats.org/officeDocument/2006/relationships/image" Target="../media/image39.wmf"/><Relationship Id="rId16" Type="http://schemas.openxmlformats.org/officeDocument/2006/relationships/oleObject" Target="../embeddings/oleObject46.bin"/><Relationship Id="rId15" Type="http://schemas.openxmlformats.org/officeDocument/2006/relationships/image" Target="../media/image41.wmf"/><Relationship Id="rId14" Type="http://schemas.openxmlformats.org/officeDocument/2006/relationships/oleObject" Target="../embeddings/oleObject45.bin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44.bin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43.bin"/><Relationship Id="rId1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wmf"/><Relationship Id="rId7" Type="http://schemas.openxmlformats.org/officeDocument/2006/relationships/oleObject" Target="../embeddings/oleObject54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52.bin"/><Relationship Id="rId27" Type="http://schemas.openxmlformats.org/officeDocument/2006/relationships/vmlDrawing" Target="../drawings/vmlDrawing6.v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44.wmf"/><Relationship Id="rId24" Type="http://schemas.openxmlformats.org/officeDocument/2006/relationships/oleObject" Target="../embeddings/oleObject62.bin"/><Relationship Id="rId23" Type="http://schemas.openxmlformats.org/officeDocument/2006/relationships/image" Target="../media/image43.wmf"/><Relationship Id="rId22" Type="http://schemas.openxmlformats.org/officeDocument/2006/relationships/oleObject" Target="../embeddings/oleObject61.bin"/><Relationship Id="rId21" Type="http://schemas.openxmlformats.org/officeDocument/2006/relationships/image" Target="../media/image42.wmf"/><Relationship Id="rId20" Type="http://schemas.openxmlformats.org/officeDocument/2006/relationships/oleObject" Target="../embeddings/oleObject60.bin"/><Relationship Id="rId2" Type="http://schemas.openxmlformats.org/officeDocument/2006/relationships/image" Target="../media/image40.wmf"/><Relationship Id="rId19" Type="http://schemas.openxmlformats.org/officeDocument/2006/relationships/image" Target="../media/image38.wmf"/><Relationship Id="rId18" Type="http://schemas.openxmlformats.org/officeDocument/2006/relationships/oleObject" Target="../embeddings/oleObject59.bin"/><Relationship Id="rId17" Type="http://schemas.openxmlformats.org/officeDocument/2006/relationships/image" Target="../media/image39.wmf"/><Relationship Id="rId16" Type="http://schemas.openxmlformats.org/officeDocument/2006/relationships/oleObject" Target="../embeddings/oleObject58.bin"/><Relationship Id="rId15" Type="http://schemas.openxmlformats.org/officeDocument/2006/relationships/image" Target="../media/image41.wmf"/><Relationship Id="rId14" Type="http://schemas.openxmlformats.org/officeDocument/2006/relationships/oleObject" Target="../embeddings/oleObject57.bin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56.bin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55.bin"/><Relationship Id="rId1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64.bin"/><Relationship Id="rId3" Type="http://schemas.openxmlformats.org/officeDocument/2006/relationships/image" Target="../media/image46.wmf"/><Relationship Id="rId2" Type="http://schemas.openxmlformats.org/officeDocument/2006/relationships/oleObject" Target="../embeddings/oleObject63.bin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7.v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8" Type="http://schemas.openxmlformats.org/officeDocument/2006/relationships/image" Target="../media/image49.wmf"/><Relationship Id="rId7" Type="http://schemas.openxmlformats.org/officeDocument/2006/relationships/oleObject" Target="../embeddings/oleObject66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3" Type="http://schemas.openxmlformats.org/officeDocument/2006/relationships/notesSlide" Target="../notesSlides/notesSlide5.xml"/><Relationship Id="rId22" Type="http://schemas.openxmlformats.org/officeDocument/2006/relationships/vmlDrawing" Target="../drawings/vmlDrawing8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55.wmf"/><Relationship Id="rId2" Type="http://schemas.openxmlformats.org/officeDocument/2006/relationships/tags" Target="../tags/tag9.xml"/><Relationship Id="rId19" Type="http://schemas.openxmlformats.org/officeDocument/2006/relationships/oleObject" Target="../embeddings/oleObject72.bin"/><Relationship Id="rId18" Type="http://schemas.openxmlformats.org/officeDocument/2006/relationships/image" Target="../media/image54.wmf"/><Relationship Id="rId17" Type="http://schemas.openxmlformats.org/officeDocument/2006/relationships/oleObject" Target="../embeddings/oleObject71.bin"/><Relationship Id="rId16" Type="http://schemas.openxmlformats.org/officeDocument/2006/relationships/image" Target="../media/image53.wmf"/><Relationship Id="rId15" Type="http://schemas.openxmlformats.org/officeDocument/2006/relationships/oleObject" Target="../embeddings/oleObject70.bin"/><Relationship Id="rId14" Type="http://schemas.openxmlformats.org/officeDocument/2006/relationships/image" Target="../media/image52.wmf"/><Relationship Id="rId13" Type="http://schemas.openxmlformats.org/officeDocument/2006/relationships/oleObject" Target="../embeddings/oleObject69.bin"/><Relationship Id="rId12" Type="http://schemas.openxmlformats.org/officeDocument/2006/relationships/image" Target="../media/image51.wmf"/><Relationship Id="rId11" Type="http://schemas.openxmlformats.org/officeDocument/2006/relationships/oleObject" Target="../embeddings/oleObject68.bin"/><Relationship Id="rId10" Type="http://schemas.openxmlformats.org/officeDocument/2006/relationships/image" Target="../media/image50.wmf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组合 5"/>
          <p:cNvGrpSpPr/>
          <p:nvPr/>
        </p:nvGrpSpPr>
        <p:grpSpPr>
          <a:xfrm>
            <a:off x="1541463" y="1797050"/>
            <a:ext cx="6178550" cy="903288"/>
            <a:chOff x="4731742" y="2451150"/>
            <a:chExt cx="8239001" cy="1204290"/>
          </a:xfrm>
        </p:grpSpPr>
        <p:sp>
          <p:nvSpPr>
            <p:cNvPr id="6151" name="文本框 197"/>
            <p:cNvSpPr txBox="1"/>
            <p:nvPr/>
          </p:nvSpPr>
          <p:spPr>
            <a:xfrm>
              <a:off x="4731742" y="2451150"/>
              <a:ext cx="8239001" cy="8614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一个数除以分数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文本框 8"/>
          <p:cNvSpPr txBox="1"/>
          <p:nvPr/>
        </p:nvSpPr>
        <p:spPr>
          <a:xfrm>
            <a:off x="1503363" y="838200"/>
            <a:ext cx="485775" cy="7000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100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zh-CN" altLang="en-US" sz="41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538" y="79375"/>
            <a:ext cx="1727200" cy="398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六年级上册 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/>
          <p:nvPr/>
        </p:nvSpPr>
        <p:spPr>
          <a:xfrm>
            <a:off x="1116013" y="700088"/>
            <a:ext cx="6769100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latinLnBrk="1" hangingPunct="1"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不用计算，你知道下面哪几道题的商大于被除数、哪几道题的商小于被除数吗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483" name="对象 2"/>
          <p:cNvGraphicFramePr>
            <a:graphicFrameLocks noChangeAspect="1"/>
          </p:cNvGraphicFramePr>
          <p:nvPr/>
        </p:nvGraphicFramePr>
        <p:xfrm>
          <a:off x="1258888" y="1635125"/>
          <a:ext cx="650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" r:id="rId1" imgW="355600" imgH="393065" progId="Equation.DSMT4">
                  <p:embed/>
                </p:oleObj>
              </mc:Choice>
              <mc:Fallback>
                <p:oleObj name="" r:id="rId1" imgW="355600" imgH="393065" progId="Equation.DSMT4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8888" y="1635125"/>
                        <a:ext cx="65087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对象 3"/>
          <p:cNvGraphicFramePr>
            <a:graphicFrameLocks noChangeAspect="1"/>
          </p:cNvGraphicFramePr>
          <p:nvPr/>
        </p:nvGraphicFramePr>
        <p:xfrm>
          <a:off x="3084513" y="1635125"/>
          <a:ext cx="7905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" r:id="rId3" imgW="431800" imgH="393700" progId="Equation.DSMT4">
                  <p:embed/>
                </p:oleObj>
              </mc:Choice>
              <mc:Fallback>
                <p:oleObj name="" r:id="rId3" imgW="431800" imgH="393700" progId="Equation.DSMT4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4513" y="1635125"/>
                        <a:ext cx="79057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对象 4"/>
          <p:cNvGraphicFramePr>
            <a:graphicFrameLocks noChangeAspect="1"/>
          </p:cNvGraphicFramePr>
          <p:nvPr/>
        </p:nvGraphicFramePr>
        <p:xfrm>
          <a:off x="5049838" y="1635125"/>
          <a:ext cx="650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" r:id="rId5" imgW="355600" imgH="393065" progId="Equation.DSMT4">
                  <p:embed/>
                </p:oleObj>
              </mc:Choice>
              <mc:Fallback>
                <p:oleObj name="" r:id="rId5" imgW="355600" imgH="393065" progId="Equation.DSMT4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9838" y="1635125"/>
                        <a:ext cx="65087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对象 5"/>
          <p:cNvGraphicFramePr>
            <a:graphicFrameLocks noChangeAspect="1"/>
          </p:cNvGraphicFramePr>
          <p:nvPr/>
        </p:nvGraphicFramePr>
        <p:xfrm>
          <a:off x="6875463" y="1635125"/>
          <a:ext cx="650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" r:id="rId7" imgW="355600" imgH="393065" progId="Equation.DSMT4">
                  <p:embed/>
                </p:oleObj>
              </mc:Choice>
              <mc:Fallback>
                <p:oleObj name="" r:id="rId7" imgW="355600" imgH="393065" progId="Equation.DSMT4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5463" y="1635125"/>
                        <a:ext cx="65087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对象 6"/>
          <p:cNvGraphicFramePr>
            <a:graphicFrameLocks noChangeAspect="1"/>
          </p:cNvGraphicFramePr>
          <p:nvPr/>
        </p:nvGraphicFramePr>
        <p:xfrm>
          <a:off x="1236663" y="2500313"/>
          <a:ext cx="6969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" r:id="rId9" imgW="381000" imgH="393700" progId="Equation.DSMT4">
                  <p:embed/>
                </p:oleObj>
              </mc:Choice>
              <mc:Fallback>
                <p:oleObj name="" r:id="rId9" imgW="381000" imgH="393700" progId="Equation.DSMT4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36663" y="2500313"/>
                        <a:ext cx="696912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对象 7"/>
          <p:cNvGraphicFramePr>
            <a:graphicFrameLocks noChangeAspect="1"/>
          </p:cNvGraphicFramePr>
          <p:nvPr/>
        </p:nvGraphicFramePr>
        <p:xfrm>
          <a:off x="3022600" y="2500313"/>
          <a:ext cx="952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" r:id="rId11" imgW="520700" imgH="393700" progId="Equation.DSMT4">
                  <p:embed/>
                </p:oleObj>
              </mc:Choice>
              <mc:Fallback>
                <p:oleObj name="" r:id="rId11" imgW="520700" imgH="393700" progId="Equation.DSMT4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22600" y="2500313"/>
                        <a:ext cx="952500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对象 8"/>
          <p:cNvGraphicFramePr>
            <a:graphicFrameLocks noChangeAspect="1"/>
          </p:cNvGraphicFramePr>
          <p:nvPr/>
        </p:nvGraphicFramePr>
        <p:xfrm>
          <a:off x="5065713" y="2500313"/>
          <a:ext cx="6969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" r:id="rId13" imgW="381000" imgH="393700" progId="Equation.DSMT4">
                  <p:embed/>
                </p:oleObj>
              </mc:Choice>
              <mc:Fallback>
                <p:oleObj name="" r:id="rId13" imgW="381000" imgH="393700" progId="Equation.DSMT4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65713" y="2500313"/>
                        <a:ext cx="696912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对象 9"/>
          <p:cNvGraphicFramePr>
            <a:graphicFrameLocks noChangeAspect="1"/>
          </p:cNvGraphicFramePr>
          <p:nvPr/>
        </p:nvGraphicFramePr>
        <p:xfrm>
          <a:off x="6851650" y="2500313"/>
          <a:ext cx="698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" r:id="rId15" imgW="381000" imgH="393700" progId="Equation.DSMT4">
                  <p:embed/>
                </p:oleObj>
              </mc:Choice>
              <mc:Fallback>
                <p:oleObj name="" r:id="rId15" imgW="381000" imgH="393700" progId="Equation.DSMT4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1650" y="2500313"/>
                        <a:ext cx="698500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1116013" y="3328988"/>
            <a:ext cx="6769100" cy="719137"/>
            <a:chOff x="1115616" y="3328218"/>
            <a:chExt cx="6768752" cy="719138"/>
          </a:xfrm>
        </p:grpSpPr>
        <p:sp>
          <p:nvSpPr>
            <p:cNvPr id="20499" name="矩形 10"/>
            <p:cNvSpPr/>
            <p:nvPr/>
          </p:nvSpPr>
          <p:spPr>
            <a:xfrm>
              <a:off x="1115616" y="3440174"/>
              <a:ext cx="6768752" cy="4952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商小于被除数的：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0500" name="对象 13"/>
            <p:cNvGraphicFramePr>
              <a:graphicFrameLocks noChangeAspect="1"/>
            </p:cNvGraphicFramePr>
            <p:nvPr/>
          </p:nvGraphicFramePr>
          <p:xfrm>
            <a:off x="3541167" y="3328218"/>
            <a:ext cx="650875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1" name="" r:id="rId17" imgW="355600" imgH="393065" progId="Equation.DSMT4">
                    <p:embed/>
                  </p:oleObj>
                </mc:Choice>
                <mc:Fallback>
                  <p:oleObj name="" r:id="rId17" imgW="355600" imgH="393065" progId="Equation.DSMT4">
                    <p:embed/>
                    <p:pic>
                      <p:nvPicPr>
                        <p:cNvPr id="0" name="图片 3142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541167" y="3328218"/>
                          <a:ext cx="650875" cy="7191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1" name="对象 14"/>
            <p:cNvGraphicFramePr>
              <a:graphicFrameLocks noChangeAspect="1"/>
            </p:cNvGraphicFramePr>
            <p:nvPr/>
          </p:nvGraphicFramePr>
          <p:xfrm>
            <a:off x="4598095" y="3328218"/>
            <a:ext cx="790575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2" name="" r:id="rId19" imgW="431800" imgH="393700" progId="Equation.DSMT4">
                    <p:embed/>
                  </p:oleObj>
                </mc:Choice>
                <mc:Fallback>
                  <p:oleObj name="" r:id="rId19" imgW="431800" imgH="393700" progId="Equation.DSMT4">
                    <p:embed/>
                    <p:pic>
                      <p:nvPicPr>
                        <p:cNvPr id="0" name="图片 3143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598095" y="3328218"/>
                          <a:ext cx="790575" cy="7191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对象 15"/>
            <p:cNvGraphicFramePr>
              <a:graphicFrameLocks noChangeAspect="1"/>
            </p:cNvGraphicFramePr>
            <p:nvPr/>
          </p:nvGraphicFramePr>
          <p:xfrm>
            <a:off x="5794723" y="3328218"/>
            <a:ext cx="650875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3" name="" r:id="rId21" imgW="355600" imgH="393065" progId="Equation.DSMT4">
                    <p:embed/>
                  </p:oleObj>
                </mc:Choice>
                <mc:Fallback>
                  <p:oleObj name="" r:id="rId21" imgW="355600" imgH="393065" progId="Equation.DSMT4">
                    <p:embed/>
                    <p:pic>
                      <p:nvPicPr>
                        <p:cNvPr id="0" name="图片 3144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794723" y="3328218"/>
                          <a:ext cx="650875" cy="7191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3" name="对象 16"/>
            <p:cNvGraphicFramePr>
              <a:graphicFrameLocks noChangeAspect="1"/>
            </p:cNvGraphicFramePr>
            <p:nvPr/>
          </p:nvGraphicFramePr>
          <p:xfrm>
            <a:off x="6851650" y="3328219"/>
            <a:ext cx="696913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4" name="" r:id="rId23" imgW="381000" imgH="393700" progId="Equation.DSMT4">
                    <p:embed/>
                  </p:oleObj>
                </mc:Choice>
                <mc:Fallback>
                  <p:oleObj name="" r:id="rId23" imgW="381000" imgH="393700" progId="Equation.DSMT4">
                    <p:embed/>
                    <p:pic>
                      <p:nvPicPr>
                        <p:cNvPr id="0" name="图片 3134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851650" y="3328219"/>
                          <a:ext cx="696913" cy="7191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22"/>
          <p:cNvGrpSpPr/>
          <p:nvPr/>
        </p:nvGrpSpPr>
        <p:grpSpPr>
          <a:xfrm>
            <a:off x="1116013" y="4137025"/>
            <a:ext cx="6769100" cy="719138"/>
            <a:chOff x="1115616" y="4137483"/>
            <a:chExt cx="6768752" cy="719138"/>
          </a:xfrm>
        </p:grpSpPr>
        <p:sp>
          <p:nvSpPr>
            <p:cNvPr id="20494" name="矩形 12"/>
            <p:cNvSpPr/>
            <p:nvPr/>
          </p:nvSpPr>
          <p:spPr>
            <a:xfrm>
              <a:off x="1115616" y="4249439"/>
              <a:ext cx="6768752" cy="4952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商大于被除数的：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0495" name="对象 17"/>
            <p:cNvGraphicFramePr>
              <a:graphicFrameLocks noChangeAspect="1"/>
            </p:cNvGraphicFramePr>
            <p:nvPr/>
          </p:nvGraphicFramePr>
          <p:xfrm>
            <a:off x="3550410" y="4137483"/>
            <a:ext cx="650875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5" name="" r:id="rId25" imgW="355600" imgH="393065" progId="Equation.DSMT4">
                    <p:embed/>
                  </p:oleObj>
                </mc:Choice>
                <mc:Fallback>
                  <p:oleObj name="" r:id="rId25" imgW="355600" imgH="393065" progId="Equation.DSMT4">
                    <p:embed/>
                    <p:pic>
                      <p:nvPicPr>
                        <p:cNvPr id="0" name="图片 3136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550410" y="4137483"/>
                          <a:ext cx="650875" cy="7191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对象 18"/>
            <p:cNvGraphicFramePr>
              <a:graphicFrameLocks noChangeAspect="1"/>
            </p:cNvGraphicFramePr>
            <p:nvPr/>
          </p:nvGraphicFramePr>
          <p:xfrm>
            <a:off x="4572000" y="4137484"/>
            <a:ext cx="696912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6" name="" r:id="rId27" imgW="381000" imgH="393700" progId="Equation.DSMT4">
                    <p:embed/>
                  </p:oleObj>
                </mc:Choice>
                <mc:Fallback>
                  <p:oleObj name="" r:id="rId27" imgW="381000" imgH="393700" progId="Equation.DSMT4">
                    <p:embed/>
                    <p:pic>
                      <p:nvPicPr>
                        <p:cNvPr id="0" name="图片 3138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572000" y="4137484"/>
                          <a:ext cx="696912" cy="7191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对象 19"/>
            <p:cNvGraphicFramePr>
              <a:graphicFrameLocks noChangeAspect="1"/>
            </p:cNvGraphicFramePr>
            <p:nvPr/>
          </p:nvGraphicFramePr>
          <p:xfrm>
            <a:off x="5624140" y="4137484"/>
            <a:ext cx="952500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7" name="" r:id="rId29" imgW="520700" imgH="393700" progId="Equation.DSMT4">
                    <p:embed/>
                  </p:oleObj>
                </mc:Choice>
                <mc:Fallback>
                  <p:oleObj name="" r:id="rId29" imgW="520700" imgH="393700" progId="Equation.DSMT4">
                    <p:embed/>
                    <p:pic>
                      <p:nvPicPr>
                        <p:cNvPr id="0" name="图片 3126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5624140" y="4137484"/>
                          <a:ext cx="952500" cy="7191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对象 20"/>
            <p:cNvGraphicFramePr>
              <a:graphicFrameLocks noChangeAspect="1"/>
            </p:cNvGraphicFramePr>
            <p:nvPr/>
          </p:nvGraphicFramePr>
          <p:xfrm>
            <a:off x="6851650" y="4137484"/>
            <a:ext cx="698500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8" name="" r:id="rId31" imgW="381000" imgH="393700" progId="Equation.DSMT4">
                    <p:embed/>
                  </p:oleObj>
                </mc:Choice>
                <mc:Fallback>
                  <p:oleObj name="" r:id="rId31" imgW="381000" imgH="393700" progId="Equation.DSMT4">
                    <p:embed/>
                    <p:pic>
                      <p:nvPicPr>
                        <p:cNvPr id="0" name="图片 3118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851650" y="4137484"/>
                          <a:ext cx="698500" cy="7191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3" name="文本框 12"/>
          <p:cNvSpPr txBox="1"/>
          <p:nvPr/>
        </p:nvSpPr>
        <p:spPr>
          <a:xfrm>
            <a:off x="5624513" y="1119188"/>
            <a:ext cx="31956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P31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“做一做”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/>
          <p:nvPr/>
        </p:nvSpPr>
        <p:spPr>
          <a:xfrm>
            <a:off x="1082675" y="365125"/>
            <a:ext cx="6769100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latinLnBrk="1" hangingPunct="1"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计算下面各题。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507" name="对象 2"/>
          <p:cNvGraphicFramePr>
            <a:graphicFrameLocks noChangeAspect="1"/>
          </p:cNvGraphicFramePr>
          <p:nvPr/>
        </p:nvGraphicFramePr>
        <p:xfrm>
          <a:off x="915988" y="1319213"/>
          <a:ext cx="698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" r:id="rId1" imgW="381000" imgH="393700" progId="Equation.DSMT4">
                  <p:embed/>
                </p:oleObj>
              </mc:Choice>
              <mc:Fallback>
                <p:oleObj name="" r:id="rId1" imgW="381000" imgH="393700" progId="Equation.DSMT4">
                  <p:embed/>
                  <p:pic>
                    <p:nvPicPr>
                      <p:cNvPr id="0" name="图片 31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5988" y="1319213"/>
                        <a:ext cx="698500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对象 3"/>
          <p:cNvGraphicFramePr>
            <a:graphicFrameLocks noChangeAspect="1"/>
          </p:cNvGraphicFramePr>
          <p:nvPr/>
        </p:nvGraphicFramePr>
        <p:xfrm>
          <a:off x="3513138" y="1319213"/>
          <a:ext cx="8143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" r:id="rId3" imgW="444500" imgH="393700" progId="Equation.DSMT4">
                  <p:embed/>
                </p:oleObj>
              </mc:Choice>
              <mc:Fallback>
                <p:oleObj name="" r:id="rId3" imgW="444500" imgH="393700" progId="Equation.DSMT4">
                  <p:embed/>
                  <p:pic>
                    <p:nvPicPr>
                      <p:cNvPr id="0" name="图片 31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3138" y="1319213"/>
                        <a:ext cx="81438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对象 4"/>
          <p:cNvGraphicFramePr>
            <a:graphicFrameLocks noChangeAspect="1"/>
          </p:cNvGraphicFramePr>
          <p:nvPr/>
        </p:nvGraphicFramePr>
        <p:xfrm>
          <a:off x="6278563" y="1319213"/>
          <a:ext cx="6969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" r:id="rId5" imgW="381000" imgH="393700" progId="Equation.DSMT4">
                  <p:embed/>
                </p:oleObj>
              </mc:Choice>
              <mc:Fallback>
                <p:oleObj name="" r:id="rId5" imgW="381000" imgH="393700" progId="Equation.DSMT4">
                  <p:embed/>
                  <p:pic>
                    <p:nvPicPr>
                      <p:cNvPr id="0" name="图片 31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8563" y="1319213"/>
                        <a:ext cx="696912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对象 5"/>
          <p:cNvGraphicFramePr>
            <a:graphicFrameLocks noChangeAspect="1"/>
          </p:cNvGraphicFramePr>
          <p:nvPr/>
        </p:nvGraphicFramePr>
        <p:xfrm>
          <a:off x="915988" y="3533775"/>
          <a:ext cx="8366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" r:id="rId7" imgW="457200" imgH="393700" progId="Equation.DSMT4">
                  <p:embed/>
                </p:oleObj>
              </mc:Choice>
              <mc:Fallback>
                <p:oleObj name="" r:id="rId7" imgW="457200" imgH="393700" progId="Equation.DSMT4">
                  <p:embed/>
                  <p:pic>
                    <p:nvPicPr>
                      <p:cNvPr id="0" name="图片 31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5988" y="3533775"/>
                        <a:ext cx="836612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对象 6"/>
          <p:cNvGraphicFramePr>
            <a:graphicFrameLocks noChangeAspect="1"/>
          </p:cNvGraphicFramePr>
          <p:nvPr/>
        </p:nvGraphicFramePr>
        <p:xfrm>
          <a:off x="915988" y="2427288"/>
          <a:ext cx="952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" r:id="rId9" imgW="520700" imgH="393700" progId="Equation.DSMT4">
                  <p:embed/>
                </p:oleObj>
              </mc:Choice>
              <mc:Fallback>
                <p:oleObj name="" r:id="rId9" imgW="520700" imgH="393700" progId="Equation.DSMT4">
                  <p:embed/>
                  <p:pic>
                    <p:nvPicPr>
                      <p:cNvPr id="0" name="图片 318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5988" y="2427288"/>
                        <a:ext cx="952500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对象 7"/>
          <p:cNvGraphicFramePr>
            <a:graphicFrameLocks noChangeAspect="1"/>
          </p:cNvGraphicFramePr>
          <p:nvPr/>
        </p:nvGraphicFramePr>
        <p:xfrm>
          <a:off x="3513138" y="2427288"/>
          <a:ext cx="8143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" r:id="rId11" imgW="444500" imgH="393700" progId="Equation.DSMT4">
                  <p:embed/>
                </p:oleObj>
              </mc:Choice>
              <mc:Fallback>
                <p:oleObj name="" r:id="rId11" imgW="444500" imgH="393700" progId="Equation.DSMT4">
                  <p:embed/>
                  <p:pic>
                    <p:nvPicPr>
                      <p:cNvPr id="0" name="图片 316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13138" y="2427288"/>
                        <a:ext cx="81438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对象 8"/>
          <p:cNvGraphicFramePr>
            <a:graphicFrameLocks noChangeAspect="1"/>
          </p:cNvGraphicFramePr>
          <p:nvPr/>
        </p:nvGraphicFramePr>
        <p:xfrm>
          <a:off x="6184900" y="2427288"/>
          <a:ext cx="8366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" r:id="rId13" imgW="457200" imgH="393700" progId="Equation.DSMT4">
                  <p:embed/>
                </p:oleObj>
              </mc:Choice>
              <mc:Fallback>
                <p:oleObj name="" r:id="rId13" imgW="457200" imgH="393700" progId="Equation.DSMT4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84900" y="2427288"/>
                        <a:ext cx="836613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对象 9"/>
          <p:cNvGraphicFramePr>
            <a:graphicFrameLocks noChangeAspect="1"/>
          </p:cNvGraphicFramePr>
          <p:nvPr/>
        </p:nvGraphicFramePr>
        <p:xfrm>
          <a:off x="3513138" y="3533775"/>
          <a:ext cx="9540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" r:id="rId15" imgW="520700" imgH="393700" progId="Equation.DSMT4">
                  <p:embed/>
                </p:oleObj>
              </mc:Choice>
              <mc:Fallback>
                <p:oleObj name="" r:id="rId15" imgW="520700" imgH="393700" progId="Equation.DSMT4">
                  <p:embed/>
                  <p:pic>
                    <p:nvPicPr>
                      <p:cNvPr id="0" name="图片 316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13138" y="3533775"/>
                        <a:ext cx="954087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608138" y="1319213"/>
          <a:ext cx="14890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" r:id="rId17" imgW="812165" imgH="393700" progId="Equation.DSMT4">
                  <p:embed/>
                </p:oleObj>
              </mc:Choice>
              <mc:Fallback>
                <p:oleObj name="" r:id="rId17" imgW="812165" imgH="393700" progId="Equation.DSMT4">
                  <p:embed/>
                  <p:pic>
                    <p:nvPicPr>
                      <p:cNvPr id="0" name="图片 317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08138" y="1319213"/>
                        <a:ext cx="1489075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325938" y="1319213"/>
          <a:ext cx="14890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" r:id="rId19" imgW="812165" imgH="393700" progId="Equation.DSMT4">
                  <p:embed/>
                </p:oleObj>
              </mc:Choice>
              <mc:Fallback>
                <p:oleObj name="" r:id="rId19" imgW="812165" imgH="393700" progId="Equation.DSMT4">
                  <p:embed/>
                  <p:pic>
                    <p:nvPicPr>
                      <p:cNvPr id="0" name="图片 318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25938" y="1319213"/>
                        <a:ext cx="1489075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975475" y="1319213"/>
          <a:ext cx="13700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" r:id="rId21" imgW="748665" imgH="393700" progId="Equation.DSMT4">
                  <p:embed/>
                </p:oleObj>
              </mc:Choice>
              <mc:Fallback>
                <p:oleObj name="" r:id="rId21" imgW="748665" imgH="393700" progId="Equation.DSMT4">
                  <p:embed/>
                  <p:pic>
                    <p:nvPicPr>
                      <p:cNvPr id="0" name="图片 318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975475" y="1319213"/>
                        <a:ext cx="1370013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792288" y="2427288"/>
          <a:ext cx="16256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" r:id="rId23" imgW="888365" imgH="393700" progId="Equation.DSMT4">
                  <p:embed/>
                </p:oleObj>
              </mc:Choice>
              <mc:Fallback>
                <p:oleObj name="" r:id="rId23" imgW="888365" imgH="393700" progId="Equation.DSMT4">
                  <p:embed/>
                  <p:pic>
                    <p:nvPicPr>
                      <p:cNvPr id="0" name="图片 317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92288" y="2427288"/>
                        <a:ext cx="1625600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325938" y="2427288"/>
          <a:ext cx="14890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" r:id="rId25" imgW="812165" imgH="393700" progId="Equation.DSMT4">
                  <p:embed/>
                </p:oleObj>
              </mc:Choice>
              <mc:Fallback>
                <p:oleObj name="" r:id="rId25" imgW="812165" imgH="393700" progId="Equation.DSMT4">
                  <p:embed/>
                  <p:pic>
                    <p:nvPicPr>
                      <p:cNvPr id="0" name="图片 317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25938" y="2427288"/>
                        <a:ext cx="1489075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对象 16"/>
          <p:cNvGraphicFramePr>
            <a:graphicFrameLocks noChangeAspect="1"/>
          </p:cNvGraphicFramePr>
          <p:nvPr/>
        </p:nvGraphicFramePr>
        <p:xfrm>
          <a:off x="7005638" y="2427288"/>
          <a:ext cx="15097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" r:id="rId27" imgW="824865" imgH="393700" progId="Equation.DSMT4">
                  <p:embed/>
                </p:oleObj>
              </mc:Choice>
              <mc:Fallback>
                <p:oleObj name="" r:id="rId27" imgW="824865" imgH="393700" progId="Equation.DSMT4">
                  <p:embed/>
                  <p:pic>
                    <p:nvPicPr>
                      <p:cNvPr id="0" name="图片 316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005638" y="2427288"/>
                        <a:ext cx="1509712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5"/>
          <p:cNvGraphicFramePr>
            <a:graphicFrameLocks noChangeAspect="1"/>
          </p:cNvGraphicFramePr>
          <p:nvPr/>
        </p:nvGraphicFramePr>
        <p:xfrm>
          <a:off x="1752600" y="3533775"/>
          <a:ext cx="15113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" r:id="rId29" imgW="824865" imgH="393700" progId="Equation.DSMT4">
                  <p:embed/>
                </p:oleObj>
              </mc:Choice>
              <mc:Fallback>
                <p:oleObj name="" r:id="rId29" imgW="824865" imgH="393700" progId="Equation.DSMT4">
                  <p:embed/>
                  <p:pic>
                    <p:nvPicPr>
                      <p:cNvPr id="0" name="图片 317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752600" y="3533775"/>
                        <a:ext cx="1511300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9"/>
          <p:cNvGraphicFramePr>
            <a:graphicFrameLocks noChangeAspect="1"/>
          </p:cNvGraphicFramePr>
          <p:nvPr/>
        </p:nvGraphicFramePr>
        <p:xfrm>
          <a:off x="4467225" y="3533775"/>
          <a:ext cx="16287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" r:id="rId31" imgW="888365" imgH="393700" progId="Equation.DSMT4">
                  <p:embed/>
                </p:oleObj>
              </mc:Choice>
              <mc:Fallback>
                <p:oleObj name="" r:id="rId31" imgW="888365" imgH="393700" progId="Equation.DSMT4">
                  <p:embed/>
                  <p:pic>
                    <p:nvPicPr>
                      <p:cNvPr id="0" name="图片 3174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467225" y="3533775"/>
                        <a:ext cx="162877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文本框 1"/>
          <p:cNvSpPr txBox="1"/>
          <p:nvPr/>
        </p:nvSpPr>
        <p:spPr>
          <a:xfrm>
            <a:off x="1169988" y="766763"/>
            <a:ext cx="31559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/>
          <p:nvPr/>
        </p:nvSpPr>
        <p:spPr>
          <a:xfrm>
            <a:off x="1116013" y="700088"/>
            <a:ext cx="6769100" cy="11509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latinLnBrk="1" hangingPunct="1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把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橙汁分装在容量是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L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的小瓶里，可以装满几瓶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531" name="对象 2"/>
          <p:cNvGraphicFramePr>
            <a:graphicFrameLocks noChangeAspect="1"/>
          </p:cNvGraphicFramePr>
          <p:nvPr/>
        </p:nvGraphicFramePr>
        <p:xfrm>
          <a:off x="1763713" y="669925"/>
          <a:ext cx="279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" r:id="rId1" imgW="152400" imgH="393065" progId="Equation.DSMT4">
                  <p:embed/>
                </p:oleObj>
              </mc:Choice>
              <mc:Fallback>
                <p:oleObj name="" r:id="rId1" imgW="152400" imgH="393065" progId="Equation.DSMT4">
                  <p:embed/>
                  <p:pic>
                    <p:nvPicPr>
                      <p:cNvPr id="0" name="图片 31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3713" y="669925"/>
                        <a:ext cx="279400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对象 3"/>
          <p:cNvGraphicFramePr>
            <a:graphicFrameLocks noChangeAspect="1"/>
          </p:cNvGraphicFramePr>
          <p:nvPr/>
        </p:nvGraphicFramePr>
        <p:xfrm>
          <a:off x="4695825" y="669925"/>
          <a:ext cx="2555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" r:id="rId3" imgW="139700" imgH="393700" progId="Equation.DSMT4">
                  <p:embed/>
                </p:oleObj>
              </mc:Choice>
              <mc:Fallback>
                <p:oleObj name="" r:id="rId3" imgW="139700" imgH="393700" progId="Equation.DSMT4">
                  <p:embed/>
                  <p:pic>
                    <p:nvPicPr>
                      <p:cNvPr id="0" name="图片 31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5825" y="669925"/>
                        <a:ext cx="255588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22625" y="2066925"/>
          <a:ext cx="16017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" r:id="rId5" imgW="875665" imgH="393700" progId="Equation.DSMT4">
                  <p:embed/>
                </p:oleObj>
              </mc:Choice>
              <mc:Fallback>
                <p:oleObj name="" r:id="rId5" imgW="875665" imgH="393700" progId="Equation.DSMT4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2625" y="2066925"/>
                        <a:ext cx="1601788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4"/>
          <p:cNvSpPr/>
          <p:nvPr/>
        </p:nvSpPr>
        <p:spPr>
          <a:xfrm>
            <a:off x="2987675" y="3025775"/>
            <a:ext cx="3024188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答：可以装满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瓶。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5" name="文本框 12"/>
          <p:cNvSpPr txBox="1"/>
          <p:nvPr/>
        </p:nvSpPr>
        <p:spPr>
          <a:xfrm>
            <a:off x="2195513" y="1441450"/>
            <a:ext cx="32591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98625" y="4152900"/>
            <a:ext cx="57451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甲数÷乙数（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除外）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=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甲数×乙数的倒数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555" name="文本框 9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6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3613" y="1044575"/>
            <a:ext cx="6450012" cy="2073275"/>
            <a:chOff x="1518" y="1646"/>
            <a:chExt cx="10156" cy="3265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1518" y="3006"/>
              <a:ext cx="3969" cy="7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rPr>
                <a:t>一个数除以分数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endParaRPr>
            </a:p>
          </p:txBody>
        </p:sp>
        <p:sp>
          <p:nvSpPr>
            <p:cNvPr id="23561" name="左大括号 2"/>
            <p:cNvSpPr/>
            <p:nvPr/>
          </p:nvSpPr>
          <p:spPr>
            <a:xfrm>
              <a:off x="5260" y="2235"/>
              <a:ext cx="227" cy="2267"/>
            </a:xfrm>
            <a:prstGeom prst="leftBrace">
              <a:avLst>
                <a:gd name="adj1" fmla="val 57470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endParaRPr lang="zh-CN" altLang="en-US" dirty="0">
                <a:latin typeface="Gulim" pitchFamily="34" charset="-127"/>
              </a:endParaRP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5487" y="1871"/>
              <a:ext cx="3402" cy="7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rPr>
                <a:t>整数除以分数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500" y="4029"/>
              <a:ext cx="3967" cy="7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n-cs"/>
                </a:rPr>
                <a:t>分数除以分数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endParaRPr>
            </a:p>
          </p:txBody>
        </p:sp>
        <p:graphicFrame>
          <p:nvGraphicFramePr>
            <p:cNvPr id="23564" name="对象 6"/>
            <p:cNvGraphicFramePr>
              <a:graphicFrameLocks noChangeAspect="1"/>
            </p:cNvGraphicFramePr>
            <p:nvPr/>
          </p:nvGraphicFramePr>
          <p:xfrm>
            <a:off x="8626" y="3891"/>
            <a:ext cx="3040" cy="1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" r:id="rId5" imgW="1031240" imgH="304800" progId="Equation.DSMT4">
                    <p:embed/>
                  </p:oleObj>
                </mc:Choice>
                <mc:Fallback>
                  <p:oleObj name="" r:id="rId5" imgW="1031240" imgH="304800" progId="Equation.DSMT4">
                    <p:embed/>
                    <p:pic>
                      <p:nvPicPr>
                        <p:cNvPr id="0" name="图片 3164"/>
                        <p:cNvPicPr/>
                        <p:nvPr/>
                      </p:nvPicPr>
                      <p:blipFill>
                        <a:blip r:embed="rId6">
                          <a:lum bright="-600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626" y="3891"/>
                          <a:ext cx="3040" cy="10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5" name="对象 93"/>
            <p:cNvGraphicFramePr>
              <a:graphicFrameLocks noChangeAspect="1"/>
            </p:cNvGraphicFramePr>
            <p:nvPr/>
          </p:nvGraphicFramePr>
          <p:xfrm>
            <a:off x="9604" y="1655"/>
            <a:ext cx="1356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" r:id="rId7" imgW="469900" imgH="393700" progId="Equation.DSMT4">
                    <p:embed/>
                  </p:oleObj>
                </mc:Choice>
                <mc:Fallback>
                  <p:oleObj name="" r:id="rId7" imgW="469900" imgH="393700" progId="Equation.DSMT4">
                    <p:embed/>
                    <p:pic>
                      <p:nvPicPr>
                        <p:cNvPr id="0" name="图片 316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604" y="1655"/>
                          <a:ext cx="1356" cy="11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6" name="对象 1"/>
            <p:cNvGraphicFramePr>
              <a:graphicFrameLocks noChangeAspect="1"/>
            </p:cNvGraphicFramePr>
            <p:nvPr/>
          </p:nvGraphicFramePr>
          <p:xfrm>
            <a:off x="8580" y="1646"/>
            <a:ext cx="1024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name="" r:id="rId9" imgW="355600" imgH="393065" progId="Equation.DSMT4">
                    <p:embed/>
                  </p:oleObj>
                </mc:Choice>
                <mc:Fallback>
                  <p:oleObj name="" r:id="rId9" imgW="355600" imgH="393065" progId="Equation.DSMT4">
                    <p:embed/>
                    <p:pic>
                      <p:nvPicPr>
                        <p:cNvPr id="0" name="图片 316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580" y="1646"/>
                          <a:ext cx="1024" cy="11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7" name="文本框 8"/>
            <p:cNvSpPr txBox="1"/>
            <p:nvPr/>
          </p:nvSpPr>
          <p:spPr>
            <a:xfrm>
              <a:off x="10952" y="1899"/>
              <a:ext cx="722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000" b="1" dirty="0">
                  <a:latin typeface="Times New Roman" panose="02020603050405020304" pitchFamily="18" charset="0"/>
                </a:rPr>
                <a:t>=3</a:t>
              </a:r>
              <a:endParaRPr lang="en-US" altLang="zh-CN" sz="2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508125" y="3529013"/>
            <a:ext cx="64579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除以一个不等于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的数，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等于乘这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个数的倒数。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/>
          <p:nvPr/>
        </p:nvSpPr>
        <p:spPr>
          <a:xfrm>
            <a:off x="755650" y="268288"/>
            <a:ext cx="38893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79" name="Rectangle 2"/>
          <p:cNvSpPr/>
          <p:nvPr/>
        </p:nvSpPr>
        <p:spPr>
          <a:xfrm>
            <a:off x="2266950" y="2211388"/>
            <a:ext cx="496887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latinLnBrk="1"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0" name="文本框 3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81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/>
          <p:nvPr/>
        </p:nvSpPr>
        <p:spPr>
          <a:xfrm>
            <a:off x="1009650" y="896938"/>
            <a:ext cx="7124700" cy="9477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一辆汽车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小时行驶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千米，平均每小时行驶多少千米？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1" name="文本框 12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2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9" name="Rectangle 3"/>
          <p:cNvSpPr txBox="1"/>
          <p:nvPr/>
        </p:nvSpPr>
        <p:spPr>
          <a:xfrm>
            <a:off x="1111250" y="2451100"/>
            <a:ext cx="5919788" cy="504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计算下面各题，直接写出答案。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2170113" y="3006725"/>
          <a:ext cx="523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5" imgW="254000" imgH="405765" progId="Equation.DSMT4">
                  <p:embed/>
                </p:oleObj>
              </mc:Choice>
              <mc:Fallback>
                <p:oleObj name="" r:id="rId5" imgW="254000" imgH="405765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0113" y="3006725"/>
                        <a:ext cx="523875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3906838" y="3006725"/>
          <a:ext cx="52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7" imgW="254000" imgH="405765" progId="Equation.DSMT4">
                  <p:embed/>
                </p:oleObj>
              </mc:Choice>
              <mc:Fallback>
                <p:oleObj name="" r:id="rId7" imgW="254000" imgH="405765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06838" y="3006725"/>
                        <a:ext cx="5207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640388" y="3006725"/>
          <a:ext cx="652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9" imgW="317500" imgH="405765" progId="Equation.DSMT4">
                  <p:embed/>
                </p:oleObj>
              </mc:Choice>
              <mc:Fallback>
                <p:oleObj name="" r:id="rId9" imgW="317500" imgH="405765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40388" y="3006725"/>
                        <a:ext cx="652462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459663" y="3006725"/>
          <a:ext cx="652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1" imgW="317500" imgH="405765" progId="Equation.DSMT4">
                  <p:embed/>
                </p:oleObj>
              </mc:Choice>
              <mc:Fallback>
                <p:oleObj name="" r:id="rId11" imgW="317500" imgH="405765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59663" y="3006725"/>
                        <a:ext cx="652462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6"/>
          <p:cNvSpPr txBox="1"/>
          <p:nvPr/>
        </p:nvSpPr>
        <p:spPr>
          <a:xfrm>
            <a:off x="1111250" y="1846263"/>
            <a:ext cx="34798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速度＝路程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÷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时间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4938713" y="1846263"/>
            <a:ext cx="37925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90÷2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45(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千米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时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403350" y="3013075"/>
          <a:ext cx="7477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3" imgW="355600" imgH="393065" progId="Equation.DSMT4">
                  <p:embed/>
                </p:oleObj>
              </mc:Choice>
              <mc:Fallback>
                <p:oleObj name="" r:id="rId13" imgW="355600" imgH="393065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3350" y="3013075"/>
                        <a:ext cx="747713" cy="82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3173413" y="3013075"/>
          <a:ext cx="7477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15" imgW="355600" imgH="393065" progId="Equation.DSMT4">
                  <p:embed/>
                </p:oleObj>
              </mc:Choice>
              <mc:Fallback>
                <p:oleObj name="" r:id="rId15" imgW="355600" imgH="393065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73413" y="3013075"/>
                        <a:ext cx="747712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4943475" y="3013075"/>
          <a:ext cx="74771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7" imgW="355600" imgH="393065" progId="Equation.DSMT4">
                  <p:embed/>
                </p:oleObj>
              </mc:Choice>
              <mc:Fallback>
                <p:oleObj name="" r:id="rId17" imgW="355600" imgH="393065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43475" y="3013075"/>
                        <a:ext cx="747713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6711950" y="3013075"/>
          <a:ext cx="74771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9" imgW="355600" imgH="393065" progId="Equation.DSMT4">
                  <p:embed/>
                </p:oleObj>
              </mc:Choice>
              <mc:Fallback>
                <p:oleObj name="" r:id="rId19" imgW="355600" imgH="393065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11950" y="3013075"/>
                        <a:ext cx="747713" cy="82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圆角矩形标注 19"/>
          <p:cNvSpPr>
            <a:spLocks noChangeArrowheads="1"/>
          </p:cNvSpPr>
          <p:nvPr/>
        </p:nvSpPr>
        <p:spPr bwMode="auto">
          <a:xfrm>
            <a:off x="1727200" y="3952875"/>
            <a:ext cx="5689600" cy="990600"/>
          </a:xfrm>
          <a:prstGeom prst="wedgeRoundRectCallout">
            <a:avLst>
              <a:gd name="adj1" fmla="val 33966"/>
              <a:gd name="adj2" fmla="val -5166"/>
              <a:gd name="adj3" fmla="val 16667"/>
            </a:avLst>
          </a:prstGeom>
          <a:solidFill>
            <a:srgbClr val="FFFFFF"/>
          </a:solidFill>
          <a:ln w="38100" algn="ctr">
            <a:solidFill>
              <a:srgbClr val="00B0F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分数除以整数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(0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除外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等于分数乘这个整数的倒数。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8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grpSp>
        <p:nvGrpSpPr>
          <p:cNvPr id="9221" name="组合 1"/>
          <p:cNvGrpSpPr/>
          <p:nvPr/>
        </p:nvGrpSpPr>
        <p:grpSpPr>
          <a:xfrm>
            <a:off x="1763713" y="725488"/>
            <a:ext cx="6696075" cy="746125"/>
            <a:chOff x="467544" y="1177955"/>
            <a:chExt cx="6696925" cy="745723"/>
          </a:xfrm>
        </p:grpSpPr>
        <p:sp>
          <p:nvSpPr>
            <p:cNvPr id="9224" name="Rectangle 3"/>
            <p:cNvSpPr txBox="1"/>
            <p:nvPr/>
          </p:nvSpPr>
          <p:spPr>
            <a:xfrm>
              <a:off x="467544" y="1203341"/>
              <a:ext cx="6696925" cy="72033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eaLnBrk="1" latinLnBrk="1" hangingPunct="1">
                <a:lnSpc>
                  <a:spcPct val="150000"/>
                </a:lnSpc>
                <a:spcBef>
                  <a:spcPct val="20000"/>
                </a:spcBef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小明    小时走了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，小红      小时走了     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。谁走得快些？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9225" name="Object 7"/>
            <p:cNvGraphicFramePr>
              <a:graphicFrameLocks noChangeAspect="1"/>
            </p:cNvGraphicFramePr>
            <p:nvPr/>
          </p:nvGraphicFramePr>
          <p:xfrm>
            <a:off x="1187726" y="1177976"/>
            <a:ext cx="278040" cy="719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" r:id="rId5" imgW="152400" imgH="393700" progId="Equation.DSMT4">
                    <p:embed/>
                  </p:oleObj>
                </mc:Choice>
                <mc:Fallback>
                  <p:oleObj name="" r:id="rId5" imgW="152400" imgH="393700" progId="Equation.DSMT4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87726" y="1177976"/>
                          <a:ext cx="278040" cy="7199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Object 10"/>
            <p:cNvGraphicFramePr>
              <a:graphicFrameLocks noChangeAspect="1"/>
            </p:cNvGraphicFramePr>
            <p:nvPr/>
          </p:nvGraphicFramePr>
          <p:xfrm>
            <a:off x="4217776" y="1177955"/>
            <a:ext cx="393756" cy="720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" r:id="rId7" imgW="215900" imgH="393065" progId="Equation.DSMT4">
                    <p:embed/>
                  </p:oleObj>
                </mc:Choice>
                <mc:Fallback>
                  <p:oleObj name="" r:id="rId7" imgW="215900" imgH="393065" progId="Equation.DSMT4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217776" y="1177955"/>
                          <a:ext cx="393756" cy="7206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7" name="Object 13"/>
            <p:cNvGraphicFramePr>
              <a:graphicFrameLocks noChangeAspect="1"/>
            </p:cNvGraphicFramePr>
            <p:nvPr/>
          </p:nvGraphicFramePr>
          <p:xfrm>
            <a:off x="5918229" y="1178680"/>
            <a:ext cx="256203" cy="719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" r:id="rId9" imgW="139700" imgH="393700" progId="Equation.DSMT4">
                    <p:embed/>
                  </p:oleObj>
                </mc:Choice>
                <mc:Fallback>
                  <p:oleObj name="" r:id="rId9" imgW="139700" imgH="393700" progId="Equation.DSMT4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18229" y="1178680"/>
                          <a:ext cx="256203" cy="7199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222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4425" y="835025"/>
            <a:ext cx="557213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550" y="1984375"/>
            <a:ext cx="5676900" cy="2649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"/>
          <p:cNvGrpSpPr/>
          <p:nvPr/>
        </p:nvGrpSpPr>
        <p:grpSpPr>
          <a:xfrm>
            <a:off x="1763713" y="725488"/>
            <a:ext cx="6696075" cy="746125"/>
            <a:chOff x="467544" y="1177955"/>
            <a:chExt cx="6696925" cy="745723"/>
          </a:xfrm>
        </p:grpSpPr>
        <p:sp>
          <p:nvSpPr>
            <p:cNvPr id="11313" name="Rectangle 3"/>
            <p:cNvSpPr txBox="1"/>
            <p:nvPr/>
          </p:nvSpPr>
          <p:spPr>
            <a:xfrm>
              <a:off x="467544" y="1203341"/>
              <a:ext cx="6696925" cy="72033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eaLnBrk="1" latinLnBrk="1" hangingPunct="1">
                <a:lnSpc>
                  <a:spcPct val="150000"/>
                </a:lnSpc>
                <a:spcBef>
                  <a:spcPct val="20000"/>
                </a:spcBef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小明    小时走了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，小红      小时走了     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。谁走得快些？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1314" name="Object 7"/>
            <p:cNvGraphicFramePr>
              <a:graphicFrameLocks noChangeAspect="1"/>
            </p:cNvGraphicFramePr>
            <p:nvPr/>
          </p:nvGraphicFramePr>
          <p:xfrm>
            <a:off x="1187726" y="1177976"/>
            <a:ext cx="278040" cy="719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6" name="" r:id="rId2" imgW="152400" imgH="393700" progId="Equation.DSMT4">
                    <p:embed/>
                  </p:oleObj>
                </mc:Choice>
                <mc:Fallback>
                  <p:oleObj name="" r:id="rId2" imgW="152400" imgH="393700" progId="Equation.DSMT4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87726" y="1177976"/>
                          <a:ext cx="278040" cy="7199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15" name="Object 10"/>
            <p:cNvGraphicFramePr>
              <a:graphicFrameLocks noChangeAspect="1"/>
            </p:cNvGraphicFramePr>
            <p:nvPr/>
          </p:nvGraphicFramePr>
          <p:xfrm>
            <a:off x="4217776" y="1177955"/>
            <a:ext cx="393756" cy="720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7" name="" r:id="rId4" imgW="215900" imgH="393065" progId="Equation.DSMT4">
                    <p:embed/>
                  </p:oleObj>
                </mc:Choice>
                <mc:Fallback>
                  <p:oleObj name="" r:id="rId4" imgW="215900" imgH="393065" progId="Equation.DSMT4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17776" y="1177955"/>
                          <a:ext cx="393756" cy="7206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16" name="Object 13"/>
            <p:cNvGraphicFramePr>
              <a:graphicFrameLocks noChangeAspect="1"/>
            </p:cNvGraphicFramePr>
            <p:nvPr/>
          </p:nvGraphicFramePr>
          <p:xfrm>
            <a:off x="5918229" y="1178680"/>
            <a:ext cx="256203" cy="719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8" name="" r:id="rId6" imgW="139700" imgH="393700" progId="Equation.DSMT4">
                    <p:embed/>
                  </p:oleObj>
                </mc:Choice>
                <mc:Fallback>
                  <p:oleObj name="" r:id="rId6" imgW="139700" imgH="393700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18229" y="1178680"/>
                          <a:ext cx="256203" cy="7199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67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25" y="835025"/>
            <a:ext cx="557213" cy="552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1758950" y="1793875"/>
            <a:ext cx="5837238" cy="720725"/>
            <a:chOff x="1759497" y="1794510"/>
            <a:chExt cx="5836840" cy="720000"/>
          </a:xfrm>
        </p:grpSpPr>
        <p:sp>
          <p:nvSpPr>
            <p:cNvPr id="11311" name="Rectangle 3"/>
            <p:cNvSpPr txBox="1"/>
            <p:nvPr/>
          </p:nvSpPr>
          <p:spPr>
            <a:xfrm>
              <a:off x="1759497" y="1922969"/>
              <a:ext cx="5836840" cy="4630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小明平均每小时走：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1312" name="对象 1"/>
            <p:cNvGraphicFramePr>
              <a:graphicFrameLocks noChangeAspect="1"/>
            </p:cNvGraphicFramePr>
            <p:nvPr/>
          </p:nvGraphicFramePr>
          <p:xfrm>
            <a:off x="4461354" y="1794510"/>
            <a:ext cx="650321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9" name="" r:id="rId9" imgW="355600" imgH="393065" progId="Equation.DSMT4">
                    <p:embed/>
                  </p:oleObj>
                </mc:Choice>
                <mc:Fallback>
                  <p:oleObj name="" r:id="rId9" imgW="355600" imgH="393065" progId="Equation.DSMT4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61354" y="1794510"/>
                          <a:ext cx="650321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2363788" y="2565400"/>
            <a:ext cx="5359400" cy="1377950"/>
            <a:chOff x="974418" y="3144217"/>
            <a:chExt cx="5359934" cy="1377815"/>
          </a:xfrm>
        </p:grpSpPr>
        <p:sp>
          <p:nvSpPr>
            <p:cNvPr id="11309" name="圆角矩形标注 7"/>
            <p:cNvSpPr/>
            <p:nvPr/>
          </p:nvSpPr>
          <p:spPr>
            <a:xfrm>
              <a:off x="974418" y="3245807"/>
              <a:ext cx="4032918" cy="471442"/>
            </a:xfrm>
            <a:prstGeom prst="wedgeRoundRectCallout">
              <a:avLst>
                <a:gd name="adj1" fmla="val 60718"/>
                <a:gd name="adj2" fmla="val 49574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怎么计算呢？ 画个图试试吧。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11310" name="图片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86395" y="3144217"/>
              <a:ext cx="847957" cy="13778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69" name="组合 7168"/>
          <p:cNvGrpSpPr/>
          <p:nvPr/>
        </p:nvGrpSpPr>
        <p:grpSpPr>
          <a:xfrm>
            <a:off x="581025" y="3892550"/>
            <a:ext cx="2165350" cy="763588"/>
            <a:chOff x="581108" y="3892758"/>
            <a:chExt cx="2164638" cy="76359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81108" y="3964197"/>
              <a:ext cx="21598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5400000">
              <a:off x="545390" y="3928477"/>
              <a:ext cx="714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5400000">
              <a:off x="2710028" y="3928477"/>
              <a:ext cx="714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07" name="AutoShape 38"/>
            <p:cNvSpPr/>
            <p:nvPr/>
          </p:nvSpPr>
          <p:spPr>
            <a:xfrm rot="-5400000">
              <a:off x="1595487" y="3034356"/>
              <a:ext cx="131227" cy="2160000"/>
            </a:xfrm>
            <a:prstGeom prst="leftBrace">
              <a:avLst>
                <a:gd name="adj1" fmla="val 125355"/>
                <a:gd name="adj2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latinLnBrk="1" hangingPunct="1">
                <a:buNone/>
              </a:pP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1308" name="对象 7167"/>
            <p:cNvGraphicFramePr>
              <a:graphicFrameLocks noChangeAspect="1"/>
            </p:cNvGraphicFramePr>
            <p:nvPr/>
          </p:nvGraphicFramePr>
          <p:xfrm>
            <a:off x="1103086" y="4179979"/>
            <a:ext cx="1260094" cy="476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0" name="" r:id="rId12" imgW="1040765" imgH="393700" progId="Equation.DSMT4">
                    <p:embed/>
                  </p:oleObj>
                </mc:Choice>
                <mc:Fallback>
                  <p:oleObj name="" r:id="rId12" imgW="1040765" imgH="393700" progId="Equation.DSMT4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03086" y="4179979"/>
                          <a:ext cx="1260094" cy="4763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0" name="组合 7169"/>
          <p:cNvGrpSpPr/>
          <p:nvPr/>
        </p:nvGrpSpPr>
        <p:grpSpPr>
          <a:xfrm>
            <a:off x="442913" y="3219450"/>
            <a:ext cx="1368425" cy="738188"/>
            <a:chOff x="3612151" y="3226223"/>
            <a:chExt cx="1368425" cy="738535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3756613" y="3964758"/>
              <a:ext cx="10795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5400000">
              <a:off x="3720877" y="3929022"/>
              <a:ext cx="714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5400000">
              <a:off x="4800377" y="3929022"/>
              <a:ext cx="714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02" name="AutoShape 38"/>
            <p:cNvSpPr/>
            <p:nvPr/>
          </p:nvSpPr>
          <p:spPr>
            <a:xfrm rot="5400000" flipV="1">
              <a:off x="4228365" y="3225504"/>
              <a:ext cx="137613" cy="1080001"/>
            </a:xfrm>
            <a:prstGeom prst="leftBrace">
              <a:avLst>
                <a:gd name="adj1" fmla="val 125642"/>
                <a:gd name="adj2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latinLnBrk="1" hangingPunct="1">
                <a:buNone/>
              </a:pP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1303" name="对象 68"/>
            <p:cNvGraphicFramePr>
              <a:graphicFrameLocks noChangeAspect="1"/>
            </p:cNvGraphicFramePr>
            <p:nvPr/>
          </p:nvGraphicFramePr>
          <p:xfrm>
            <a:off x="3612151" y="3226223"/>
            <a:ext cx="13684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1" name="" r:id="rId14" imgW="1129665" imgH="393700" progId="Equation.DSMT4">
                    <p:embed/>
                  </p:oleObj>
                </mc:Choice>
                <mc:Fallback>
                  <p:oleObj name="" r:id="rId14" imgW="1129665" imgH="393700" progId="Equation.DSMT4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612151" y="3226223"/>
                          <a:ext cx="1368425" cy="4762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4" name="组合 7173"/>
          <p:cNvGrpSpPr/>
          <p:nvPr/>
        </p:nvGrpSpPr>
        <p:grpSpPr>
          <a:xfrm>
            <a:off x="4043363" y="2581275"/>
            <a:ext cx="4313979" cy="1514655"/>
            <a:chOff x="2917383" y="3076103"/>
            <a:chExt cx="4314237" cy="1514692"/>
          </a:xfrm>
        </p:grpSpPr>
        <p:grpSp>
          <p:nvGrpSpPr>
            <p:cNvPr id="11294" name="组合 70"/>
            <p:cNvGrpSpPr/>
            <p:nvPr/>
          </p:nvGrpSpPr>
          <p:grpSpPr>
            <a:xfrm>
              <a:off x="2917383" y="3142996"/>
              <a:ext cx="4314237" cy="1447799"/>
              <a:chOff x="974418" y="3245273"/>
              <a:chExt cx="4314116" cy="1606179"/>
            </a:xfrm>
          </p:grpSpPr>
          <p:sp>
            <p:nvSpPr>
              <p:cNvPr id="11297" name="圆角矩形标注 7"/>
              <p:cNvSpPr/>
              <p:nvPr/>
            </p:nvSpPr>
            <p:spPr>
              <a:xfrm>
                <a:off x="974418" y="3245273"/>
                <a:ext cx="3310043" cy="896317"/>
              </a:xfrm>
              <a:prstGeom prst="wedgeRoundRectCallout">
                <a:avLst>
                  <a:gd name="adj1" fmla="val 55537"/>
                  <a:gd name="adj2" fmla="val 55102"/>
                  <a:gd name="adj3" fmla="val 16667"/>
                </a:avLst>
              </a:prstGeom>
              <a:noFill/>
              <a:ln w="28575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latinLnBrk="1" hangingPunct="1">
                  <a:buNone/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先求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 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小时走的千米数，也就是求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2km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的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  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，即</a:t>
                </a:r>
                <a:endPara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pic>
            <p:nvPicPr>
              <p:cNvPr id="11298" name="图片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51216" y="3836597"/>
                <a:ext cx="637318" cy="101485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aphicFrame>
          <p:nvGraphicFramePr>
            <p:cNvPr id="11295" name="对象 7170"/>
            <p:cNvGraphicFramePr>
              <a:graphicFrameLocks noChangeAspect="1"/>
            </p:cNvGraphicFramePr>
            <p:nvPr/>
          </p:nvGraphicFramePr>
          <p:xfrm>
            <a:off x="3546866" y="3076103"/>
            <a:ext cx="209032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2" name="" r:id="rId17" imgW="152400" imgH="393700" progId="Equation.DSMT4">
                    <p:embed/>
                  </p:oleObj>
                </mc:Choice>
                <mc:Fallback>
                  <p:oleObj name="" r:id="rId17" imgW="152400" imgH="393700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546866" y="3076103"/>
                          <a:ext cx="209032" cy="54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6" name="对象 74"/>
            <p:cNvGraphicFramePr>
              <a:graphicFrameLocks noChangeAspect="1"/>
            </p:cNvGraphicFramePr>
            <p:nvPr/>
          </p:nvGraphicFramePr>
          <p:xfrm>
            <a:off x="4577388" y="3428071"/>
            <a:ext cx="209032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name="" r:id="rId19" imgW="152400" imgH="393700" progId="Equation.DSMT4">
                    <p:embed/>
                  </p:oleObj>
                </mc:Choice>
                <mc:Fallback>
                  <p:oleObj name="" r:id="rId19" imgW="152400" imgH="393700" progId="Equation.DSMT4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577388" y="3428071"/>
                          <a:ext cx="209032" cy="54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5" name="对象 7174"/>
          <p:cNvGraphicFramePr>
            <a:graphicFrameLocks noChangeAspect="1"/>
          </p:cNvGraphicFramePr>
          <p:nvPr/>
        </p:nvGraphicFramePr>
        <p:xfrm>
          <a:off x="6375400" y="2959100"/>
          <a:ext cx="469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" r:id="rId21" imgW="342900" imgH="393700" progId="Equation.DSMT4">
                  <p:embed/>
                </p:oleObj>
              </mc:Choice>
              <mc:Fallback>
                <p:oleObj name="" r:id="rId21" imgW="342900" imgH="3937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75400" y="2959100"/>
                        <a:ext cx="46990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6" name="组合 7175"/>
          <p:cNvGrpSpPr/>
          <p:nvPr/>
        </p:nvGrpSpPr>
        <p:grpSpPr>
          <a:xfrm>
            <a:off x="2747963" y="3892550"/>
            <a:ext cx="1079500" cy="71438"/>
            <a:chOff x="3521615" y="4595293"/>
            <a:chExt cx="1080000" cy="72000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3521615" y="4667293"/>
              <a:ext cx="108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5400000">
              <a:off x="3485615" y="4631293"/>
              <a:ext cx="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5400000">
              <a:off x="4565615" y="4631293"/>
              <a:ext cx="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83" name="组合 7182"/>
          <p:cNvGrpSpPr/>
          <p:nvPr/>
        </p:nvGrpSpPr>
        <p:grpSpPr>
          <a:xfrm>
            <a:off x="674688" y="2759075"/>
            <a:ext cx="3019425" cy="601663"/>
            <a:chOff x="675370" y="2759075"/>
            <a:chExt cx="3018256" cy="601087"/>
          </a:xfrm>
        </p:grpSpPr>
        <p:sp>
          <p:nvSpPr>
            <p:cNvPr id="11289" name="AutoShape 38"/>
            <p:cNvSpPr/>
            <p:nvPr/>
          </p:nvSpPr>
          <p:spPr>
            <a:xfrm rot="5400000" flipV="1">
              <a:off x="2026167" y="1692703"/>
              <a:ext cx="316662" cy="3018256"/>
            </a:xfrm>
            <a:prstGeom prst="leftBrace">
              <a:avLst>
                <a:gd name="adj1" fmla="val 125586"/>
                <a:gd name="adj2" fmla="val 50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latinLnBrk="1" hangingPunct="1">
                <a:buNone/>
              </a:pP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1290" name="对象 83"/>
            <p:cNvGraphicFramePr>
              <a:graphicFrameLocks noChangeAspect="1"/>
            </p:cNvGraphicFramePr>
            <p:nvPr/>
          </p:nvGraphicFramePr>
          <p:xfrm>
            <a:off x="1574800" y="2759075"/>
            <a:ext cx="13081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" r:id="rId23" imgW="1078865" imgH="190500" progId="Equation.DSMT4">
                    <p:embed/>
                  </p:oleObj>
                </mc:Choice>
                <mc:Fallback>
                  <p:oleObj name="" r:id="rId23" imgW="1078865" imgH="190500" progId="Equation.DSMT4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574800" y="2759075"/>
                          <a:ext cx="1308100" cy="2301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84" name="组合 7183"/>
          <p:cNvGrpSpPr/>
          <p:nvPr/>
        </p:nvGrpSpPr>
        <p:grpSpPr>
          <a:xfrm>
            <a:off x="4224338" y="3605213"/>
            <a:ext cx="2768600" cy="1150937"/>
            <a:chOff x="4224335" y="3605637"/>
            <a:chExt cx="2768417" cy="1150723"/>
          </a:xfrm>
        </p:grpSpPr>
        <p:sp>
          <p:nvSpPr>
            <p:cNvPr id="11287" name="圆角矩形标注 7"/>
            <p:cNvSpPr/>
            <p:nvPr/>
          </p:nvSpPr>
          <p:spPr>
            <a:xfrm>
              <a:off x="4224335" y="3638968"/>
              <a:ext cx="2768417" cy="1117392"/>
            </a:xfrm>
            <a:prstGeom prst="wedgeRoundRectCallout">
              <a:avLst>
                <a:gd name="adj1" fmla="val 64477"/>
                <a:gd name="adj2" fmla="val -49532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个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  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小时走的千米数也就是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小时走的千米数，再乘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，即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aphicFrame>
          <p:nvGraphicFramePr>
            <p:cNvPr id="11288" name="对象 87"/>
            <p:cNvGraphicFramePr>
              <a:graphicFrameLocks noChangeAspect="1"/>
            </p:cNvGraphicFramePr>
            <p:nvPr/>
          </p:nvGraphicFramePr>
          <p:xfrm>
            <a:off x="4795057" y="3605637"/>
            <a:ext cx="209032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" r:id="rId25" imgW="152400" imgH="393700" progId="Equation.DSMT4">
                    <p:embed/>
                  </p:oleObj>
                </mc:Choice>
                <mc:Fallback>
                  <p:oleObj name="" r:id="rId25" imgW="152400" imgH="393700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795057" y="3605637"/>
                          <a:ext cx="209032" cy="54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" name="对象 91"/>
          <p:cNvGraphicFramePr>
            <a:graphicFrameLocks noChangeAspect="1"/>
          </p:cNvGraphicFramePr>
          <p:nvPr/>
        </p:nvGraphicFramePr>
        <p:xfrm>
          <a:off x="6021388" y="4249738"/>
          <a:ext cx="749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" r:id="rId27" imgW="546100" imgH="393700" progId="Equation.DSMT4">
                  <p:embed/>
                </p:oleObj>
              </mc:Choice>
              <mc:Fallback>
                <p:oleObj name="" r:id="rId27" imgW="546100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21388" y="4249738"/>
                        <a:ext cx="74930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对象 7176"/>
          <p:cNvGraphicFramePr>
            <a:graphicFrameLocks noChangeAspect="1"/>
          </p:cNvGraphicFramePr>
          <p:nvPr/>
        </p:nvGraphicFramePr>
        <p:xfrm>
          <a:off x="5106988" y="1822450"/>
          <a:ext cx="1206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" r:id="rId29" imgW="660400" imgH="393700" progId="Equation.DSMT4">
                  <p:embed/>
                </p:oleObj>
              </mc:Choice>
              <mc:Fallback>
                <p:oleObj name="" r:id="rId29" imgW="6604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06988" y="1822450"/>
                        <a:ext cx="12065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对象 94"/>
          <p:cNvGraphicFramePr>
            <a:graphicFrameLocks noChangeAspect="1"/>
          </p:cNvGraphicFramePr>
          <p:nvPr/>
        </p:nvGraphicFramePr>
        <p:xfrm>
          <a:off x="7200900" y="1997075"/>
          <a:ext cx="10239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" r:id="rId31" imgW="558800" imgH="203200" progId="Equation.DSMT4">
                  <p:embed/>
                </p:oleObj>
              </mc:Choice>
              <mc:Fallback>
                <p:oleObj name="" r:id="rId31" imgW="55880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200900" y="1997075"/>
                        <a:ext cx="1023938" cy="371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2" name="组合 7181"/>
          <p:cNvGrpSpPr/>
          <p:nvPr/>
        </p:nvGrpSpPr>
        <p:grpSpPr>
          <a:xfrm>
            <a:off x="6319838" y="1716088"/>
            <a:ext cx="915987" cy="1054100"/>
            <a:chOff x="6319815" y="1716094"/>
            <a:chExt cx="915273" cy="1055083"/>
          </a:xfrm>
        </p:grpSpPr>
        <p:grpSp>
          <p:nvGrpSpPr>
            <p:cNvPr id="11281" name="组合 7180"/>
            <p:cNvGrpSpPr/>
            <p:nvPr/>
          </p:nvGrpSpPr>
          <p:grpSpPr>
            <a:xfrm>
              <a:off x="6319815" y="1716094"/>
              <a:ext cx="915273" cy="871031"/>
              <a:chOff x="6319815" y="1716094"/>
              <a:chExt cx="915273" cy="871031"/>
            </a:xfrm>
          </p:grpSpPr>
          <p:graphicFrame>
            <p:nvGraphicFramePr>
              <p:cNvPr id="11283" name="对象 93"/>
              <p:cNvGraphicFramePr>
                <a:graphicFrameLocks noChangeAspect="1"/>
              </p:cNvGraphicFramePr>
              <p:nvPr/>
            </p:nvGraphicFramePr>
            <p:xfrm>
              <a:off x="6319815" y="1822450"/>
              <a:ext cx="860425" cy="720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0" name="" r:id="rId33" imgW="469900" imgH="393700" progId="Equation.DSMT4">
                      <p:embed/>
                    </p:oleObj>
                  </mc:Choice>
                  <mc:Fallback>
                    <p:oleObj name="" r:id="rId33" imgW="469900" imgH="393700" progId="Equation.DSMT4">
                      <p:embed/>
                      <p:pic>
                        <p:nvPicPr>
                          <p:cNvPr id="0" name="图片 3116"/>
                          <p:cNvPicPr/>
                          <p:nvPr/>
                        </p:nvPicPr>
                        <p:blipFill>
                          <a:blip r:embed="rId34"/>
                          <a:stretch>
                            <a:fillRect/>
                          </a:stretch>
                        </p:blipFill>
                        <p:spPr>
                          <a:xfrm>
                            <a:off x="6319815" y="1822450"/>
                            <a:ext cx="860425" cy="72072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179" name="直接连接符 7178"/>
              <p:cNvCxnSpPr/>
              <p:nvPr/>
            </p:nvCxnSpPr>
            <p:spPr>
              <a:xfrm>
                <a:off x="6503821" y="1997343"/>
                <a:ext cx="371185" cy="3702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6863903" y="2215034"/>
                <a:ext cx="371185" cy="371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6" name="矩形 7179"/>
              <p:cNvSpPr/>
              <p:nvPr/>
            </p:nvSpPr>
            <p:spPr>
              <a:xfrm>
                <a:off x="6572400" y="1716094"/>
                <a:ext cx="287258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CN" altLang="en-US" sz="1200" dirty="0">
                  <a:solidFill>
                    <a:srgbClr val="FF0000"/>
                  </a:solidFill>
                  <a:latin typeface="Gulim" pitchFamily="34" charset="-127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282" name="矩形 99"/>
            <p:cNvSpPr/>
            <p:nvPr/>
          </p:nvSpPr>
          <p:spPr>
            <a:xfrm>
              <a:off x="6913096" y="2432623"/>
              <a:ext cx="287258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CN" altLang="en-US" sz="1200" dirty="0">
                <a:solidFill>
                  <a:srgbClr val="FF0000"/>
                </a:solidFill>
                <a:latin typeface="Gulim" pitchFamily="34" charset="-127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对象 1"/>
          <p:cNvGraphicFramePr>
            <a:graphicFrameLocks noChangeAspect="1"/>
          </p:cNvGraphicFramePr>
          <p:nvPr/>
        </p:nvGraphicFramePr>
        <p:xfrm>
          <a:off x="5937250" y="2809875"/>
          <a:ext cx="10207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" r:id="rId1" imgW="558800" imgH="393700" progId="Equation.DSMT4">
                  <p:embed/>
                </p:oleObj>
              </mc:Choice>
              <mc:Fallback>
                <p:oleObj name="" r:id="rId1" imgW="558800" imgH="393700" progId="Equation.DSMT4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0" y="2809875"/>
                        <a:ext cx="10207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5" name="组合 1"/>
          <p:cNvGrpSpPr/>
          <p:nvPr/>
        </p:nvGrpSpPr>
        <p:grpSpPr>
          <a:xfrm>
            <a:off x="1763713" y="725488"/>
            <a:ext cx="6696075" cy="746125"/>
            <a:chOff x="467544" y="1177955"/>
            <a:chExt cx="6696925" cy="745723"/>
          </a:xfrm>
        </p:grpSpPr>
        <p:sp>
          <p:nvSpPr>
            <p:cNvPr id="13348" name="Rectangle 3"/>
            <p:cNvSpPr txBox="1"/>
            <p:nvPr/>
          </p:nvSpPr>
          <p:spPr>
            <a:xfrm>
              <a:off x="467544" y="1203341"/>
              <a:ext cx="6696925" cy="72033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eaLnBrk="1" latinLnBrk="1" hangingPunct="1">
                <a:lnSpc>
                  <a:spcPct val="150000"/>
                </a:lnSpc>
                <a:spcBef>
                  <a:spcPct val="20000"/>
                </a:spcBef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小明    小时走了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，小红      小时走了     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。谁走得快些？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3349" name="Object 7"/>
            <p:cNvGraphicFramePr>
              <a:graphicFrameLocks noChangeAspect="1"/>
            </p:cNvGraphicFramePr>
            <p:nvPr/>
          </p:nvGraphicFramePr>
          <p:xfrm>
            <a:off x="1187726" y="1177976"/>
            <a:ext cx="278040" cy="719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2" name="" r:id="rId3" imgW="152400" imgH="393700" progId="Equation.DSMT4">
                    <p:embed/>
                  </p:oleObj>
                </mc:Choice>
                <mc:Fallback>
                  <p:oleObj name="" r:id="rId3" imgW="152400" imgH="393700" progId="Equation.DSMT4">
                    <p:embed/>
                    <p:pic>
                      <p:nvPicPr>
                        <p:cNvPr id="0" name="图片 310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87726" y="1177976"/>
                          <a:ext cx="278040" cy="7199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0" name="Object 10"/>
            <p:cNvGraphicFramePr>
              <a:graphicFrameLocks noChangeAspect="1"/>
            </p:cNvGraphicFramePr>
            <p:nvPr/>
          </p:nvGraphicFramePr>
          <p:xfrm>
            <a:off x="4217776" y="1177955"/>
            <a:ext cx="393756" cy="720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3" name="" r:id="rId5" imgW="215900" imgH="393065" progId="Equation.DSMT4">
                    <p:embed/>
                  </p:oleObj>
                </mc:Choice>
                <mc:Fallback>
                  <p:oleObj name="" r:id="rId5" imgW="215900" imgH="393065" progId="Equation.DSMT4">
                    <p:embed/>
                    <p:pic>
                      <p:nvPicPr>
                        <p:cNvPr id="0" name="图片 311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17776" y="1177955"/>
                          <a:ext cx="393756" cy="7206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1" name="Object 13"/>
            <p:cNvGraphicFramePr>
              <a:graphicFrameLocks noChangeAspect="1"/>
            </p:cNvGraphicFramePr>
            <p:nvPr/>
          </p:nvGraphicFramePr>
          <p:xfrm>
            <a:off x="5918229" y="1178680"/>
            <a:ext cx="256203" cy="719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4" name="" r:id="rId7" imgW="139700" imgH="393700" progId="Equation.DSMT4">
                    <p:embed/>
                  </p:oleObj>
                </mc:Choice>
                <mc:Fallback>
                  <p:oleObj name="" r:id="rId7" imgW="139700" imgH="393700" progId="Equation.DSMT4">
                    <p:embed/>
                    <p:pic>
                      <p:nvPicPr>
                        <p:cNvPr id="0" name="图片 31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18229" y="1178680"/>
                          <a:ext cx="256203" cy="7199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316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425" y="835025"/>
            <a:ext cx="557213" cy="552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7" name="组合 13"/>
          <p:cNvGrpSpPr/>
          <p:nvPr/>
        </p:nvGrpSpPr>
        <p:grpSpPr>
          <a:xfrm>
            <a:off x="969963" y="1774825"/>
            <a:ext cx="5837237" cy="749300"/>
            <a:chOff x="1758950" y="1793875"/>
            <a:chExt cx="5837238" cy="749300"/>
          </a:xfrm>
        </p:grpSpPr>
        <p:grpSp>
          <p:nvGrpSpPr>
            <p:cNvPr id="13344" name="组合 8"/>
            <p:cNvGrpSpPr/>
            <p:nvPr/>
          </p:nvGrpSpPr>
          <p:grpSpPr>
            <a:xfrm>
              <a:off x="1758950" y="1793875"/>
              <a:ext cx="5837238" cy="720725"/>
              <a:chOff x="1759497" y="1794510"/>
              <a:chExt cx="5836840" cy="720000"/>
            </a:xfrm>
          </p:grpSpPr>
          <p:sp>
            <p:nvSpPr>
              <p:cNvPr id="13346" name="Rectangle 3"/>
              <p:cNvSpPr txBox="1"/>
              <p:nvPr/>
            </p:nvSpPr>
            <p:spPr>
              <a:xfrm>
                <a:off x="1759497" y="1922969"/>
                <a:ext cx="5836840" cy="4630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latinLnBrk="1" hangingPunct="1">
                  <a:buNone/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小明平均每小时走：</a:t>
                </a:r>
                <a:endPara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13347" name="对象 1"/>
              <p:cNvGraphicFramePr>
                <a:graphicFrameLocks noChangeAspect="1"/>
              </p:cNvGraphicFramePr>
              <p:nvPr/>
            </p:nvGraphicFramePr>
            <p:xfrm>
              <a:off x="4461354" y="1794510"/>
              <a:ext cx="650321" cy="72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5" name="" r:id="rId10" imgW="355600" imgH="393065" progId="Equation.DSMT4">
                      <p:embed/>
                    </p:oleObj>
                  </mc:Choice>
                  <mc:Fallback>
                    <p:oleObj name="" r:id="rId10" imgW="355600" imgH="393065" progId="Equation.DSMT4">
                      <p:embed/>
                      <p:pic>
                        <p:nvPicPr>
                          <p:cNvPr id="0" name="图片 3115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461354" y="1794510"/>
                            <a:ext cx="650321" cy="7200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345" name="对象 11"/>
            <p:cNvGraphicFramePr>
              <a:graphicFrameLocks noChangeAspect="1"/>
            </p:cNvGraphicFramePr>
            <p:nvPr/>
          </p:nvGraphicFramePr>
          <p:xfrm>
            <a:off x="5106988" y="1822450"/>
            <a:ext cx="12065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6" name="" r:id="rId12" imgW="660400" imgH="393700" progId="Equation.DSMT4">
                    <p:embed/>
                  </p:oleObj>
                </mc:Choice>
                <mc:Fallback>
                  <p:oleObj name="" r:id="rId12" imgW="660400" imgH="393700" progId="Equation.DSMT4">
                    <p:embed/>
                    <p:pic>
                      <p:nvPicPr>
                        <p:cNvPr id="0" name="图片 310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106988" y="1822450"/>
                          <a:ext cx="1206500" cy="7207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3"/>
          <p:cNvSpPr txBox="1"/>
          <p:nvPr/>
        </p:nvSpPr>
        <p:spPr>
          <a:xfrm>
            <a:off x="969963" y="2938463"/>
            <a:ext cx="5837237" cy="463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小红平均每小时走：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5366" name="对象 1"/>
          <p:cNvGraphicFramePr>
            <a:graphicFrameLocks noChangeAspect="1"/>
          </p:cNvGraphicFramePr>
          <p:nvPr/>
        </p:nvGraphicFramePr>
        <p:xfrm>
          <a:off x="3665538" y="2809875"/>
          <a:ext cx="812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" r:id="rId14" imgW="444500" imgH="393700" progId="Equation.DSMT4">
                  <p:embed/>
                </p:oleObj>
              </mc:Choice>
              <mc:Fallback>
                <p:oleObj name="" r:id="rId14" imgW="444500" imgH="393700" progId="Equation.DSMT4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65538" y="2809875"/>
                        <a:ext cx="8128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/>
          <p:cNvSpPr txBox="1"/>
          <p:nvPr/>
        </p:nvSpPr>
        <p:spPr>
          <a:xfrm>
            <a:off x="1092200" y="4276725"/>
            <a:ext cx="5837238" cy="463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所以小明走得快些。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3321" name="组合 7181"/>
          <p:cNvGrpSpPr/>
          <p:nvPr/>
        </p:nvGrpSpPr>
        <p:grpSpPr>
          <a:xfrm>
            <a:off x="5554663" y="1681163"/>
            <a:ext cx="915987" cy="1089025"/>
            <a:chOff x="6319815" y="1681780"/>
            <a:chExt cx="915273" cy="1089397"/>
          </a:xfrm>
        </p:grpSpPr>
        <p:grpSp>
          <p:nvGrpSpPr>
            <p:cNvPr id="13338" name="组合 7180"/>
            <p:cNvGrpSpPr/>
            <p:nvPr/>
          </p:nvGrpSpPr>
          <p:grpSpPr>
            <a:xfrm>
              <a:off x="6319815" y="1681780"/>
              <a:ext cx="915273" cy="905076"/>
              <a:chOff x="6319815" y="1681780"/>
              <a:chExt cx="915273" cy="905076"/>
            </a:xfrm>
          </p:grpSpPr>
          <p:graphicFrame>
            <p:nvGraphicFramePr>
              <p:cNvPr id="13340" name="对象 93"/>
              <p:cNvGraphicFramePr>
                <a:graphicFrameLocks noChangeAspect="1"/>
              </p:cNvGraphicFramePr>
              <p:nvPr/>
            </p:nvGraphicFramePr>
            <p:xfrm>
              <a:off x="6319815" y="1822450"/>
              <a:ext cx="860425" cy="720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8" name="" r:id="rId16" imgW="469900" imgH="393700" progId="Equation.DSMT4">
                      <p:embed/>
                    </p:oleObj>
                  </mc:Choice>
                  <mc:Fallback>
                    <p:oleObj name="" r:id="rId16" imgW="469900" imgH="393700" progId="Equation.DSMT4">
                      <p:embed/>
                      <p:pic>
                        <p:nvPicPr>
                          <p:cNvPr id="0" name="图片 3112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6319815" y="1822450"/>
                            <a:ext cx="860425" cy="72072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179" name="直接连接符 7178"/>
              <p:cNvCxnSpPr/>
              <p:nvPr/>
            </p:nvCxnSpPr>
            <p:spPr>
              <a:xfrm>
                <a:off x="6503821" y="1997800"/>
                <a:ext cx="371185" cy="370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6863903" y="2215362"/>
                <a:ext cx="371185" cy="3716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43" name="矩形 7179"/>
              <p:cNvSpPr/>
              <p:nvPr/>
            </p:nvSpPr>
            <p:spPr>
              <a:xfrm>
                <a:off x="6503177" y="1681780"/>
                <a:ext cx="287258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CN" altLang="en-US" sz="1200" dirty="0">
                  <a:solidFill>
                    <a:srgbClr val="FF0000"/>
                  </a:solidFill>
                  <a:latin typeface="Gulim" pitchFamily="34" charset="-127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39" name="矩形 99"/>
            <p:cNvSpPr/>
            <p:nvPr/>
          </p:nvSpPr>
          <p:spPr>
            <a:xfrm>
              <a:off x="6913096" y="2432623"/>
              <a:ext cx="287258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CN" altLang="en-US" sz="1200" dirty="0">
                <a:solidFill>
                  <a:srgbClr val="FF0000"/>
                </a:solidFill>
                <a:latin typeface="Gulim" pitchFamily="34" charset="-127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3322" name="对象 94"/>
          <p:cNvGraphicFramePr>
            <a:graphicFrameLocks noChangeAspect="1"/>
          </p:cNvGraphicFramePr>
          <p:nvPr/>
        </p:nvGraphicFramePr>
        <p:xfrm>
          <a:off x="6416675" y="1995488"/>
          <a:ext cx="10239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" r:id="rId18" imgW="558800" imgH="203200" progId="Equation.DSMT4">
                  <p:embed/>
                </p:oleObj>
              </mc:Choice>
              <mc:Fallback>
                <p:oleObj name="" r:id="rId18" imgW="558800" imgH="20320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16675" y="1995488"/>
                        <a:ext cx="1023938" cy="371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直接连接符 36"/>
          <p:cNvCxnSpPr/>
          <p:nvPr/>
        </p:nvCxnSpPr>
        <p:spPr>
          <a:xfrm>
            <a:off x="5738813" y="1997075"/>
            <a:ext cx="371475" cy="369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6078538" y="2605088"/>
            <a:ext cx="903287" cy="1236662"/>
            <a:chOff x="14525" y="3914"/>
            <a:chExt cx="1423" cy="1946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4630" y="4926"/>
              <a:ext cx="585" cy="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30" name="组合 72"/>
            <p:cNvGrpSpPr/>
            <p:nvPr/>
          </p:nvGrpSpPr>
          <p:grpSpPr>
            <a:xfrm>
              <a:off x="14525" y="3914"/>
              <a:ext cx="1423" cy="1946"/>
              <a:chOff x="14122" y="1246"/>
              <a:chExt cx="1423" cy="1946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14122" y="1511"/>
                <a:ext cx="585" cy="5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14960" y="2250"/>
                <a:ext cx="585" cy="5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3" name="矩形 7179"/>
              <p:cNvSpPr/>
              <p:nvPr/>
            </p:nvSpPr>
            <p:spPr>
              <a:xfrm>
                <a:off x="14265" y="1248"/>
                <a:ext cx="452" cy="5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CN" altLang="en-US" sz="1200" dirty="0">
                  <a:solidFill>
                    <a:srgbClr val="FF0000"/>
                  </a:solidFill>
                  <a:latin typeface="Gulim" pitchFamily="34" charset="-127"/>
                  <a:ea typeface="宋体" panose="02010600030101010101" pitchFamily="2" charset="-122"/>
                </a:endParaRPr>
              </a:p>
            </p:txBody>
          </p:sp>
          <p:sp>
            <p:nvSpPr>
              <p:cNvPr id="13334" name="矩形 7179"/>
              <p:cNvSpPr/>
              <p:nvPr/>
            </p:nvSpPr>
            <p:spPr>
              <a:xfrm>
                <a:off x="15019" y="2660"/>
                <a:ext cx="452" cy="5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zh-CN" altLang="en-US" sz="1200" dirty="0">
                  <a:solidFill>
                    <a:srgbClr val="FF0000"/>
                  </a:solidFill>
                  <a:latin typeface="Gulim" pitchFamily="34" charset="-127"/>
                  <a:ea typeface="宋体" panose="02010600030101010101" pitchFamily="2" charset="-122"/>
                </a:endParaRPr>
              </a:p>
            </p:txBody>
          </p:sp>
          <p:sp>
            <p:nvSpPr>
              <p:cNvPr id="13335" name="矩形 7179"/>
              <p:cNvSpPr/>
              <p:nvPr/>
            </p:nvSpPr>
            <p:spPr>
              <a:xfrm>
                <a:off x="14978" y="1246"/>
                <a:ext cx="448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1200" dirty="0">
                  <a:solidFill>
                    <a:srgbClr val="FF0000"/>
                  </a:solidFill>
                  <a:latin typeface="Gulim" pitchFamily="34" charset="-127"/>
                  <a:ea typeface="宋体" panose="02010600030101010101" pitchFamily="2" charset="-122"/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14860" y="1528"/>
                <a:ext cx="585" cy="5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7" name="矩形 7179"/>
              <p:cNvSpPr/>
              <p:nvPr/>
            </p:nvSpPr>
            <p:spPr>
              <a:xfrm>
                <a:off x="14265" y="2661"/>
                <a:ext cx="448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1200" dirty="0">
                  <a:solidFill>
                    <a:srgbClr val="FF0000"/>
                  </a:solidFill>
                  <a:latin typeface="Gulim" pitchFamily="34" charset="-127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6" name="文本框 75"/>
          <p:cNvSpPr txBox="1"/>
          <p:nvPr/>
        </p:nvSpPr>
        <p:spPr>
          <a:xfrm>
            <a:off x="3668713" y="3663950"/>
            <a:ext cx="191452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3km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2km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6" name="对象 1"/>
          <p:cNvGraphicFramePr>
            <a:graphicFrameLocks noChangeAspect="1"/>
          </p:cNvGraphicFramePr>
          <p:nvPr/>
        </p:nvGraphicFramePr>
        <p:xfrm>
          <a:off x="4478338" y="2809875"/>
          <a:ext cx="882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" r:id="rId20" imgW="482600" imgH="393700" progId="Equation.DSMT4">
                  <p:embed/>
                </p:oleObj>
              </mc:Choice>
              <mc:Fallback>
                <p:oleObj name="" r:id="rId20" imgW="482600" imgH="3937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78338" y="2809875"/>
                        <a:ext cx="8826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1"/>
          <p:cNvGraphicFramePr>
            <a:graphicFrameLocks noChangeAspect="1"/>
          </p:cNvGraphicFramePr>
          <p:nvPr/>
        </p:nvGraphicFramePr>
        <p:xfrm>
          <a:off x="5418138" y="3044825"/>
          <a:ext cx="5111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" r:id="rId22" imgW="279400" imgH="165100" progId="Equation.DSMT4">
                  <p:embed/>
                </p:oleObj>
              </mc:Choice>
              <mc:Fallback>
                <p:oleObj name="" r:id="rId22" imgW="279400" imgH="165100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18138" y="3044825"/>
                        <a:ext cx="511175" cy="301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1"/>
          <p:cNvGraphicFramePr>
            <a:graphicFrameLocks noChangeAspect="1"/>
          </p:cNvGraphicFramePr>
          <p:nvPr/>
        </p:nvGraphicFramePr>
        <p:xfrm>
          <a:off x="7005638" y="2984500"/>
          <a:ext cx="10223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" r:id="rId24" imgW="558800" imgH="203200" progId="Equation.DSMT4">
                  <p:embed/>
                </p:oleObj>
              </mc:Choice>
              <mc:Fallback>
                <p:oleObj name="" r:id="rId24" imgW="558800" imgH="203200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05638" y="2984500"/>
                        <a:ext cx="1022350" cy="371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76" grpId="0"/>
      <p:bldP spid="7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5937250" y="2809875"/>
          <a:ext cx="10207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" r:id="rId1" imgW="558800" imgH="393700" progId="Equation.DSMT4">
                  <p:embed/>
                </p:oleObj>
              </mc:Choice>
              <mc:Fallback>
                <p:oleObj name="" r:id="rId1" imgW="558800" imgH="39370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0" y="2809875"/>
                        <a:ext cx="10207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39" name="组合 1"/>
          <p:cNvGrpSpPr/>
          <p:nvPr/>
        </p:nvGrpSpPr>
        <p:grpSpPr>
          <a:xfrm>
            <a:off x="1763713" y="725488"/>
            <a:ext cx="6696075" cy="746125"/>
            <a:chOff x="467544" y="1177955"/>
            <a:chExt cx="6696925" cy="745723"/>
          </a:xfrm>
        </p:grpSpPr>
        <p:sp>
          <p:nvSpPr>
            <p:cNvPr id="14360" name="Rectangle 3"/>
            <p:cNvSpPr txBox="1"/>
            <p:nvPr/>
          </p:nvSpPr>
          <p:spPr>
            <a:xfrm>
              <a:off x="467544" y="1203341"/>
              <a:ext cx="6696925" cy="72033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eaLnBrk="1" latinLnBrk="1" hangingPunct="1">
                <a:lnSpc>
                  <a:spcPct val="150000"/>
                </a:lnSpc>
                <a:spcBef>
                  <a:spcPct val="20000"/>
                </a:spcBef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小明    小时走了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，小红      小时走了     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。谁走得快些？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4361" name="Object 7"/>
            <p:cNvGraphicFramePr>
              <a:graphicFrameLocks noChangeAspect="1"/>
            </p:cNvGraphicFramePr>
            <p:nvPr/>
          </p:nvGraphicFramePr>
          <p:xfrm>
            <a:off x="1187726" y="1177976"/>
            <a:ext cx="278040" cy="719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name="" r:id="rId3" imgW="152400" imgH="393700" progId="Equation.DSMT4">
                    <p:embed/>
                  </p:oleObj>
                </mc:Choice>
                <mc:Fallback>
                  <p:oleObj name="" r:id="rId3" imgW="152400" imgH="393700" progId="Equation.DSMT4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87726" y="1177976"/>
                          <a:ext cx="278040" cy="7199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2" name="Object 10"/>
            <p:cNvGraphicFramePr>
              <a:graphicFrameLocks noChangeAspect="1"/>
            </p:cNvGraphicFramePr>
            <p:nvPr/>
          </p:nvGraphicFramePr>
          <p:xfrm>
            <a:off x="4217776" y="1177955"/>
            <a:ext cx="393756" cy="720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" r:id="rId5" imgW="215900" imgH="393065" progId="Equation.DSMT4">
                    <p:embed/>
                  </p:oleObj>
                </mc:Choice>
                <mc:Fallback>
                  <p:oleObj name="" r:id="rId5" imgW="215900" imgH="393065" progId="Equation.DSMT4">
                    <p:embed/>
                    <p:pic>
                      <p:nvPicPr>
                        <p:cNvPr id="0" name="图片 310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17776" y="1177955"/>
                          <a:ext cx="393756" cy="7206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3" name="Object 13"/>
            <p:cNvGraphicFramePr>
              <a:graphicFrameLocks noChangeAspect="1"/>
            </p:cNvGraphicFramePr>
            <p:nvPr/>
          </p:nvGraphicFramePr>
          <p:xfrm>
            <a:off x="5918229" y="1178680"/>
            <a:ext cx="256203" cy="719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" r:id="rId7" imgW="139700" imgH="393700" progId="Equation.DSMT4">
                    <p:embed/>
                  </p:oleObj>
                </mc:Choice>
                <mc:Fallback>
                  <p:oleObj name="" r:id="rId7" imgW="139700" imgH="393700" progId="Equation.DSMT4">
                    <p:embed/>
                    <p:pic>
                      <p:nvPicPr>
                        <p:cNvPr id="0" name="图片 310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18229" y="1178680"/>
                          <a:ext cx="256203" cy="7199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340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425" y="835025"/>
            <a:ext cx="557213" cy="552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1" name="组合 13"/>
          <p:cNvGrpSpPr/>
          <p:nvPr/>
        </p:nvGrpSpPr>
        <p:grpSpPr>
          <a:xfrm>
            <a:off x="969963" y="1774825"/>
            <a:ext cx="5837237" cy="749300"/>
            <a:chOff x="1758950" y="1793875"/>
            <a:chExt cx="5837238" cy="749300"/>
          </a:xfrm>
        </p:grpSpPr>
        <p:grpSp>
          <p:nvGrpSpPr>
            <p:cNvPr id="14356" name="组合 8"/>
            <p:cNvGrpSpPr/>
            <p:nvPr/>
          </p:nvGrpSpPr>
          <p:grpSpPr>
            <a:xfrm>
              <a:off x="1758950" y="1793875"/>
              <a:ext cx="5837238" cy="720725"/>
              <a:chOff x="1759497" y="1794510"/>
              <a:chExt cx="5836840" cy="720000"/>
            </a:xfrm>
          </p:grpSpPr>
          <p:sp>
            <p:nvSpPr>
              <p:cNvPr id="14358" name="Rectangle 3"/>
              <p:cNvSpPr txBox="1"/>
              <p:nvPr/>
            </p:nvSpPr>
            <p:spPr>
              <a:xfrm>
                <a:off x="1759497" y="1922969"/>
                <a:ext cx="5836840" cy="4630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latinLnBrk="1" hangingPunct="1">
                  <a:buNone/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小明平均每小时走：</a:t>
                </a:r>
                <a:endPara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14359" name="对象 1"/>
              <p:cNvGraphicFramePr>
                <a:graphicFrameLocks noChangeAspect="1"/>
              </p:cNvGraphicFramePr>
              <p:nvPr/>
            </p:nvGraphicFramePr>
            <p:xfrm>
              <a:off x="4461354" y="1794510"/>
              <a:ext cx="650321" cy="72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09" name="" r:id="rId10" imgW="355600" imgH="393065" progId="Equation.DSMT4">
                      <p:embed/>
                    </p:oleObj>
                  </mc:Choice>
                  <mc:Fallback>
                    <p:oleObj name="" r:id="rId10" imgW="355600" imgH="393065" progId="Equation.DSMT4">
                      <p:embed/>
                      <p:pic>
                        <p:nvPicPr>
                          <p:cNvPr id="0" name="图片 3113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461354" y="1794510"/>
                            <a:ext cx="650321" cy="7200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357" name="对象 11"/>
            <p:cNvGraphicFramePr>
              <a:graphicFrameLocks noChangeAspect="1"/>
            </p:cNvGraphicFramePr>
            <p:nvPr/>
          </p:nvGraphicFramePr>
          <p:xfrm>
            <a:off x="5106988" y="1822450"/>
            <a:ext cx="12065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name="" r:id="rId12" imgW="660400" imgH="393700" progId="Equation.DSMT4">
                    <p:embed/>
                  </p:oleObj>
                </mc:Choice>
                <mc:Fallback>
                  <p:oleObj name="" r:id="rId12" imgW="660400" imgH="393700" progId="Equation.DSMT4">
                    <p:embed/>
                    <p:pic>
                      <p:nvPicPr>
                        <p:cNvPr id="0" name="图片 3151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106988" y="1822450"/>
                          <a:ext cx="1206500" cy="7207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2" name="Rectangle 3"/>
          <p:cNvSpPr txBox="1"/>
          <p:nvPr/>
        </p:nvSpPr>
        <p:spPr>
          <a:xfrm>
            <a:off x="969963" y="2938463"/>
            <a:ext cx="5837237" cy="463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小红平均每小时走：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4343" name="对象 1"/>
          <p:cNvGraphicFramePr>
            <a:graphicFrameLocks noChangeAspect="1"/>
          </p:cNvGraphicFramePr>
          <p:nvPr/>
        </p:nvGraphicFramePr>
        <p:xfrm>
          <a:off x="3665538" y="2809875"/>
          <a:ext cx="812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" r:id="rId14" imgW="444500" imgH="393700" progId="Equation.DSMT4">
                  <p:embed/>
                </p:oleObj>
              </mc:Choice>
              <mc:Fallback>
                <p:oleObj name="" r:id="rId14" imgW="444500" imgH="393700" progId="Equation.DSMT4">
                  <p:embed/>
                  <p:pic>
                    <p:nvPicPr>
                      <p:cNvPr id="0" name="图片 315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65538" y="2809875"/>
                        <a:ext cx="8128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对象 93"/>
          <p:cNvGraphicFramePr>
            <a:graphicFrameLocks noChangeAspect="1"/>
          </p:cNvGraphicFramePr>
          <p:nvPr/>
        </p:nvGraphicFramePr>
        <p:xfrm>
          <a:off x="5554663" y="1822450"/>
          <a:ext cx="860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" r:id="rId16" imgW="469900" imgH="393700" progId="Equation.DSMT4">
                  <p:embed/>
                </p:oleObj>
              </mc:Choice>
              <mc:Fallback>
                <p:oleObj name="" r:id="rId16" imgW="469900" imgH="393700" progId="Equation.DSMT4">
                  <p:embed/>
                  <p:pic>
                    <p:nvPicPr>
                      <p:cNvPr id="0" name="图片 314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54663" y="1822450"/>
                        <a:ext cx="86042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对象 94"/>
          <p:cNvGraphicFramePr>
            <a:graphicFrameLocks noChangeAspect="1"/>
          </p:cNvGraphicFramePr>
          <p:nvPr/>
        </p:nvGraphicFramePr>
        <p:xfrm>
          <a:off x="6416675" y="1995488"/>
          <a:ext cx="10239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" r:id="rId18" imgW="558800" imgH="203200" progId="Equation.DSMT4">
                  <p:embed/>
                </p:oleObj>
              </mc:Choice>
              <mc:Fallback>
                <p:oleObj name="" r:id="rId18" imgW="558800" imgH="203200" progId="Equation.DSMT4">
                  <p:embed/>
                  <p:pic>
                    <p:nvPicPr>
                      <p:cNvPr id="0" name="图片 314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16675" y="1995488"/>
                        <a:ext cx="1023938" cy="371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对象 1"/>
          <p:cNvGraphicFramePr>
            <a:graphicFrameLocks noChangeAspect="1"/>
          </p:cNvGraphicFramePr>
          <p:nvPr/>
        </p:nvGraphicFramePr>
        <p:xfrm>
          <a:off x="4478338" y="2809875"/>
          <a:ext cx="882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" r:id="rId20" imgW="482600" imgH="393700" progId="Equation.DSMT4">
                  <p:embed/>
                </p:oleObj>
              </mc:Choice>
              <mc:Fallback>
                <p:oleObj name="" r:id="rId20" imgW="482600" imgH="393700" progId="Equation.DSMT4">
                  <p:embed/>
                  <p:pic>
                    <p:nvPicPr>
                      <p:cNvPr id="0" name="图片 314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78338" y="2809875"/>
                        <a:ext cx="8826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对象 1"/>
          <p:cNvGraphicFramePr>
            <a:graphicFrameLocks noChangeAspect="1"/>
          </p:cNvGraphicFramePr>
          <p:nvPr/>
        </p:nvGraphicFramePr>
        <p:xfrm>
          <a:off x="5418138" y="3044825"/>
          <a:ext cx="5111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" r:id="rId22" imgW="279400" imgH="165100" progId="Equation.DSMT4">
                  <p:embed/>
                </p:oleObj>
              </mc:Choice>
              <mc:Fallback>
                <p:oleObj name="" r:id="rId22" imgW="279400" imgH="165100" progId="Equation.DSMT4">
                  <p:embed/>
                  <p:pic>
                    <p:nvPicPr>
                      <p:cNvPr id="0" name="图片 314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18138" y="3044825"/>
                        <a:ext cx="511175" cy="301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对象 1"/>
          <p:cNvGraphicFramePr>
            <a:graphicFrameLocks noChangeAspect="1"/>
          </p:cNvGraphicFramePr>
          <p:nvPr/>
        </p:nvGraphicFramePr>
        <p:xfrm>
          <a:off x="7005638" y="2984500"/>
          <a:ext cx="10223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" r:id="rId24" imgW="558800" imgH="203200" progId="Equation.DSMT4">
                  <p:embed/>
                </p:oleObj>
              </mc:Choice>
              <mc:Fallback>
                <p:oleObj name="" r:id="rId24" imgW="558800" imgH="203200" progId="Equation.DSMT4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05638" y="2984500"/>
                        <a:ext cx="1022350" cy="371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圆角矩形 1"/>
          <p:cNvSpPr/>
          <p:nvPr/>
        </p:nvSpPr>
        <p:spPr>
          <a:xfrm>
            <a:off x="3635375" y="1708150"/>
            <a:ext cx="720725" cy="86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圆角矩形 14"/>
          <p:cNvSpPr/>
          <p:nvPr/>
        </p:nvSpPr>
        <p:spPr>
          <a:xfrm>
            <a:off x="5738813" y="1751013"/>
            <a:ext cx="720725" cy="86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圆角矩形 16"/>
          <p:cNvSpPr/>
          <p:nvPr/>
        </p:nvSpPr>
        <p:spPr>
          <a:xfrm>
            <a:off x="3686175" y="2751138"/>
            <a:ext cx="720725" cy="86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圆角矩形 17"/>
          <p:cNvSpPr/>
          <p:nvPr/>
        </p:nvSpPr>
        <p:spPr>
          <a:xfrm>
            <a:off x="6151563" y="2713038"/>
            <a:ext cx="882650" cy="865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044564" y="3719031"/>
            <a:ext cx="7158048" cy="1171734"/>
            <a:chOff x="1455528" y="2392219"/>
            <a:chExt cx="7504007" cy="1574921"/>
          </a:xfrm>
        </p:grpSpPr>
        <p:sp>
          <p:nvSpPr>
            <p:cNvPr id="14354" name="圆角矩形标注 1"/>
            <p:cNvSpPr/>
            <p:nvPr/>
          </p:nvSpPr>
          <p:spPr>
            <a:xfrm>
              <a:off x="2771968" y="2476083"/>
              <a:ext cx="6187567" cy="1089958"/>
            </a:xfrm>
            <a:prstGeom prst="wedgeRoundRectCallout">
              <a:avLst>
                <a:gd name="adj1" fmla="val -57949"/>
                <a:gd name="adj2" fmla="val 17046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通过上面的计算，你发现了什么？你会用自己的方式表示你发现的规律吗？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355" name="图片 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55528" y="2392219"/>
              <a:ext cx="730615" cy="15749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5937250" y="2809875"/>
          <a:ext cx="10207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" r:id="rId1" imgW="558800" imgH="393700" progId="Equation.DSMT4">
                  <p:embed/>
                </p:oleObj>
              </mc:Choice>
              <mc:Fallback>
                <p:oleObj name="" r:id="rId1" imgW="558800" imgH="393700" progId="Equation.DSMT4">
                  <p:embed/>
                  <p:pic>
                    <p:nvPicPr>
                      <p:cNvPr id="0" name="图片 31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7250" y="2809875"/>
                        <a:ext cx="10207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3" name="组合 1"/>
          <p:cNvGrpSpPr/>
          <p:nvPr/>
        </p:nvGrpSpPr>
        <p:grpSpPr>
          <a:xfrm>
            <a:off x="1763713" y="725488"/>
            <a:ext cx="6696075" cy="746125"/>
            <a:chOff x="467544" y="1177955"/>
            <a:chExt cx="6696925" cy="745723"/>
          </a:xfrm>
        </p:grpSpPr>
        <p:sp>
          <p:nvSpPr>
            <p:cNvPr id="15383" name="Rectangle 3"/>
            <p:cNvSpPr txBox="1"/>
            <p:nvPr/>
          </p:nvSpPr>
          <p:spPr>
            <a:xfrm>
              <a:off x="467544" y="1203341"/>
              <a:ext cx="6696925" cy="72033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eaLnBrk="1" latinLnBrk="1" hangingPunct="1">
                <a:lnSpc>
                  <a:spcPct val="150000"/>
                </a:lnSpc>
                <a:spcBef>
                  <a:spcPct val="20000"/>
                </a:spcBef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小明    小时走了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，小红      小时走了     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km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。谁走得快些？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5384" name="Object 7"/>
            <p:cNvGraphicFramePr>
              <a:graphicFrameLocks noChangeAspect="1"/>
            </p:cNvGraphicFramePr>
            <p:nvPr/>
          </p:nvGraphicFramePr>
          <p:xfrm>
            <a:off x="1187726" y="1177976"/>
            <a:ext cx="278040" cy="719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" name="" r:id="rId3" imgW="152400" imgH="393700" progId="Equation.DSMT4">
                    <p:embed/>
                  </p:oleObj>
                </mc:Choice>
                <mc:Fallback>
                  <p:oleObj name="" r:id="rId3" imgW="152400" imgH="393700" progId="Equation.DSMT4">
                    <p:embed/>
                    <p:pic>
                      <p:nvPicPr>
                        <p:cNvPr id="0" name="图片 315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87726" y="1177976"/>
                          <a:ext cx="278040" cy="7199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5" name="Object 10"/>
            <p:cNvGraphicFramePr>
              <a:graphicFrameLocks noChangeAspect="1"/>
            </p:cNvGraphicFramePr>
            <p:nvPr/>
          </p:nvGraphicFramePr>
          <p:xfrm>
            <a:off x="4217776" y="1177955"/>
            <a:ext cx="393756" cy="720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1" name="" r:id="rId5" imgW="215900" imgH="393065" progId="Equation.DSMT4">
                    <p:embed/>
                  </p:oleObj>
                </mc:Choice>
                <mc:Fallback>
                  <p:oleObj name="" r:id="rId5" imgW="215900" imgH="393065" progId="Equation.DSMT4">
                    <p:embed/>
                    <p:pic>
                      <p:nvPicPr>
                        <p:cNvPr id="0" name="图片 315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17776" y="1177955"/>
                          <a:ext cx="393756" cy="7206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6" name="Object 13"/>
            <p:cNvGraphicFramePr>
              <a:graphicFrameLocks noChangeAspect="1"/>
            </p:cNvGraphicFramePr>
            <p:nvPr/>
          </p:nvGraphicFramePr>
          <p:xfrm>
            <a:off x="5918229" y="1178680"/>
            <a:ext cx="256203" cy="719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2" name="" r:id="rId7" imgW="139700" imgH="393700" progId="Equation.DSMT4">
                    <p:embed/>
                  </p:oleObj>
                </mc:Choice>
                <mc:Fallback>
                  <p:oleObj name="" r:id="rId7" imgW="139700" imgH="393700" progId="Equation.DSMT4">
                    <p:embed/>
                    <p:pic>
                      <p:nvPicPr>
                        <p:cNvPr id="0" name="图片 315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18229" y="1178680"/>
                          <a:ext cx="256203" cy="7199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364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425" y="835025"/>
            <a:ext cx="557213" cy="552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5" name="组合 13"/>
          <p:cNvGrpSpPr/>
          <p:nvPr/>
        </p:nvGrpSpPr>
        <p:grpSpPr>
          <a:xfrm>
            <a:off x="969963" y="1774825"/>
            <a:ext cx="5837237" cy="749300"/>
            <a:chOff x="1758950" y="1793875"/>
            <a:chExt cx="5837238" cy="749300"/>
          </a:xfrm>
        </p:grpSpPr>
        <p:grpSp>
          <p:nvGrpSpPr>
            <p:cNvPr id="15379" name="组合 8"/>
            <p:cNvGrpSpPr/>
            <p:nvPr/>
          </p:nvGrpSpPr>
          <p:grpSpPr>
            <a:xfrm>
              <a:off x="1758950" y="1793875"/>
              <a:ext cx="5837238" cy="720725"/>
              <a:chOff x="1759497" y="1794510"/>
              <a:chExt cx="5836840" cy="720000"/>
            </a:xfrm>
          </p:grpSpPr>
          <p:sp>
            <p:nvSpPr>
              <p:cNvPr id="15381" name="Rectangle 3"/>
              <p:cNvSpPr txBox="1"/>
              <p:nvPr/>
            </p:nvSpPr>
            <p:spPr>
              <a:xfrm>
                <a:off x="1759497" y="1922969"/>
                <a:ext cx="5836840" cy="4630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latinLnBrk="1" hangingPunct="1">
                  <a:buNone/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小明平均每小时走：</a:t>
                </a:r>
                <a:endPara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15382" name="对象 1"/>
              <p:cNvGraphicFramePr>
                <a:graphicFrameLocks noChangeAspect="1"/>
              </p:cNvGraphicFramePr>
              <p:nvPr/>
            </p:nvGraphicFramePr>
            <p:xfrm>
              <a:off x="4461354" y="1794510"/>
              <a:ext cx="650321" cy="72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3" name="" r:id="rId10" imgW="355600" imgH="393065" progId="Equation.DSMT4">
                      <p:embed/>
                    </p:oleObj>
                  </mc:Choice>
                  <mc:Fallback>
                    <p:oleObj name="" r:id="rId10" imgW="355600" imgH="393065" progId="Equation.DSMT4">
                      <p:embed/>
                      <p:pic>
                        <p:nvPicPr>
                          <p:cNvPr id="0" name="图片 3155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461354" y="1794510"/>
                            <a:ext cx="650321" cy="7200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380" name="对象 11"/>
            <p:cNvGraphicFramePr>
              <a:graphicFrameLocks noChangeAspect="1"/>
            </p:cNvGraphicFramePr>
            <p:nvPr/>
          </p:nvGraphicFramePr>
          <p:xfrm>
            <a:off x="5106988" y="1822450"/>
            <a:ext cx="12065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4" name="" r:id="rId12" imgW="660400" imgH="393700" progId="Equation.DSMT4">
                    <p:embed/>
                  </p:oleObj>
                </mc:Choice>
                <mc:Fallback>
                  <p:oleObj name="" r:id="rId12" imgW="660400" imgH="393700" progId="Equation.DSMT4">
                    <p:embed/>
                    <p:pic>
                      <p:nvPicPr>
                        <p:cNvPr id="0" name="图片 316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106988" y="1822450"/>
                          <a:ext cx="1206500" cy="7207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6" name="Rectangle 3"/>
          <p:cNvSpPr txBox="1"/>
          <p:nvPr/>
        </p:nvSpPr>
        <p:spPr>
          <a:xfrm>
            <a:off x="969963" y="2938463"/>
            <a:ext cx="5837237" cy="463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小红平均每小时走：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5367" name="对象 1"/>
          <p:cNvGraphicFramePr>
            <a:graphicFrameLocks noChangeAspect="1"/>
          </p:cNvGraphicFramePr>
          <p:nvPr/>
        </p:nvGraphicFramePr>
        <p:xfrm>
          <a:off x="3665538" y="2809875"/>
          <a:ext cx="812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" r:id="rId14" imgW="444500" imgH="393700" progId="Equation.DSMT4">
                  <p:embed/>
                </p:oleObj>
              </mc:Choice>
              <mc:Fallback>
                <p:oleObj name="" r:id="rId14" imgW="444500" imgH="393700" progId="Equation.DSMT4">
                  <p:embed/>
                  <p:pic>
                    <p:nvPicPr>
                      <p:cNvPr id="0" name="图片 315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65538" y="2809875"/>
                        <a:ext cx="8128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对象 93"/>
          <p:cNvGraphicFramePr>
            <a:graphicFrameLocks noChangeAspect="1"/>
          </p:cNvGraphicFramePr>
          <p:nvPr/>
        </p:nvGraphicFramePr>
        <p:xfrm>
          <a:off x="5554663" y="1822450"/>
          <a:ext cx="860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" r:id="rId16" imgW="469900" imgH="393700" progId="Equation.DSMT4">
                  <p:embed/>
                </p:oleObj>
              </mc:Choice>
              <mc:Fallback>
                <p:oleObj name="" r:id="rId16" imgW="469900" imgH="393700" progId="Equation.DSMT4">
                  <p:embed/>
                  <p:pic>
                    <p:nvPicPr>
                      <p:cNvPr id="0" name="图片 315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54663" y="1822450"/>
                        <a:ext cx="86042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对象 94"/>
          <p:cNvGraphicFramePr>
            <a:graphicFrameLocks noChangeAspect="1"/>
          </p:cNvGraphicFramePr>
          <p:nvPr/>
        </p:nvGraphicFramePr>
        <p:xfrm>
          <a:off x="6416675" y="1995488"/>
          <a:ext cx="10239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" r:id="rId18" imgW="558800" imgH="203200" progId="Equation.DSMT4">
                  <p:embed/>
                </p:oleObj>
              </mc:Choice>
              <mc:Fallback>
                <p:oleObj name="" r:id="rId18" imgW="558800" imgH="203200" progId="Equation.DSMT4">
                  <p:embed/>
                  <p:pic>
                    <p:nvPicPr>
                      <p:cNvPr id="0" name="图片 315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16675" y="1995488"/>
                        <a:ext cx="1023938" cy="371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对象 1"/>
          <p:cNvGraphicFramePr>
            <a:graphicFrameLocks noChangeAspect="1"/>
          </p:cNvGraphicFramePr>
          <p:nvPr/>
        </p:nvGraphicFramePr>
        <p:xfrm>
          <a:off x="4478338" y="2809875"/>
          <a:ext cx="882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" r:id="rId20" imgW="482600" imgH="393700" progId="Equation.DSMT4">
                  <p:embed/>
                </p:oleObj>
              </mc:Choice>
              <mc:Fallback>
                <p:oleObj name="" r:id="rId20" imgW="482600" imgH="393700" progId="Equation.DSMT4">
                  <p:embed/>
                  <p:pic>
                    <p:nvPicPr>
                      <p:cNvPr id="0" name="图片 316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78338" y="2809875"/>
                        <a:ext cx="8826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对象 1"/>
          <p:cNvGraphicFramePr>
            <a:graphicFrameLocks noChangeAspect="1"/>
          </p:cNvGraphicFramePr>
          <p:nvPr/>
        </p:nvGraphicFramePr>
        <p:xfrm>
          <a:off x="5418138" y="3044825"/>
          <a:ext cx="5111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" r:id="rId22" imgW="279400" imgH="165100" progId="Equation.DSMT4">
                  <p:embed/>
                </p:oleObj>
              </mc:Choice>
              <mc:Fallback>
                <p:oleObj name="" r:id="rId22" imgW="279400" imgH="165100" progId="Equation.DSMT4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18138" y="3044825"/>
                        <a:ext cx="511175" cy="301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对象 1"/>
          <p:cNvGraphicFramePr>
            <a:graphicFrameLocks noChangeAspect="1"/>
          </p:cNvGraphicFramePr>
          <p:nvPr/>
        </p:nvGraphicFramePr>
        <p:xfrm>
          <a:off x="7005638" y="2984500"/>
          <a:ext cx="10223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" r:id="rId24" imgW="558800" imgH="203200" progId="Equation.DSMT4">
                  <p:embed/>
                </p:oleObj>
              </mc:Choice>
              <mc:Fallback>
                <p:oleObj name="" r:id="rId24" imgW="558800" imgH="203200" progId="Equation.DSMT4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05638" y="2984500"/>
                        <a:ext cx="1022350" cy="371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圆角矩形 1"/>
          <p:cNvSpPr/>
          <p:nvPr/>
        </p:nvSpPr>
        <p:spPr>
          <a:xfrm>
            <a:off x="3635375" y="1708150"/>
            <a:ext cx="720725" cy="86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圆角矩形 14"/>
          <p:cNvSpPr/>
          <p:nvPr/>
        </p:nvSpPr>
        <p:spPr>
          <a:xfrm>
            <a:off x="5738813" y="1751013"/>
            <a:ext cx="720725" cy="86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圆角矩形 16"/>
          <p:cNvSpPr/>
          <p:nvPr/>
        </p:nvSpPr>
        <p:spPr>
          <a:xfrm>
            <a:off x="3686175" y="2751138"/>
            <a:ext cx="720725" cy="86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圆角矩形 17"/>
          <p:cNvSpPr/>
          <p:nvPr/>
        </p:nvSpPr>
        <p:spPr>
          <a:xfrm>
            <a:off x="6151563" y="2713038"/>
            <a:ext cx="882650" cy="865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50975" y="3724275"/>
            <a:ext cx="64579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除以一个不等于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的数，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等于乘这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个数的倒数。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808163" y="4332288"/>
            <a:ext cx="57451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甲数÷乙数（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0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除外）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=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甲数×乙数的倒数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28" grpId="0" bldLvl="0" animBg="1"/>
      <p:bldP spid="28" grpId="1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/>
          <p:nvPr/>
        </p:nvSpPr>
        <p:spPr>
          <a:xfrm>
            <a:off x="1476375" y="971550"/>
            <a:ext cx="320992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计算下面各题。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1612900" y="1565275"/>
          <a:ext cx="5538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" r:id="rId2" imgW="1905000" imgH="965200" progId="Equation.DSMT4">
                  <p:embed/>
                </p:oleObj>
              </mc:Choice>
              <mc:Fallback>
                <p:oleObj name="" r:id="rId2" imgW="1905000" imgH="965200" progId="Equation.DSMT4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2900" y="1565275"/>
                        <a:ext cx="5538788" cy="2371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56150" y="1600200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6150" y="2127250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5175" y="1836738"/>
            <a:ext cx="595313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27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5375" y="1757363"/>
            <a:ext cx="5603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92488" y="2790825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8188" y="3322638"/>
            <a:ext cx="5953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21300" y="2784475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05425" y="3314700"/>
            <a:ext cx="390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5925" y="2933700"/>
            <a:ext cx="5619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24613" y="2817813"/>
          <a:ext cx="6096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" r:id="rId4" imgW="228600" imgH="393700" progId="Equation.DSMT4">
                  <p:embed/>
                </p:oleObj>
              </mc:Choice>
              <mc:Fallback>
                <p:oleObj name="" r:id="rId4" imgW="228600" imgH="393700" progId="Equation.DSMT4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4613" y="2817813"/>
                        <a:ext cx="609600" cy="1049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文本框 14"/>
          <p:cNvSpPr txBox="1"/>
          <p:nvPr>
            <p:custDataLst>
              <p:tags r:id="rId6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99" name="图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0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6401" name="文本框 12"/>
          <p:cNvSpPr txBox="1"/>
          <p:nvPr/>
        </p:nvSpPr>
        <p:spPr>
          <a:xfrm>
            <a:off x="4067175" y="1098550"/>
            <a:ext cx="32289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P31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“做一做”第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/>
          <p:nvPr/>
        </p:nvSpPr>
        <p:spPr>
          <a:xfrm>
            <a:off x="1116013" y="700088"/>
            <a:ext cx="424815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计算下面各题。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文本框 8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6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8437" name="对象 1"/>
          <p:cNvGraphicFramePr>
            <a:graphicFrameLocks noChangeAspect="1"/>
          </p:cNvGraphicFramePr>
          <p:nvPr/>
        </p:nvGraphicFramePr>
        <p:xfrm>
          <a:off x="1187450" y="1352550"/>
          <a:ext cx="650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" r:id="rId5" imgW="355600" imgH="393065" progId="Equation.DSMT4">
                  <p:embed/>
                </p:oleObj>
              </mc:Choice>
              <mc:Fallback>
                <p:oleObj name="" r:id="rId5" imgW="355600" imgH="393065" progId="Equation.DSMT4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450" y="1352550"/>
                        <a:ext cx="65087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9"/>
          <p:cNvGraphicFramePr>
            <a:graphicFrameLocks noChangeAspect="1"/>
          </p:cNvGraphicFramePr>
          <p:nvPr/>
        </p:nvGraphicFramePr>
        <p:xfrm>
          <a:off x="4859338" y="1352550"/>
          <a:ext cx="7667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" r:id="rId7" imgW="419100" imgH="393700" progId="Equation.DSMT4">
                  <p:embed/>
                </p:oleObj>
              </mc:Choice>
              <mc:Fallback>
                <p:oleObj name="" r:id="rId7" imgW="419100" imgH="393700" progId="Equation.DSMT4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9338" y="1352550"/>
                        <a:ext cx="766762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对象 10"/>
          <p:cNvGraphicFramePr>
            <a:graphicFrameLocks noChangeAspect="1"/>
          </p:cNvGraphicFramePr>
          <p:nvPr/>
        </p:nvGraphicFramePr>
        <p:xfrm>
          <a:off x="1060450" y="2859088"/>
          <a:ext cx="9064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" r:id="rId9" imgW="495300" imgH="393700" progId="Equation.DSMT4">
                  <p:embed/>
                </p:oleObj>
              </mc:Choice>
              <mc:Fallback>
                <p:oleObj name="" r:id="rId9" imgW="495300" imgH="393700" progId="Equation.DSMT4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0450" y="2859088"/>
                        <a:ext cx="906463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对象 11"/>
          <p:cNvGraphicFramePr>
            <a:graphicFrameLocks noChangeAspect="1"/>
          </p:cNvGraphicFramePr>
          <p:nvPr/>
        </p:nvGraphicFramePr>
        <p:xfrm>
          <a:off x="4767263" y="2859088"/>
          <a:ext cx="952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" r:id="rId11" imgW="520700" imgH="393700" progId="Equation.DSMT4">
                  <p:embed/>
                </p:oleObj>
              </mc:Choice>
              <mc:Fallback>
                <p:oleObj name="" r:id="rId11" imgW="520700" imgH="393700" progId="Equation.DSMT4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7263" y="2859088"/>
                        <a:ext cx="952500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887538" y="1352550"/>
          <a:ext cx="13716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" r:id="rId13" imgW="748665" imgH="393700" progId="Equation.DSMT4">
                  <p:embed/>
                </p:oleObj>
              </mc:Choice>
              <mc:Fallback>
                <p:oleObj name="" r:id="rId13" imgW="748665" imgH="393700" progId="Equation.DSMT4">
                  <p:embed/>
                  <p:pic>
                    <p:nvPicPr>
                      <p:cNvPr id="0" name="图片 31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87538" y="1352550"/>
                        <a:ext cx="1371600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719763" y="1352550"/>
          <a:ext cx="16271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" r:id="rId15" imgW="888365" imgH="393700" progId="Equation.DSMT4">
                  <p:embed/>
                </p:oleObj>
              </mc:Choice>
              <mc:Fallback>
                <p:oleObj name="" r:id="rId15" imgW="888365" imgH="393700" progId="Equation.DSMT4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19763" y="1352550"/>
                        <a:ext cx="1627187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966913" y="2881313"/>
          <a:ext cx="17208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" r:id="rId17" imgW="939165" imgH="393700" progId="Equation.DSMT4">
                  <p:embed/>
                </p:oleObj>
              </mc:Choice>
              <mc:Fallback>
                <p:oleObj name="" r:id="rId17" imgW="939165" imgH="393700" progId="Equation.DSMT4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66913" y="2881313"/>
                        <a:ext cx="1720850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695950" y="2881313"/>
          <a:ext cx="17684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" r:id="rId19" imgW="965200" imgH="393700" progId="Equation.DSMT4">
                  <p:embed/>
                </p:oleObj>
              </mc:Choice>
              <mc:Fallback>
                <p:oleObj name="" r:id="rId19" imgW="965200" imgH="393700" progId="Equation.DSMT4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95950" y="2881313"/>
                        <a:ext cx="1768475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文本框 1"/>
          <p:cNvSpPr txBox="1"/>
          <p:nvPr/>
        </p:nvSpPr>
        <p:spPr>
          <a:xfrm>
            <a:off x="3687763" y="811213"/>
            <a:ext cx="3402012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P31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“做一做”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ADDREMOVEWATERMARK" val="pLMUsSzjrf"/>
</p:tagLst>
</file>

<file path=ppt/tags/tag10.xml><?xml version="1.0" encoding="utf-8"?>
<p:tagLst xmlns:p="http://schemas.openxmlformats.org/presentationml/2006/main">
  <p:tag name="ISLIDE.ADDREMOVEWATERMARK" val="r7XWcBdylE"/>
</p:tagLst>
</file>

<file path=ppt/tags/tag11.xml><?xml version="1.0" encoding="utf-8"?>
<p:tagLst xmlns:p="http://schemas.openxmlformats.org/presentationml/2006/main">
  <p:tag name="ISLIDE.ADDREMOVEWATERMARK" val="pLMUsSzjrf"/>
</p:tagLst>
</file>

<file path=ppt/tags/tag12.xml><?xml version="1.0" encoding="utf-8"?>
<p:tagLst xmlns:p="http://schemas.openxmlformats.org/presentationml/2006/main">
  <p:tag name="ISLIDE.ADDREMOVEWATERMARK" val="r7XWcBdylE"/>
</p:tagLst>
</file>

<file path=ppt/tags/tag13.xml><?xml version="1.0" encoding="utf-8"?>
<p:tagLst xmlns:p="http://schemas.openxmlformats.org/presentationml/2006/main">
  <p:tag name="ISLIDE.ADDREMOVEWATERMARK" val="ndDjqKPMGN"/>
</p:tagLst>
</file>

<file path=ppt/tags/tag14.xml><?xml version="1.0" encoding="utf-8"?>
<p:tagLst xmlns:p="http://schemas.openxmlformats.org/presentationml/2006/main">
  <p:tag name="ISLIDE.ADDREMOVEWATERMARK" val="4J2DWMeMGz"/>
</p:tagLst>
</file>

<file path=ppt/tags/tag15.xml><?xml version="1.0" encoding="utf-8"?>
<p:tagLst xmlns:p="http://schemas.openxmlformats.org/presentationml/2006/main">
  <p:tag name="COMMONDATA" val="eyJoZGlkIjoiYzJmYmM0OTc5ZTFiNzBkNzQzODgwOGQyYTI1NDgyMGUifQ=="/>
</p:tagLst>
</file>

<file path=ppt/tags/tag2.xml><?xml version="1.0" encoding="utf-8"?>
<p:tagLst xmlns:p="http://schemas.openxmlformats.org/presentationml/2006/main">
  <p:tag name="ISLIDE.ADDREMOVEWATERMARK" val="r7XWcBdylE"/>
</p:tagLst>
</file>

<file path=ppt/tags/tag3.xml><?xml version="1.0" encoding="utf-8"?>
<p:tagLst xmlns:p="http://schemas.openxmlformats.org/presentationml/2006/main">
  <p:tag name="ISLIDE.ADDREMOVEWATERMARK" val="pLMUsSzjrf"/>
</p:tagLst>
</file>

<file path=ppt/tags/tag4.xml><?xml version="1.0" encoding="utf-8"?>
<p:tagLst xmlns:p="http://schemas.openxmlformats.org/presentationml/2006/main">
  <p:tag name="ISLIDE.ADDREMOVEWATERMARK" val="r7XWcBdylE"/>
</p:tagLst>
</file>

<file path=ppt/tags/tag5.xml><?xml version="1.0" encoding="utf-8"?>
<p:tagLst xmlns:p="http://schemas.openxmlformats.org/presentationml/2006/main">
  <p:tag name="ISLIDE.ADDREMOVEWATERMARK" val="pLMUsSzjrf"/>
</p:tagLst>
</file>

<file path=ppt/tags/tag6.xml><?xml version="1.0" encoding="utf-8"?>
<p:tagLst xmlns:p="http://schemas.openxmlformats.org/presentationml/2006/main">
  <p:tag name="ISLIDE.ADDREMOVEWATERMARK" val="r7XWcBdylE"/>
</p:tagLst>
</file>

<file path=ppt/tags/tag7.xml><?xml version="1.0" encoding="utf-8"?>
<p:tagLst xmlns:p="http://schemas.openxmlformats.org/presentationml/2006/main">
  <p:tag name="ISLIDE.ADDREMOVEWATERMARK" val="pLMUsSzjrf"/>
</p:tagLst>
</file>

<file path=ppt/tags/tag8.xml><?xml version="1.0" encoding="utf-8"?>
<p:tagLst xmlns:p="http://schemas.openxmlformats.org/presentationml/2006/main">
  <p:tag name="ISLIDE.ADDREMOVEWATERMARK" val="r7XWcBdylE"/>
</p:tagLst>
</file>

<file path=ppt/tags/tag9.xml><?xml version="1.0" encoding="utf-8"?>
<p:tagLst xmlns:p="http://schemas.openxmlformats.org/presentationml/2006/main">
  <p:tag name="ISLIDE.ADDREMOVEWATERMARK" val="pLMUsSzjrf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882</Words>
  <Application>WPS 演示</Application>
  <PresentationFormat>全屏显示(16:9)</PresentationFormat>
  <Paragraphs>154</Paragraphs>
  <Slides>14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110</vt:i4>
      </vt:variant>
      <vt:variant>
        <vt:lpstr>幻灯片标题</vt:lpstr>
      </vt:variant>
      <vt:variant>
        <vt:i4>14</vt:i4>
      </vt:variant>
    </vt:vector>
  </HeadingPairs>
  <TitlesOfParts>
    <vt:vector size="139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华文楷体</vt:lpstr>
      <vt:lpstr>黑体</vt:lpstr>
      <vt:lpstr>幼圆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635</cp:revision>
  <dcterms:created xsi:type="dcterms:W3CDTF">2008-03-19T06:41:00Z</dcterms:created>
  <dcterms:modified xsi:type="dcterms:W3CDTF">2023-09-06T12:51:58Z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6C3402A1B3F0454F99354BC77CD0C11A</vt:lpwstr>
  </property>
</Properties>
</file>