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3"/>
  </p:sldMasterIdLst>
  <p:notesMasterIdLst>
    <p:notesMasterId r:id="rId24"/>
  </p:notesMasterIdLst>
  <p:handoutMasterIdLst>
    <p:handoutMasterId r:id="rId25"/>
  </p:handoutMasterIdLst>
  <p:sldIdLst>
    <p:sldId id="544" r:id="rId4"/>
    <p:sldId id="614" r:id="rId5"/>
    <p:sldId id="615" r:id="rId6"/>
    <p:sldId id="616" r:id="rId7"/>
    <p:sldId id="645" r:id="rId8"/>
    <p:sldId id="643" r:id="rId9"/>
    <p:sldId id="644" r:id="rId10"/>
    <p:sldId id="641" r:id="rId11"/>
    <p:sldId id="617" r:id="rId12"/>
    <p:sldId id="646" r:id="rId13"/>
    <p:sldId id="627" r:id="rId14"/>
    <p:sldId id="647" r:id="rId15"/>
    <p:sldId id="580" r:id="rId16"/>
    <p:sldId id="597" r:id="rId17"/>
    <p:sldId id="624" r:id="rId18"/>
    <p:sldId id="625" r:id="rId19"/>
    <p:sldId id="626" r:id="rId20"/>
    <p:sldId id="628" r:id="rId21"/>
    <p:sldId id="642" r:id="rId22"/>
    <p:sldId id="635" r:id="rId23"/>
  </p:sldIdLst>
  <p:sldSz cx="9144000" cy="5143500"/>
  <p:notesSz cx="6858000" cy="9144000"/>
  <p:custDataLst>
    <p:tags r:id="rId3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401BC0"/>
    <a:srgbClr val="1F2DA8"/>
    <a:srgbClr val="FFC000"/>
    <a:srgbClr val="E0E0E0"/>
    <a:srgbClr val="338F87"/>
    <a:srgbClr val="45BDB5"/>
    <a:srgbClr val="0071C8"/>
    <a:srgbClr val="009ACC"/>
    <a:srgbClr val="003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97"/>
        <p:guide pos="3146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0" Type="http://schemas.openxmlformats.org/officeDocument/2006/relationships/tags" Target="tags/tag95.xml"/><Relationship Id="rId3" Type="http://schemas.openxmlformats.org/officeDocument/2006/relationships/slideMaster" Target="slideMasters/slideMaster2.xml"/><Relationship Id="rId29" Type="http://schemas.openxmlformats.org/officeDocument/2006/relationships/commentAuthors" Target="commentAuthors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handoutMaster" Target="handoutMasters/handoutMaster1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3" Type="http://schemas.openxmlformats.org/officeDocument/2006/relationships/theme" Target="../theme/theme1.xml"/><Relationship Id="rId22" Type="http://schemas.openxmlformats.org/officeDocument/2006/relationships/tags" Target="../tags/tag1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0.xml"/><Relationship Id="rId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2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60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5" Type="http://schemas.openxmlformats.org/officeDocument/2006/relationships/slideLayout" Target="../slideLayouts/slideLayout12.xml"/><Relationship Id="rId14" Type="http://schemas.openxmlformats.org/officeDocument/2006/relationships/tags" Target="../tags/tag73.xml"/><Relationship Id="rId13" Type="http://schemas.openxmlformats.org/officeDocument/2006/relationships/image" Target="../media/image2.png"/><Relationship Id="rId12" Type="http://schemas.openxmlformats.org/officeDocument/2006/relationships/tags" Target="../tags/tag7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tags" Target="../tags/tag6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0" Type="http://schemas.openxmlformats.org/officeDocument/2006/relationships/slideLayout" Target="../slideLayouts/slideLayout13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.bin"/><Relationship Id="rId8" Type="http://schemas.openxmlformats.org/officeDocument/2006/relationships/tags" Target="../tags/tag86.xml"/><Relationship Id="rId7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5" Type="http://schemas.openxmlformats.org/officeDocument/2006/relationships/tags" Target="../tags/tag85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24" Type="http://schemas.openxmlformats.org/officeDocument/2006/relationships/vmlDrawing" Target="../drawings/vmlDrawing1.vml"/><Relationship Id="rId23" Type="http://schemas.openxmlformats.org/officeDocument/2006/relationships/slideLayout" Target="../slideLayouts/slideLayout17.xml"/><Relationship Id="rId22" Type="http://schemas.openxmlformats.org/officeDocument/2006/relationships/tags" Target="../tags/tag92.xml"/><Relationship Id="rId21" Type="http://schemas.openxmlformats.org/officeDocument/2006/relationships/image" Target="../media/image9.wmf"/><Relationship Id="rId20" Type="http://schemas.openxmlformats.org/officeDocument/2006/relationships/oleObject" Target="../embeddings/oleObject6.bin"/><Relationship Id="rId2" Type="http://schemas.openxmlformats.org/officeDocument/2006/relationships/tags" Target="../tags/tag84.xml"/><Relationship Id="rId19" Type="http://schemas.openxmlformats.org/officeDocument/2006/relationships/tags" Target="../tags/tag91.xml"/><Relationship Id="rId18" Type="http://schemas.openxmlformats.org/officeDocument/2006/relationships/tags" Target="../tags/tag90.xml"/><Relationship Id="rId17" Type="http://schemas.openxmlformats.org/officeDocument/2006/relationships/tags" Target="../tags/tag89.xml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5.bin"/><Relationship Id="rId14" Type="http://schemas.openxmlformats.org/officeDocument/2006/relationships/tags" Target="../tags/tag88.xml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4.bin"/><Relationship Id="rId11" Type="http://schemas.openxmlformats.org/officeDocument/2006/relationships/tags" Target="../tags/tag87.xml"/><Relationship Id="rId10" Type="http://schemas.openxmlformats.org/officeDocument/2006/relationships/image" Target="../media/image6.wmf"/><Relationship Id="rId1" Type="http://schemas.openxmlformats.org/officeDocument/2006/relationships/tags" Target="../tags/tag83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0.wmf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8.xml"/><Relationship Id="rId16" Type="http://schemas.openxmlformats.org/officeDocument/2006/relationships/image" Target="../media/image17.wmf"/><Relationship Id="rId15" Type="http://schemas.openxmlformats.org/officeDocument/2006/relationships/oleObject" Target="../embeddings/oleObject14.bin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1.xml"/><Relationship Id="rId4" Type="http://schemas.openxmlformats.org/officeDocument/2006/relationships/image" Target="../media/image18.png"/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tags" Target="../tags/tag5.xml"/><Relationship Id="rId2" Type="http://schemas.openxmlformats.org/officeDocument/2006/relationships/image" Target="../media/image3.png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tags" Target="../tags/tag7.xml"/><Relationship Id="rId2" Type="http://schemas.openxmlformats.org/officeDocument/2006/relationships/image" Target="../media/image3.png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3" Type="http://schemas.openxmlformats.org/officeDocument/2006/relationships/slideLayout" Target="../slideLayouts/slideLayout6.xml"/><Relationship Id="rId22" Type="http://schemas.openxmlformats.org/officeDocument/2006/relationships/tags" Target="../tags/tag28.xml"/><Relationship Id="rId21" Type="http://schemas.openxmlformats.org/officeDocument/2006/relationships/image" Target="../media/image3.png"/><Relationship Id="rId20" Type="http://schemas.openxmlformats.org/officeDocument/2006/relationships/tags" Target="../tags/tag27.xml"/><Relationship Id="rId2" Type="http://schemas.openxmlformats.org/officeDocument/2006/relationships/tags" Target="../tags/tag9.xml"/><Relationship Id="rId19" Type="http://schemas.openxmlformats.org/officeDocument/2006/relationships/tags" Target="../tags/tag26.xml"/><Relationship Id="rId18" Type="http://schemas.openxmlformats.org/officeDocument/2006/relationships/tags" Target="../tags/tag25.xml"/><Relationship Id="rId17" Type="http://schemas.openxmlformats.org/officeDocument/2006/relationships/tags" Target="../tags/tag24.xml"/><Relationship Id="rId16" Type="http://schemas.openxmlformats.org/officeDocument/2006/relationships/tags" Target="../tags/tag23.xml"/><Relationship Id="rId15" Type="http://schemas.openxmlformats.org/officeDocument/2006/relationships/tags" Target="../tags/tag22.xml"/><Relationship Id="rId14" Type="http://schemas.openxmlformats.org/officeDocument/2006/relationships/tags" Target="../tags/tag21.xml"/><Relationship Id="rId13" Type="http://schemas.openxmlformats.org/officeDocument/2006/relationships/tags" Target="../tags/tag20.xml"/><Relationship Id="rId12" Type="http://schemas.openxmlformats.org/officeDocument/2006/relationships/tags" Target="../tags/tag19.xml"/><Relationship Id="rId11" Type="http://schemas.openxmlformats.org/officeDocument/2006/relationships/tags" Target="../tags/tag18.xml"/><Relationship Id="rId10" Type="http://schemas.openxmlformats.org/officeDocument/2006/relationships/tags" Target="../tags/tag17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6" Type="http://schemas.openxmlformats.org/officeDocument/2006/relationships/slideLayout" Target="../slideLayouts/slideLayout7.xml"/><Relationship Id="rId15" Type="http://schemas.openxmlformats.org/officeDocument/2006/relationships/tags" Target="../tags/tag42.xml"/><Relationship Id="rId14" Type="http://schemas.openxmlformats.org/officeDocument/2006/relationships/image" Target="../media/image3.png"/><Relationship Id="rId13" Type="http://schemas.openxmlformats.org/officeDocument/2006/relationships/tags" Target="../tags/tag41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tags" Target="../tags/tag29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51.xml"/><Relationship Id="rId8" Type="http://schemas.openxmlformats.org/officeDocument/2006/relationships/tags" Target="../tags/tag50.xml"/><Relationship Id="rId7" Type="http://schemas.openxmlformats.org/officeDocument/2006/relationships/tags" Target="../tags/tag49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3" Type="http://schemas.openxmlformats.org/officeDocument/2006/relationships/slideLayout" Target="../slideLayouts/slideLayout8.xml"/><Relationship Id="rId12" Type="http://schemas.openxmlformats.org/officeDocument/2006/relationships/tags" Target="../tags/tag54.xml"/><Relationship Id="rId11" Type="http://schemas.openxmlformats.org/officeDocument/2006/relationships/tags" Target="../tags/tag53.xml"/><Relationship Id="rId10" Type="http://schemas.openxmlformats.org/officeDocument/2006/relationships/tags" Target="../tags/tag52.xml"/><Relationship Id="rId1" Type="http://schemas.openxmlformats.org/officeDocument/2006/relationships/tags" Target="../tags/tag43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9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903980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552315" y="3183255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37330" y="3105150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160770" y="3105150"/>
            <a:ext cx="30111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数的认识（</a:t>
            </a:r>
            <a:r>
              <a:rPr lang="en-US" alt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2</a:t>
            </a:r>
            <a:r>
              <a:rPr lang="zh-CN" sz="32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）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10200" y="2470150"/>
            <a:ext cx="2120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</a:t>
            </a:r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数与代数</a:t>
            </a:r>
            <a:endParaRPr lang="zh-CN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22495" y="1885950"/>
            <a:ext cx="38785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4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7883" y="895033"/>
            <a:ext cx="7461250" cy="650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hangingPunct="1">
              <a:lnSpc>
                <a:spcPct val="130000"/>
              </a:lnSpc>
              <a:defRPr/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你能举例说明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万有多大、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亿有多大吗？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2889885" y="14287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T6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820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9677" y="521650"/>
            <a:ext cx="8197850" cy="40906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判断下面的说法是否正确，并说一说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你的理由。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）把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扩大到它的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倍是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是正数。                                      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）假分数的倒数一定都是真分数。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）所有的偶数都是合数。                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12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为整数，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＞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）的所有因数都小于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63792" y="1125877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56172" y="1809855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63792" y="2560508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文本框 1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77" y="3283221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文本框 1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022032" y="3977993"/>
            <a:ext cx="6223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7"/>
            </p:custDataLst>
          </p:nvPr>
        </p:nvSpPr>
        <p:spPr bwMode="auto">
          <a:xfrm>
            <a:off x="5664075" y="1480601"/>
            <a:ext cx="436880" cy="4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30000"/>
              </a:lnSpc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8"/>
            </p:custDataLst>
          </p:nvPr>
        </p:nvSpPr>
        <p:spPr bwMode="auto">
          <a:xfrm>
            <a:off x="1320215" y="2266731"/>
            <a:ext cx="3373120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10000"/>
              </a:lnSpc>
              <a:buClrTx/>
              <a:buSzTx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0既不是正数，也不是负数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9"/>
            </p:custDataLst>
          </p:nvPr>
        </p:nvSpPr>
        <p:spPr bwMode="auto">
          <a:xfrm>
            <a:off x="1066800" y="2990850"/>
            <a:ext cx="5474335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  <a:buClrTx/>
              <a:buSzTx/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分子、分母相同的假分数的倒数依然是假分数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 bwMode="auto">
          <a:xfrm>
            <a:off x="2539365" y="3714750"/>
            <a:ext cx="1086485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是质数。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1"/>
            </p:custDataLst>
          </p:nvPr>
        </p:nvSpPr>
        <p:spPr bwMode="auto">
          <a:xfrm>
            <a:off x="1981200" y="4422140"/>
            <a:ext cx="2721610" cy="429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0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的因数还包括它本身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32105" y="1905"/>
            <a:ext cx="1435100" cy="530860"/>
            <a:chOff x="523" y="3"/>
            <a:chExt cx="2260" cy="836"/>
          </a:xfrm>
        </p:grpSpPr>
        <p:pic>
          <p:nvPicPr>
            <p:cNvPr id="24" name="图片 23" descr="标签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13"/>
            <a:srcRect l="3108" r="80021" b="88848"/>
            <a:stretch>
              <a:fillRect/>
            </a:stretch>
          </p:blipFill>
          <p:spPr>
            <a:xfrm>
              <a:off x="523" y="3"/>
              <a:ext cx="2261" cy="837"/>
            </a:xfrm>
            <a:prstGeom prst="rect">
              <a:avLst/>
            </a:prstGeom>
          </p:spPr>
        </p:pic>
        <p:sp>
          <p:nvSpPr>
            <p:cNvPr id="25" name="文本框 24"/>
            <p:cNvSpPr txBox="1"/>
            <p:nvPr>
              <p:custDataLst>
                <p:tags r:id="rId14"/>
              </p:custDataLst>
            </p:nvPr>
          </p:nvSpPr>
          <p:spPr>
            <a:xfrm>
              <a:off x="662" y="42"/>
              <a:ext cx="2056" cy="6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sz="2000" b="1" spc="200">
                  <a:solidFill>
                    <a:schemeClr val="tx1"/>
                  </a:solidFill>
                  <a:uFillTx/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228600" y="666750"/>
            <a:ext cx="6611306" cy="55530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AD47">
                    <a:lumMod val="40000"/>
                    <a:lumOff val="60000"/>
                  </a:srgbClr>
                </a:solidFill>
              </a14:hiddenFill>
            </a:ext>
          </a:extLst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lang="en-US" altLang="zh-CN" sz="28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下面</a:t>
            </a:r>
            <a:r>
              <a:rPr lang="zh-CN" altLang="en-US" sz="2800" b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的方框里可以填入哪些数字？</a:t>
            </a:r>
            <a:endParaRPr lang="zh-CN" altLang="en-US" sz="28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59460" y="1307465"/>
            <a:ext cx="334200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6□00 ＜ 6500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1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75970" y="2950210"/>
            <a:ext cx="3525520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46□000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万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009929" y="1307416"/>
            <a:ext cx="3109542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120000"/>
              </a:lnSpc>
              <a:buClrTx/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8□3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万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＞ 860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万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26439" y="2953013"/>
            <a:ext cx="3829622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52□0000000 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亿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8155" y="1966595"/>
            <a:ext cx="329247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888865" y="2051685"/>
            <a:ext cx="2523490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23570" y="3677920"/>
            <a:ext cx="283908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043170" y="3677920"/>
            <a:ext cx="2839085" cy="584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eaLnBrk="0" hangingPunct="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505" name="Text Box 4"/>
          <p:cNvSpPr txBox="1"/>
          <p:nvPr/>
        </p:nvSpPr>
        <p:spPr>
          <a:xfrm>
            <a:off x="152400" y="742950"/>
            <a:ext cx="881189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数字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能组成多少个没有重复数字的两位数？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301750" y="1379220"/>
            <a:ext cx="454025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文本框 3"/>
          <p:cNvSpPr txBox="1"/>
          <p:nvPr/>
        </p:nvSpPr>
        <p:spPr>
          <a:xfrm>
            <a:off x="221933" y="2680018"/>
            <a:ext cx="7874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）这些两位数中，哪些是奇数？哪些是偶数？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01750" y="3349625"/>
            <a:ext cx="5327650" cy="5822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奇数：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01750" y="4018915"/>
            <a:ext cx="53124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偶数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889885" y="14287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T5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96000" y="1635760"/>
            <a:ext cx="95885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1508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530" name="文本框 2"/>
          <p:cNvSpPr txBox="1"/>
          <p:nvPr/>
        </p:nvSpPr>
        <p:spPr>
          <a:xfrm>
            <a:off x="228600" y="971550"/>
            <a:ext cx="780161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）这些两位数中，哪些是质数？哪些是合数？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66800" y="1885950"/>
            <a:ext cx="317690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质数：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39495" y="2647950"/>
            <a:ext cx="753173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合数：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文本框 1"/>
          <p:cNvSpPr txBox="1"/>
          <p:nvPr/>
        </p:nvSpPr>
        <p:spPr>
          <a:xfrm>
            <a:off x="280035" y="290830"/>
            <a:ext cx="826643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）这些两位数中，哪些是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的倍数？哪些是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47750" y="1396365"/>
            <a:ext cx="67945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47750" y="1982788"/>
            <a:ext cx="67945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4735" y="2560638"/>
            <a:ext cx="452755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5的倍数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31573" y="3218815"/>
            <a:ext cx="19646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83535" y="3780155"/>
            <a:ext cx="538480" cy="60769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86385" y="3203575"/>
            <a:ext cx="8279765" cy="1210945"/>
            <a:chOff x="451" y="5045"/>
            <a:chExt cx="13039" cy="1907"/>
          </a:xfrm>
        </p:grpSpPr>
        <p:sp>
          <p:nvSpPr>
            <p:cNvPr id="2" name="文本框 1"/>
            <p:cNvSpPr txBox="1"/>
            <p:nvPr/>
          </p:nvSpPr>
          <p:spPr>
            <a:xfrm>
              <a:off x="451" y="5045"/>
              <a:ext cx="13039" cy="19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130000"/>
                </a:lnSpc>
              </a:pP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（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4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）这些两位数中，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3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的公倍数是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               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3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和</a:t>
              </a:r>
              <a:r>
                <a:rPr lang="en-US" altLang="zh-CN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5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的公倍数是</a:t>
              </a:r>
              <a:r>
                <a:rPr lang="zh-CN" altLang="en-US" sz="2800" b="1" u="sng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      </a:t>
              </a:r>
              <a:r>
                <a:rPr lang="zh-CN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。</a:t>
              </a:r>
              <a:endParaRPr lang="zh-CN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9929" y="5897"/>
              <a:ext cx="299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61005" y="20256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T7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820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8755" y="773430"/>
            <a:ext cx="8637270" cy="36233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找规律，填数。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0.9999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），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这列数越来越大，越来越接近（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70000"/>
              </a:lnSpc>
              <a:spcBef>
                <a:spcPct val="50000"/>
              </a:spcBef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），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这列数越来越小，越来越接近（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30018" y="2878438"/>
          <a:ext cx="3635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8" name="Equation" r:id="rId3" imgW="152400" imgH="393700" progId="Equation.DSMT4">
                  <p:embed/>
                </p:oleObj>
              </mc:Choice>
              <mc:Fallback>
                <p:oleObj name="Equation" r:id="rId3" imgW="1524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018" y="2878438"/>
                        <a:ext cx="3635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729012" y="2878438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Equation" r:id="rId6" imgW="139700" imgH="393700" progId="Equation.DSMT4">
                  <p:embed/>
                </p:oleObj>
              </mc:Choice>
              <mc:Fallback>
                <p:oleObj name="Equation" r:id="rId6" imgW="1397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012" y="2878438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2319209" y="2878438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0" name="Equation" r:id="rId9" imgW="139700" imgH="393700" progId="Equation.DSMT4">
                  <p:embed/>
                </p:oleObj>
              </mc:Choice>
              <mc:Fallback>
                <p:oleObj name="Equation" r:id="rId9" imgW="1397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209" y="2878438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2792026" y="2878438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12" imgW="215900" imgH="393065" progId="Equation.DSMT4">
                  <p:embed/>
                </p:oleObj>
              </mc:Choice>
              <mc:Fallback>
                <p:oleObj name="Equation" r:id="rId12" imgW="215900" imgH="39306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026" y="2878438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3478179" y="2878438"/>
          <a:ext cx="5461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Equation" r:id="rId15" imgW="228600" imgH="393700" progId="Equation.DSMT4">
                  <p:embed/>
                </p:oleObj>
              </mc:Choice>
              <mc:Fallback>
                <p:oleObj name="Equation" r:id="rId15" imgW="2286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179" y="2878438"/>
                        <a:ext cx="5461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本框 17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791200" y="1517650"/>
            <a:ext cx="1452880" cy="42545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0.99999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562600" y="2114550"/>
            <a:ext cx="52070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14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4863711" y="2874990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Equation" r:id="rId20" imgW="215900" imgH="393065" progId="Equation.DSMT4">
                  <p:embed/>
                </p:oleObj>
              </mc:Choice>
              <mc:Fallback>
                <p:oleObj name="Equation" r:id="rId20" imgW="215900" imgH="39306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3711" y="2874990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20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657325" y="3714750"/>
            <a:ext cx="433387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/>
      <p:bldP spid="19" grpId="0" bldLvl="0"/>
      <p:bldP spid="21" grpId="0" bldLvl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文本框 1"/>
          <p:cNvSpPr txBox="1"/>
          <p:nvPr/>
        </p:nvSpPr>
        <p:spPr>
          <a:xfrm>
            <a:off x="302895" y="444500"/>
            <a:ext cx="841502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8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比较   、  、  、  的大小，你能发现什么？根据你发现的规律猜一下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与  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哪个更大，并设法验证。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603" name="Object 14"/>
          <p:cNvGraphicFramePr>
            <a:graphicFrameLocks noChangeAspect="1"/>
          </p:cNvGraphicFramePr>
          <p:nvPr/>
        </p:nvGraphicFramePr>
        <p:xfrm>
          <a:off x="1377950" y="593090"/>
          <a:ext cx="287655" cy="74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152400" imgH="393700" progId="Equation.DSMT4">
                  <p:embed/>
                </p:oleObj>
              </mc:Choice>
              <mc:Fallback>
                <p:oleObj name="" r:id="rId1" imgW="1524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77950" y="593090"/>
                        <a:ext cx="287655" cy="748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14"/>
          <p:cNvGraphicFramePr>
            <a:graphicFrameLocks noChangeAspect="1"/>
          </p:cNvGraphicFramePr>
          <p:nvPr/>
        </p:nvGraphicFramePr>
        <p:xfrm>
          <a:off x="1836420" y="587375"/>
          <a:ext cx="292100" cy="760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3" imgW="152400" imgH="393700" progId="Equation.DSMT4">
                  <p:embed/>
                </p:oleObj>
              </mc:Choice>
              <mc:Fallback>
                <p:oleObj name="" r:id="rId3" imgW="152400" imgH="3937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6420" y="587375"/>
                        <a:ext cx="292100" cy="7607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14"/>
          <p:cNvGraphicFramePr>
            <a:graphicFrameLocks noChangeAspect="1"/>
          </p:cNvGraphicFramePr>
          <p:nvPr/>
        </p:nvGraphicFramePr>
        <p:xfrm>
          <a:off x="2347595" y="601345"/>
          <a:ext cx="287655" cy="74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152400" imgH="393700" progId="Equation.DSMT4">
                  <p:embed/>
                </p:oleObj>
              </mc:Choice>
              <mc:Fallback>
                <p:oleObj name="" r:id="rId5" imgW="152400" imgH="3937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47595" y="601345"/>
                        <a:ext cx="287655" cy="7486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14"/>
          <p:cNvGraphicFramePr>
            <a:graphicFrameLocks noChangeAspect="1"/>
          </p:cNvGraphicFramePr>
          <p:nvPr/>
        </p:nvGraphicFramePr>
        <p:xfrm>
          <a:off x="2921000" y="593090"/>
          <a:ext cx="272415" cy="772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139700" imgH="393700" progId="Equation.DSMT4">
                  <p:embed/>
                </p:oleObj>
              </mc:Choice>
              <mc:Fallback>
                <p:oleObj name="" r:id="rId7" imgW="139700" imgH="3937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21000" y="593090"/>
                        <a:ext cx="272415" cy="7721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990600" y="2235835"/>
          <a:ext cx="22415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9" imgW="939165" imgH="393700" progId="Equation.DSMT4">
                  <p:embed/>
                </p:oleObj>
              </mc:Choice>
              <mc:Fallback>
                <p:oleObj name="" r:id="rId9" imgW="939165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90600" y="2235835"/>
                        <a:ext cx="2241550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14"/>
          <p:cNvGraphicFramePr>
            <a:graphicFrameLocks noChangeAspect="1"/>
          </p:cNvGraphicFramePr>
          <p:nvPr/>
        </p:nvGraphicFramePr>
        <p:xfrm>
          <a:off x="2874645" y="1367155"/>
          <a:ext cx="403860" cy="738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1" imgW="215900" imgH="393065" progId="Equation.DSMT4">
                  <p:embed/>
                </p:oleObj>
              </mc:Choice>
              <mc:Fallback>
                <p:oleObj name="" r:id="rId11" imgW="215900" imgH="393065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74645" y="1367155"/>
                        <a:ext cx="403860" cy="738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14"/>
          <p:cNvGraphicFramePr>
            <a:graphicFrameLocks noChangeAspect="1"/>
          </p:cNvGraphicFramePr>
          <p:nvPr/>
        </p:nvGraphicFramePr>
        <p:xfrm>
          <a:off x="3657600" y="1352550"/>
          <a:ext cx="435610" cy="753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3" imgW="228600" imgH="393700" progId="Equation.DSMT4">
                  <p:embed/>
                </p:oleObj>
              </mc:Choice>
              <mc:Fallback>
                <p:oleObj name="" r:id="rId13" imgW="228600" imgH="3937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657600" y="1352550"/>
                        <a:ext cx="435610" cy="7531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1377791" y="3333750"/>
          <a:ext cx="133159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5" imgW="558800" imgH="393700" progId="Equation.DSMT4">
                  <p:embed/>
                </p:oleObj>
              </mc:Choice>
              <mc:Fallback>
                <p:oleObj name="" r:id="rId15" imgW="558800" imgH="3937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77791" y="3333750"/>
                        <a:ext cx="1331595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3810000" y="2244725"/>
            <a:ext cx="490791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zh-CN" sz="28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rPr>
              <a:t>发现：两个相邻的非</a:t>
            </a:r>
            <a:r>
              <a:rPr lang="zh-CN" altLang="en-US" sz="28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</a:rPr>
              <a:t>零自然数组成的真分数，分母越大，这个分数就越大。</a:t>
            </a:r>
            <a:endParaRPr lang="zh-CN" altLang="en-US" sz="2800" b="1">
              <a:solidFill>
                <a:srgbClr val="00B0F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974340" y="128270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T8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0600" y="4276725"/>
            <a:ext cx="2056765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zh-CN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（验证略）</a:t>
            </a:r>
            <a:endParaRPr lang="zh-CN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03495" y="3916045"/>
            <a:ext cx="199898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600" b="1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（合理即可）</a:t>
            </a:r>
            <a:endParaRPr lang="zh-CN" altLang="en-US" sz="2600" b="1">
              <a:solidFill>
                <a:srgbClr val="00B0F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文本框 1"/>
          <p:cNvSpPr txBox="1"/>
          <p:nvPr/>
        </p:nvSpPr>
        <p:spPr>
          <a:xfrm>
            <a:off x="228600" y="513080"/>
            <a:ext cx="876427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lnSpc>
                <a:spcPct val="13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6.</a:t>
            </a:r>
            <a:r>
              <a:rPr lang="zh-CN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一箱苹果，如果每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个装一盒，还剩余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个；如果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每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个装一盒，也剩余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个。这箱苹果至少有多少个？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8203"/>
          <p:cNvSpPr txBox="1">
            <a:spLocks noChangeArrowheads="1"/>
          </p:cNvSpPr>
          <p:nvPr/>
        </p:nvSpPr>
        <p:spPr bwMode="auto">
          <a:xfrm>
            <a:off x="909955" y="1809750"/>
            <a:ext cx="7323455" cy="5651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苹果的个数减去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的差正好是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的公倍数。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33600" y="2435225"/>
            <a:ext cx="4170045" cy="5651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的最小公倍数是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889885" y="142875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P74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T9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3352800" y="1123950"/>
            <a:ext cx="3886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304800" y="1657350"/>
            <a:ext cx="3962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圆角矩形 5"/>
          <p:cNvSpPr/>
          <p:nvPr/>
        </p:nvSpPr>
        <p:spPr>
          <a:xfrm>
            <a:off x="6227445" y="1200150"/>
            <a:ext cx="685800" cy="457200"/>
          </a:xfrm>
          <a:prstGeom prst="roundRect">
            <a:avLst/>
          </a:prstGeom>
          <a:noFill/>
          <a:ln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590800" y="3060700"/>
            <a:ext cx="298704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40＋6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（个）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47240" y="3714750"/>
            <a:ext cx="456946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1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答：这箱苹果至少有46个。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 animBg="1"/>
      <p:bldP spid="7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8"/>
          <p:cNvSpPr>
            <a:spLocks noChangeArrowheads="1"/>
          </p:cNvSpPr>
          <p:nvPr/>
        </p:nvSpPr>
        <p:spPr bwMode="auto">
          <a:xfrm>
            <a:off x="332105" y="819150"/>
            <a:ext cx="8481695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1.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你能根据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÷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＝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c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黑体" panose="02010609060101010101" pitchFamily="2" charset="-122"/>
              </a:rPr>
              <a:t>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、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、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c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均为整数，且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 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≠0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黑体" panose="02010609060101010101" pitchFamily="2" charset="-122"/>
              </a:rPr>
              <a:t>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华文新魏" panose="02010800040101010101" pitchFamily="2" charset="-122"/>
              </a:rPr>
              <a:t>说明因数与倍数的含义吗？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2" name="Text Box 9"/>
          <p:cNvSpPr>
            <a:spLocks noChangeArrowheads="1"/>
          </p:cNvSpPr>
          <p:nvPr/>
        </p:nvSpPr>
        <p:spPr bwMode="auto">
          <a:xfrm>
            <a:off x="3113405" y="2049780"/>
            <a:ext cx="253174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是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c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和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的倍数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7" name="Text Box 9"/>
          <p:cNvSpPr>
            <a:spLocks noChangeArrowheads="1"/>
          </p:cNvSpPr>
          <p:nvPr/>
        </p:nvSpPr>
        <p:spPr bwMode="auto">
          <a:xfrm>
            <a:off x="3113405" y="2647950"/>
            <a:ext cx="255206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c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和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是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华文新魏" panose="02010800040101010101" pitchFamily="2" charset="-122"/>
              </a:rPr>
              <a:t>的因数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华文新魏" panose="0201080004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3400" y="3246120"/>
            <a:ext cx="785495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lnSpc>
                <a:spcPct val="130000"/>
              </a:lnSpc>
            </a:pPr>
            <a:r>
              <a:rPr lang="en-US" altLang="zh-CN" sz="2800" b="1" dirty="0">
                <a:solidFill>
                  <a:srgbClr val="0000FF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b="1" dirty="0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因数和倍数是相互依存的，不能单独说一个数是因数或倍数。</a:t>
            </a:r>
            <a:endParaRPr lang="zh-CN" altLang="en-US" sz="2800" b="1" dirty="0">
              <a:solidFill>
                <a:srgbClr val="0000FF"/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pic>
        <p:nvPicPr>
          <p:cNvPr id="4" name="图片 3" descr="标签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归纳整理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/>
      <p:bldP spid="7" grpId="0" bldLvl="0"/>
      <p:bldP spid="3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33400" y="1322705"/>
            <a:ext cx="7719060" cy="12966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latin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一个数的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因数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的个数是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有限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的，最小的因数是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，最大的因数是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它本身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0" y="2619375"/>
            <a:ext cx="7736205" cy="12966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latin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一个数的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倍数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的个数是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无限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的，最小的倍数是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它本身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</a:rPr>
              <a:t>没有</a:t>
            </a:r>
            <a:r>
              <a:rPr lang="zh-CN" altLang="en-US" sz="2800" b="1">
                <a:latin typeface="宋体" panose="02010600030101010101" pitchFamily="2" charset="-122"/>
                <a:cs typeface="宋体" panose="02010600030101010101" pitchFamily="2" charset="-122"/>
              </a:rPr>
              <a:t>最大的倍数。</a:t>
            </a:r>
            <a:endParaRPr lang="zh-CN" altLang="en-US" sz="2800" b="1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52400" y="385445"/>
            <a:ext cx="4346575" cy="835660"/>
            <a:chOff x="342900" y="1796627"/>
            <a:chExt cx="3023802" cy="1114213"/>
          </a:xfrm>
        </p:grpSpPr>
        <p:pic>
          <p:nvPicPr>
            <p:cNvPr id="32775" name="图片 5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rcRect t="25595" b="31548"/>
            <a:stretch>
              <a:fillRect/>
            </a:stretch>
          </p:blipFill>
          <p:spPr>
            <a:xfrm>
              <a:off x="342900" y="1796627"/>
              <a:ext cx="3023802" cy="111421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776" name="矩形 39"/>
            <p:cNvSpPr/>
            <p:nvPr>
              <p:custDataLst>
                <p:tags r:id="rId3"/>
              </p:custDataLst>
            </p:nvPr>
          </p:nvSpPr>
          <p:spPr>
            <a:xfrm>
              <a:off x="501932" y="1866900"/>
              <a:ext cx="2713249" cy="8678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just" defTabSz="914400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FF"/>
                  </a:solidFill>
                  <a:latin typeface="宋体" panose="02010600030101010101" pitchFamily="2" charset="-122"/>
                  <a:cs typeface="宋体" panose="02010600030101010101" pitchFamily="2" charset="-122"/>
                  <a:sym typeface="+mn-ea"/>
                </a:rPr>
                <a:t>   </a:t>
              </a:r>
              <a:r>
                <a:rPr lang="zh-CN" altLang="en-US" sz="2700" b="1" dirty="0">
                  <a:solidFill>
                    <a:schemeClr val="tx1"/>
                  </a:solidFill>
                  <a:latin typeface="隶书" panose="02010509060101010101" charset="-122"/>
                  <a:ea typeface="隶书" panose="02010509060101010101" charset="-122"/>
                  <a:sym typeface="+mn-ea"/>
                </a:rPr>
                <a:t>因数和倍数的特点</a:t>
              </a:r>
              <a:endParaRPr lang="zh-CN" altLang="en-US" sz="2700" b="1" dirty="0">
                <a:solidFill>
                  <a:schemeClr val="tx1"/>
                </a:solidFill>
                <a:latin typeface="隶书" panose="02010509060101010101" charset="-122"/>
                <a:ea typeface="隶书" panose="02010509060101010101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Box 12"/>
          <p:cNvSpPr txBox="1">
            <a:spLocks noChangeArrowheads="1"/>
          </p:cNvSpPr>
          <p:nvPr/>
        </p:nvSpPr>
        <p:spPr bwMode="auto">
          <a:xfrm>
            <a:off x="457200" y="1352550"/>
            <a:ext cx="7767955" cy="6076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的倍数特征是：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个位上是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457200" y="2253615"/>
            <a:ext cx="5922645" cy="6076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5的倍数特征是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个位上是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TextBox 12"/>
          <p:cNvSpPr txBox="1">
            <a:spLocks noChangeArrowheads="1"/>
          </p:cNvSpPr>
          <p:nvPr/>
        </p:nvSpPr>
        <p:spPr bwMode="auto">
          <a:xfrm>
            <a:off x="449580" y="3041015"/>
            <a:ext cx="8219440" cy="607695"/>
          </a:xfrm>
          <a:prstGeom prst="rect">
            <a:avLst/>
          </a:prstGeom>
          <a:noFill/>
          <a:ln>
            <a:noFill/>
          </a:ln>
          <a:effectLst>
            <a:outerShdw blurRad="38100" dist="25400" dir="5400000" algn="tl" rotWithShape="0">
              <a:prstClr val="black">
                <a:alpha val="35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3的倍数特征是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各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位上的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数的和是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的倍数。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52400" y="285750"/>
            <a:ext cx="5572125" cy="825500"/>
            <a:chOff x="342900" y="1796627"/>
            <a:chExt cx="3291504" cy="1114213"/>
          </a:xfrm>
        </p:grpSpPr>
        <p:pic>
          <p:nvPicPr>
            <p:cNvPr id="32775" name="图片 5"/>
            <p:cNvPicPr>
              <a:picLocks noChangeAspect="1"/>
            </p:cNvPicPr>
            <p:nvPr>
              <p:custDataLst>
                <p:tags r:id="rId1"/>
              </p:custDataLst>
            </p:nvPr>
          </p:nvPicPr>
          <p:blipFill>
            <a:blip r:embed="rId2"/>
            <a:srcRect t="25595" b="31548"/>
            <a:stretch>
              <a:fillRect/>
            </a:stretch>
          </p:blipFill>
          <p:spPr>
            <a:xfrm>
              <a:off x="342900" y="1796627"/>
              <a:ext cx="3023802" cy="111421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776" name="矩形 39"/>
            <p:cNvSpPr/>
            <p:nvPr>
              <p:custDataLst>
                <p:tags r:id="rId3"/>
              </p:custDataLst>
            </p:nvPr>
          </p:nvSpPr>
          <p:spPr>
            <a:xfrm>
              <a:off x="501931" y="1866900"/>
              <a:ext cx="3132473" cy="87851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just" defTabSz="914400" eaLnBrk="1" hangingPunct="1">
                <a:lnSpc>
                  <a:spcPct val="130000"/>
                </a:lnSpc>
              </a:pPr>
              <a:r>
                <a:rPr lang="en-US" altLang="zh-CN" sz="2800" b="1" dirty="0">
                  <a:solidFill>
                    <a:srgbClr val="0000FF"/>
                  </a:solidFill>
                  <a:latin typeface="宋体" panose="02010600030101010101" pitchFamily="2" charset="-122"/>
                  <a:cs typeface="宋体" panose="02010600030101010101" pitchFamily="2" charset="-122"/>
                  <a:sym typeface="+mn-ea"/>
                </a:rPr>
                <a:t>  </a:t>
              </a:r>
              <a:r>
                <a:rPr lang="en-US" altLang="zh-CN" sz="2800" b="1" dirty="0">
                  <a:solidFill>
                    <a:schemeClr val="tx1"/>
                  </a:solidFill>
                  <a:latin typeface="宋体" panose="02010600030101010101" pitchFamily="2" charset="-122"/>
                  <a:cs typeface="宋体" panose="02010600030101010101" pitchFamily="2" charset="-122"/>
                  <a:sym typeface="+mn-ea"/>
                </a:rPr>
                <a:t> </a:t>
              </a:r>
              <a:r>
                <a:rPr lang="zh-CN" altLang="en-US" sz="2700" b="1" dirty="0">
                  <a:solidFill>
                    <a:schemeClr val="tx1"/>
                  </a:solidFill>
                  <a:latin typeface="隶书" panose="02010509060101010101" charset="-122"/>
                  <a:ea typeface="隶书" panose="02010509060101010101" charset="-122"/>
                  <a:sym typeface="+mn-ea"/>
                </a:rPr>
                <a:t>2、3、5的倍数的特征</a:t>
              </a:r>
              <a:endParaRPr lang="zh-CN" altLang="en-US" sz="2700" b="1" dirty="0">
                <a:solidFill>
                  <a:schemeClr val="tx1"/>
                </a:solidFill>
                <a:latin typeface="隶书" panose="02010509060101010101" charset="-122"/>
                <a:ea typeface="隶书" panose="02010509060101010101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083" y="832168"/>
            <a:ext cx="7804150" cy="60769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请你在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1~20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的自然数中，选择合适的数填入圈内。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15" name="组合 4"/>
          <p:cNvGrpSpPr/>
          <p:nvPr/>
        </p:nvGrpSpPr>
        <p:grpSpPr bwMode="auto">
          <a:xfrm>
            <a:off x="76518" y="2744153"/>
            <a:ext cx="4316730" cy="957262"/>
            <a:chOff x="370035" y="1141228"/>
            <a:chExt cx="2670877" cy="957643"/>
          </a:xfrm>
        </p:grpSpPr>
        <p:sp>
          <p:nvSpPr>
            <p:cNvPr id="4" name="椭圆 3"/>
            <p:cNvSpPr/>
            <p:nvPr>
              <p:custDataLst>
                <p:tags r:id="rId2"/>
              </p:custDataLst>
            </p:nvPr>
          </p:nvSpPr>
          <p:spPr>
            <a:xfrm>
              <a:off x="992964" y="1141228"/>
              <a:ext cx="2047948" cy="957643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BACC6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/>
            </a:p>
          </p:txBody>
        </p:sp>
        <p:sp>
          <p:nvSpPr>
            <p:cNvPr id="5" name="TextBox 12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70035" y="1290512"/>
              <a:ext cx="588159" cy="6079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质数</a:t>
              </a:r>
              <a:endParaRPr lang="zh-CN" altLang="en-US" sz="24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  <p:grpSp>
        <p:nvGrpSpPr>
          <p:cNvPr id="13316" name="组合 26"/>
          <p:cNvGrpSpPr/>
          <p:nvPr/>
        </p:nvGrpSpPr>
        <p:grpSpPr bwMode="auto">
          <a:xfrm>
            <a:off x="4526279" y="2633345"/>
            <a:ext cx="4502149" cy="1064895"/>
            <a:chOff x="931656" y="1141228"/>
            <a:chExt cx="2786350" cy="956702"/>
          </a:xfrm>
        </p:grpSpPr>
        <p:sp>
          <p:nvSpPr>
            <p:cNvPr id="7" name="椭圆 6"/>
            <p:cNvSpPr/>
            <p:nvPr>
              <p:custDataLst>
                <p:tags r:id="rId4"/>
              </p:custDataLst>
            </p:nvPr>
          </p:nvSpPr>
          <p:spPr>
            <a:xfrm>
              <a:off x="931656" y="1141228"/>
              <a:ext cx="2177598" cy="956702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/>
            </a:p>
          </p:txBody>
        </p:sp>
        <p:sp>
          <p:nvSpPr>
            <p:cNvPr id="8" name="TextBox 12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58950" y="1293547"/>
              <a:ext cx="659056" cy="54595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合数</a:t>
              </a:r>
              <a:endParaRPr lang="zh-CN" altLang="en-US" sz="24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13317" name="组合 29"/>
          <p:cNvGrpSpPr/>
          <p:nvPr/>
        </p:nvGrpSpPr>
        <p:grpSpPr bwMode="auto">
          <a:xfrm>
            <a:off x="4646930" y="1516698"/>
            <a:ext cx="4377373" cy="957262"/>
            <a:chOff x="993397" y="1141228"/>
            <a:chExt cx="2705231" cy="957646"/>
          </a:xfrm>
        </p:grpSpPr>
        <p:sp>
          <p:nvSpPr>
            <p:cNvPr id="10" name="椭圆 9"/>
            <p:cNvSpPr/>
            <p:nvPr>
              <p:custDataLst>
                <p:tags r:id="rId6"/>
              </p:custDataLst>
            </p:nvPr>
          </p:nvSpPr>
          <p:spPr>
            <a:xfrm>
              <a:off x="993397" y="1141228"/>
              <a:ext cx="2047515" cy="957646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/>
            </a:p>
          </p:txBody>
        </p:sp>
        <p:sp>
          <p:nvSpPr>
            <p:cNvPr id="11" name="TextBox 12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058179" y="1336251"/>
              <a:ext cx="640449" cy="6079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偶数</a:t>
              </a:r>
              <a:endParaRPr lang="zh-CN" altLang="en-US" sz="24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13318" name="组合 34"/>
          <p:cNvGrpSpPr/>
          <p:nvPr/>
        </p:nvGrpSpPr>
        <p:grpSpPr bwMode="auto">
          <a:xfrm>
            <a:off x="73978" y="1561148"/>
            <a:ext cx="4183697" cy="957262"/>
            <a:chOff x="452241" y="1141228"/>
            <a:chExt cx="2589066" cy="956932"/>
          </a:xfrm>
        </p:grpSpPr>
        <p:sp>
          <p:nvSpPr>
            <p:cNvPr id="13" name="椭圆 12"/>
            <p:cNvSpPr/>
            <p:nvPr>
              <p:custDataLst>
                <p:tags r:id="rId8"/>
              </p:custDataLst>
            </p:nvPr>
          </p:nvSpPr>
          <p:spPr>
            <a:xfrm>
              <a:off x="992964" y="1141228"/>
              <a:ext cx="2048343" cy="956932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F79646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/>
            </a:p>
          </p:txBody>
        </p:sp>
        <p:sp>
          <p:nvSpPr>
            <p:cNvPr id="14" name="TextBox 12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52241" y="1350706"/>
              <a:ext cx="567052" cy="6074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奇数</a:t>
              </a:r>
              <a:endParaRPr lang="zh-CN" altLang="en-US" sz="24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13319" name="组合 37"/>
          <p:cNvGrpSpPr/>
          <p:nvPr/>
        </p:nvGrpSpPr>
        <p:grpSpPr bwMode="auto">
          <a:xfrm>
            <a:off x="1120775" y="3871278"/>
            <a:ext cx="3313113" cy="1230629"/>
            <a:chOff x="914668" y="1141229"/>
            <a:chExt cx="2284058" cy="1122750"/>
          </a:xfrm>
        </p:grpSpPr>
        <p:sp>
          <p:nvSpPr>
            <p:cNvPr id="16" name="椭圆 15"/>
            <p:cNvSpPr/>
            <p:nvPr>
              <p:custDataLst>
                <p:tags r:id="rId10"/>
              </p:custDataLst>
            </p:nvPr>
          </p:nvSpPr>
          <p:spPr>
            <a:xfrm>
              <a:off x="914668" y="1141229"/>
              <a:ext cx="2284058" cy="567748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/>
            </a:p>
          </p:txBody>
        </p:sp>
        <p:sp>
          <p:nvSpPr>
            <p:cNvPr id="17" name="TextBox 12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004411" y="1709556"/>
              <a:ext cx="2103916" cy="5544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既是质数又是偶数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320" name="组合 40"/>
          <p:cNvGrpSpPr/>
          <p:nvPr/>
        </p:nvGrpSpPr>
        <p:grpSpPr bwMode="auto">
          <a:xfrm>
            <a:off x="4694238" y="3871278"/>
            <a:ext cx="3524885" cy="1214120"/>
            <a:chOff x="941090" y="1141228"/>
            <a:chExt cx="2180482" cy="1202188"/>
          </a:xfrm>
        </p:grpSpPr>
        <p:sp>
          <p:nvSpPr>
            <p:cNvPr id="19" name="椭圆 18"/>
            <p:cNvSpPr/>
            <p:nvPr>
              <p:custDataLst>
                <p:tags r:id="rId12"/>
              </p:custDataLst>
            </p:nvPr>
          </p:nvSpPr>
          <p:spPr>
            <a:xfrm>
              <a:off x="941090" y="1141228"/>
              <a:ext cx="2047516" cy="638191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BACC6"/>
              </a:solidFill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zh-CN" altLang="en-US" sz="2400" dirty="0"/>
            </a:p>
          </p:txBody>
        </p:sp>
        <p:sp>
          <p:nvSpPr>
            <p:cNvPr id="20" name="TextBox 1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150064" y="1741693"/>
              <a:ext cx="1971508" cy="6017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ysClr val="windowText" lastClr="000000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l" eaLnBrk="1" hangingPunct="1">
                <a:lnSpc>
                  <a:spcPct val="120000"/>
                </a:lnSpc>
                <a:buClrTx/>
                <a:buSzTx/>
                <a:defRPr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</a:rPr>
                <a:t>既是合数又是奇数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xt Box 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413510" y="2802890"/>
            <a:ext cx="2730500" cy="829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sym typeface="华文新魏" panose="02010800040101010101" pitchFamily="2" charset="-122"/>
              </a:rPr>
              <a:t>2，3，5，7，11，13，17，19</a:t>
            </a:r>
            <a:endParaRPr lang="zh-CN" altLang="en-US" sz="24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22" name="文本框 21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730115" y="2647315"/>
            <a:ext cx="3181350" cy="9772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4，6，8，9，10，12，14，15，16，18，20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3" name="Text Box 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20920" y="1622743"/>
            <a:ext cx="3309938" cy="8299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sym typeface="华文新魏" panose="02010800040101010101" pitchFamily="2" charset="-122"/>
              </a:rPr>
              <a:t>2，4，6，8，10，12，14，16，18，20</a:t>
            </a:r>
            <a:endParaRPr lang="zh-CN" altLang="en-US" sz="24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24" name="文本框 23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066800" y="1597025"/>
            <a:ext cx="3071495" cy="9772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1，3，5，7，9，11，13，15，17，19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5" name="Text Box 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581275" y="3963353"/>
            <a:ext cx="533400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sym typeface="华文新魏" panose="02010800040101010101" pitchFamily="2" charset="-122"/>
              </a:rPr>
              <a:t>2</a:t>
            </a:r>
            <a:endParaRPr lang="zh-CN" altLang="en-US" sz="24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华文新魏" panose="02010800040101010101" pitchFamily="2" charset="-122"/>
            </a:endParaRPr>
          </a:p>
        </p:txBody>
      </p:sp>
      <p:sp>
        <p:nvSpPr>
          <p:cNvPr id="26" name="Text Box 9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78525" y="3971290"/>
            <a:ext cx="11525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sym typeface="华文新魏" panose="02010800040101010101" pitchFamily="2" charset="-122"/>
              </a:rPr>
              <a:t>9，15</a:t>
            </a:r>
            <a:endParaRPr lang="zh-CN" altLang="en-US" sz="2400" b="1" dirty="0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  <a:sym typeface="华文新魏" panose="02010800040101010101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-26669" y="-95251"/>
            <a:ext cx="5501639" cy="1026160"/>
            <a:chOff x="313303" y="2454486"/>
            <a:chExt cx="3827351" cy="1368213"/>
          </a:xfrm>
        </p:grpSpPr>
        <p:pic>
          <p:nvPicPr>
            <p:cNvPr id="32775" name="图片 5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21"/>
            <a:srcRect t="25595" b="31548"/>
            <a:stretch>
              <a:fillRect/>
            </a:stretch>
          </p:blipFill>
          <p:spPr>
            <a:xfrm>
              <a:off x="313303" y="2454486"/>
              <a:ext cx="3713379" cy="136821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776" name="矩形 39"/>
            <p:cNvSpPr/>
            <p:nvPr>
              <p:custDataLst>
                <p:tags r:id="rId22"/>
              </p:custDataLst>
            </p:nvPr>
          </p:nvSpPr>
          <p:spPr>
            <a:xfrm>
              <a:off x="747988" y="2747433"/>
              <a:ext cx="3392666" cy="8415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just" defTabSz="914400" eaLnBrk="1" hangingPunct="1">
                <a:lnSpc>
                  <a:spcPct val="130000"/>
                </a:lnSpc>
              </a:pPr>
              <a:r>
                <a:rPr lang="zh-CN" altLang="en-US" sz="2700" b="1" dirty="0">
                  <a:solidFill>
                    <a:schemeClr val="tx1"/>
                  </a:solidFill>
                  <a:latin typeface="隶书" panose="02010509060101010101" charset="-122"/>
                  <a:ea typeface="隶书" panose="02010509060101010101" charset="-122"/>
                  <a:sym typeface="+mn-ea"/>
                </a:rPr>
                <a:t>奇数与偶数、质数与合数</a:t>
              </a:r>
              <a:endParaRPr lang="zh-CN" altLang="en-US" sz="2700" b="1" dirty="0">
                <a:solidFill>
                  <a:schemeClr val="tx1"/>
                </a:solidFill>
                <a:latin typeface="隶书" panose="02010509060101010101" charset="-122"/>
                <a:ea typeface="隶书" panose="02010509060101010101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/>
      <p:bldP spid="22" grpId="0" bldLvl="0"/>
      <p:bldP spid="23" grpId="0" bldLvl="0"/>
      <p:bldP spid="24" grpId="0" bldLvl="0"/>
      <p:bldP spid="25" grpId="0" bldLvl="0"/>
      <p:bldP spid="26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TextBox 56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14400" y="982980"/>
            <a:ext cx="416877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在图里填上合适的数。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6" name="椭圆 5"/>
          <p:cNvSpPr/>
          <p:nvPr>
            <p:custDataLst>
              <p:tags r:id="rId2"/>
            </p:custDataLst>
          </p:nvPr>
        </p:nvSpPr>
        <p:spPr>
          <a:xfrm>
            <a:off x="2744470" y="2054225"/>
            <a:ext cx="2477135" cy="1355725"/>
          </a:xfrm>
          <a:prstGeom prst="ellipse">
            <a:avLst/>
          </a:prstGeom>
          <a:noFill/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椭圆 14"/>
          <p:cNvSpPr/>
          <p:nvPr>
            <p:custDataLst>
              <p:tags r:id="rId3"/>
            </p:custDataLst>
          </p:nvPr>
        </p:nvSpPr>
        <p:spPr>
          <a:xfrm>
            <a:off x="4139565" y="2088515"/>
            <a:ext cx="2672080" cy="1355725"/>
          </a:xfrm>
          <a:prstGeom prst="ellipse">
            <a:avLst/>
          </a:prstGeom>
          <a:noFill/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5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24200" y="1504950"/>
            <a:ext cx="193865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buClrTx/>
              <a:buSzTx/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的因数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5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66970" y="1492250"/>
            <a:ext cx="196532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的因数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5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15005" y="3575685"/>
            <a:ext cx="285496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的公因数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接箭头连接符 6"/>
          <p:cNvCxnSpPr/>
          <p:nvPr>
            <p:custDataLst>
              <p:tags r:id="rId7"/>
            </p:custDataLst>
          </p:nvPr>
        </p:nvCxnSpPr>
        <p:spPr>
          <a:xfrm>
            <a:off x="4585489" y="3395437"/>
            <a:ext cx="75565" cy="207645"/>
          </a:xfrm>
          <a:prstGeom prst="straightConnector1">
            <a:avLst/>
          </a:prstGeom>
          <a:noFill/>
          <a:ln w="28575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9" name="TextBox 5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09140" y="4290695"/>
            <a:ext cx="524129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6和24的</a:t>
            </a:r>
            <a:r>
              <a:rPr lang="en-US" altLang="zh-CN" sz="2800" b="1" dirty="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最大公因数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是（       ）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0" name="TextBox 5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493325" y="1657580"/>
            <a:ext cx="913489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2" name="TextBox 5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27830" y="2289810"/>
            <a:ext cx="993775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5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43641" y="4283321"/>
            <a:ext cx="39667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TextBox 5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257800" y="2289810"/>
            <a:ext cx="1420495" cy="82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en-US" altLang="zh-CN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287019" y="133350"/>
            <a:ext cx="5188584" cy="825500"/>
            <a:chOff x="200546" y="1735774"/>
            <a:chExt cx="2752678" cy="1114213"/>
          </a:xfrm>
        </p:grpSpPr>
        <p:pic>
          <p:nvPicPr>
            <p:cNvPr id="32775" name="图片 5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4"/>
            <a:srcRect t="25595" b="31548"/>
            <a:stretch>
              <a:fillRect/>
            </a:stretch>
          </p:blipFill>
          <p:spPr>
            <a:xfrm>
              <a:off x="200546" y="1735774"/>
              <a:ext cx="2752678" cy="111421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2776" name="矩形 39"/>
            <p:cNvSpPr/>
            <p:nvPr>
              <p:custDataLst>
                <p:tags r:id="rId15"/>
              </p:custDataLst>
            </p:nvPr>
          </p:nvSpPr>
          <p:spPr>
            <a:xfrm>
              <a:off x="502057" y="1866908"/>
              <a:ext cx="2450830" cy="85194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just" defTabSz="914400" eaLnBrk="1" hangingPunct="1">
                <a:lnSpc>
                  <a:spcPct val="130000"/>
                </a:lnSpc>
              </a:pPr>
              <a:r>
                <a:rPr lang="zh-CN" altLang="en-US" sz="2700" b="1" dirty="0">
                  <a:solidFill>
                    <a:schemeClr val="tx1"/>
                  </a:solidFill>
                  <a:latin typeface="隶书" panose="02010509060101010101" charset="-122"/>
                  <a:ea typeface="隶书" panose="02010509060101010101" charset="-122"/>
                  <a:sym typeface="+mn-ea"/>
                </a:rPr>
                <a:t>最大公因数和最小公倍数</a:t>
              </a:r>
              <a:endParaRPr lang="zh-CN" altLang="en-US" sz="2700" b="1" dirty="0">
                <a:solidFill>
                  <a:schemeClr val="tx1"/>
                </a:solidFill>
                <a:latin typeface="隶书" panose="02010509060101010101" charset="-122"/>
                <a:ea typeface="隶书" panose="02010509060101010101" charset="-122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0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" name="椭圆 19"/>
          <p:cNvSpPr/>
          <p:nvPr>
            <p:custDataLst>
              <p:tags r:id="rId1"/>
            </p:custDataLst>
          </p:nvPr>
        </p:nvSpPr>
        <p:spPr>
          <a:xfrm>
            <a:off x="2431415" y="1909445"/>
            <a:ext cx="2852420" cy="1259205"/>
          </a:xfrm>
          <a:prstGeom prst="ellipse">
            <a:avLst/>
          </a:prstGeom>
          <a:noFill/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椭圆 20"/>
          <p:cNvSpPr/>
          <p:nvPr>
            <p:custDataLst>
              <p:tags r:id="rId2"/>
            </p:custDataLst>
          </p:nvPr>
        </p:nvSpPr>
        <p:spPr>
          <a:xfrm>
            <a:off x="3810000" y="1906905"/>
            <a:ext cx="2743200" cy="1238250"/>
          </a:xfrm>
          <a:prstGeom prst="ellipse">
            <a:avLst/>
          </a:prstGeom>
          <a:noFill/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5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43200" y="1372235"/>
            <a:ext cx="186309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5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76800" y="1352550"/>
            <a:ext cx="186309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的倍数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5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3453130"/>
            <a:ext cx="312483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的公倍数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直接箭头连接符 25"/>
          <p:cNvCxnSpPr/>
          <p:nvPr>
            <p:custDataLst>
              <p:tags r:id="rId6"/>
            </p:custDataLst>
          </p:nvPr>
        </p:nvCxnSpPr>
        <p:spPr>
          <a:xfrm flipH="1">
            <a:off x="4537580" y="3181292"/>
            <a:ext cx="10160" cy="235585"/>
          </a:xfrm>
          <a:prstGeom prst="straightConnector1">
            <a:avLst/>
          </a:prstGeom>
          <a:noFill/>
          <a:ln w="28575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8" name="TextBox 5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57400" y="4206240"/>
            <a:ext cx="50349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和</a:t>
            </a: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的</a:t>
            </a:r>
            <a:r>
              <a:rPr lang="zh-CN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最小公倍数</a:t>
            </a: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是（       ）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5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371600" y="590550"/>
            <a:ext cx="5047615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以内的自然数中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5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916045" y="2242820"/>
            <a:ext cx="1254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5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97170" y="2114550"/>
            <a:ext cx="1087120" cy="6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l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6、18、30</a:t>
            </a:r>
            <a:endParaRPr lang="en-US" altLang="zh-CN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6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58815" y="4191635"/>
            <a:ext cx="6604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5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590800" y="2051050"/>
            <a:ext cx="1229995" cy="975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zh-CN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28</a:t>
            </a:r>
            <a:endParaRPr lang="en-US" altLang="zh-CN" sz="2400" b="1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8" grpId="0"/>
      <p:bldP spid="5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04800" y="1664335"/>
            <a:ext cx="8256270" cy="1210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如果</a:t>
            </a:r>
            <a:r>
              <a:rPr lang="en-US" altLang="zh-C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均为整数，且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≠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），那么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8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的最大公因数是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最小公倍数是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_____</a:t>
            </a:r>
            <a:r>
              <a:rPr lang="zh-CN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743325" y="2266950"/>
            <a:ext cx="360680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no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zh-CN" sz="2800" b="1" i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086600" y="2381885"/>
            <a:ext cx="360680" cy="39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no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zh-CN" sz="2800" b="1" i="1" dirty="0">
                <a:solidFill>
                  <a:srgbClr val="FF0000"/>
                </a:solidFill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en-US" altLang="zh-CN" sz="2800" b="1" i="1" dirty="0">
              <a:solidFill>
                <a:srgbClr val="FF0000"/>
              </a:solidFill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86055" y="818515"/>
            <a:ext cx="1871345" cy="845820"/>
            <a:chOff x="1239" y="1051"/>
            <a:chExt cx="2947" cy="1332"/>
          </a:xfrm>
        </p:grpSpPr>
        <p:sp>
          <p:nvSpPr>
            <p:cNvPr id="249" name="MH_SubTitle_1"/>
            <p:cNvSpPr>
              <a:spLocks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1239" y="1051"/>
              <a:ext cx="1130" cy="1135"/>
            </a:xfrm>
            <a:custGeom>
              <a:avLst/>
              <a:gdLst>
                <a:gd name="T0" fmla="*/ 792603 w 252"/>
                <a:gd name="T1" fmla="*/ 808590 h 253"/>
                <a:gd name="T2" fmla="*/ 53093 w 252"/>
                <a:gd name="T3" fmla="*/ 459340 h 253"/>
                <a:gd name="T4" fmla="*/ 876035 w 252"/>
                <a:gd name="T5" fmla="*/ 584614 h 253"/>
                <a:gd name="T6" fmla="*/ 94809 w 252"/>
                <a:gd name="T7" fmla="*/ 258141 h 253"/>
                <a:gd name="T8" fmla="*/ 731926 w 252"/>
                <a:gd name="T9" fmla="*/ 159440 h 253"/>
                <a:gd name="T10" fmla="*/ 451291 w 252"/>
                <a:gd name="T11" fmla="*/ 812386 h 253"/>
                <a:gd name="T12" fmla="*/ 94809 w 252"/>
                <a:gd name="T13" fmla="*/ 334065 h 253"/>
                <a:gd name="T14" fmla="*/ 451291 w 252"/>
                <a:gd name="T15" fmla="*/ 782017 h 253"/>
                <a:gd name="T16" fmla="*/ 128940 w 252"/>
                <a:gd name="T17" fmla="*/ 326473 h 253"/>
                <a:gd name="T18" fmla="*/ 424744 w 252"/>
                <a:gd name="T19" fmla="*/ 136663 h 253"/>
                <a:gd name="T20" fmla="*/ 739510 w 252"/>
                <a:gd name="T21" fmla="*/ 622576 h 253"/>
                <a:gd name="T22" fmla="*/ 436122 w 252"/>
                <a:gd name="T23" fmla="*/ 277122 h 253"/>
                <a:gd name="T24" fmla="*/ 523346 w 252"/>
                <a:gd name="T25" fmla="*/ 561837 h 253"/>
                <a:gd name="T26" fmla="*/ 659871 w 252"/>
                <a:gd name="T27" fmla="*/ 455544 h 253"/>
                <a:gd name="T28" fmla="*/ 652286 w 252"/>
                <a:gd name="T29" fmla="*/ 368231 h 253"/>
                <a:gd name="T30" fmla="*/ 697794 w 252"/>
                <a:gd name="T31" fmla="*/ 368231 h 253"/>
                <a:gd name="T32" fmla="*/ 371651 w 252"/>
                <a:gd name="T33" fmla="*/ 497302 h 253"/>
                <a:gd name="T34" fmla="*/ 568854 w 252"/>
                <a:gd name="T35" fmla="*/ 607392 h 253"/>
                <a:gd name="T36" fmla="*/ 731926 w 252"/>
                <a:gd name="T37" fmla="*/ 402397 h 253"/>
                <a:gd name="T38" fmla="*/ 618155 w 252"/>
                <a:gd name="T39" fmla="*/ 311288 h 253"/>
                <a:gd name="T40" fmla="*/ 208580 w 252"/>
                <a:gd name="T41" fmla="*/ 463136 h 253"/>
                <a:gd name="T42" fmla="*/ 208580 w 252"/>
                <a:gd name="T43" fmla="*/ 315084 h 253"/>
                <a:gd name="T44" fmla="*/ 326143 w 252"/>
                <a:gd name="T45" fmla="*/ 250549 h 253"/>
                <a:gd name="T46" fmla="*/ 250296 w 252"/>
                <a:gd name="T47" fmla="*/ 425174 h 253"/>
                <a:gd name="T48" fmla="*/ 352690 w 252"/>
                <a:gd name="T49" fmla="*/ 341658 h 253"/>
                <a:gd name="T50" fmla="*/ 170656 w 252"/>
                <a:gd name="T51" fmla="*/ 383416 h 253"/>
                <a:gd name="T52" fmla="*/ 223749 w 252"/>
                <a:gd name="T53" fmla="*/ 349250 h 253"/>
                <a:gd name="T54" fmla="*/ 292012 w 252"/>
                <a:gd name="T55" fmla="*/ 474525 h 253"/>
                <a:gd name="T56" fmla="*/ 447499 w 252"/>
                <a:gd name="T57" fmla="*/ 603595 h 253"/>
                <a:gd name="T58" fmla="*/ 602985 w 252"/>
                <a:gd name="T59" fmla="*/ 656742 h 253"/>
                <a:gd name="T60" fmla="*/ 758472 w 252"/>
                <a:gd name="T61" fmla="*/ 356843 h 253"/>
                <a:gd name="T62" fmla="*/ 538515 w 252"/>
                <a:gd name="T63" fmla="*/ 186014 h 253"/>
                <a:gd name="T64" fmla="*/ 394406 w 252"/>
                <a:gd name="T65" fmla="*/ 136663 h 253"/>
                <a:gd name="T66" fmla="*/ 140317 w 252"/>
                <a:gd name="T67" fmla="*/ 421378 h 253"/>
                <a:gd name="T68" fmla="*/ 185826 w 252"/>
                <a:gd name="T69" fmla="*/ 614984 h 253"/>
                <a:gd name="T70" fmla="*/ 303389 w 252"/>
                <a:gd name="T71" fmla="*/ 531468 h 253"/>
                <a:gd name="T72" fmla="*/ 390613 w 252"/>
                <a:gd name="T73" fmla="*/ 744055 h 253"/>
                <a:gd name="T74" fmla="*/ 599193 w 252"/>
                <a:gd name="T75" fmla="*/ 698500 h 253"/>
                <a:gd name="T76" fmla="*/ 822942 w 252"/>
                <a:gd name="T77" fmla="*/ 599799 h 253"/>
                <a:gd name="T78" fmla="*/ 769849 w 252"/>
                <a:gd name="T79" fmla="*/ 235364 h 253"/>
                <a:gd name="T80" fmla="*/ 542308 w 252"/>
                <a:gd name="T81" fmla="*/ 56943 h 253"/>
                <a:gd name="T82" fmla="*/ 390613 w 252"/>
                <a:gd name="T83" fmla="*/ 121478 h 253"/>
                <a:gd name="T84" fmla="*/ 113771 w 252"/>
                <a:gd name="T85" fmla="*/ 356843 h 253"/>
                <a:gd name="T86" fmla="*/ 254088 w 252"/>
                <a:gd name="T87" fmla="*/ 763036 h 253"/>
                <a:gd name="T88" fmla="*/ 348897 w 252"/>
                <a:gd name="T89" fmla="*/ 694704 h 253"/>
                <a:gd name="T90" fmla="*/ 474045 w 252"/>
                <a:gd name="T91" fmla="*/ 854144 h 253"/>
                <a:gd name="T92" fmla="*/ 694002 w 252"/>
                <a:gd name="T93" fmla="*/ 755443 h 253"/>
                <a:gd name="T94" fmla="*/ 826735 w 252"/>
                <a:gd name="T95" fmla="*/ 292307 h 253"/>
                <a:gd name="T96" fmla="*/ 606778 w 252"/>
                <a:gd name="T97" fmla="*/ 30370 h 253"/>
                <a:gd name="T98" fmla="*/ 155487 w 252"/>
                <a:gd name="T99" fmla="*/ 144256 h 253"/>
                <a:gd name="T100" fmla="*/ 109978 w 252"/>
                <a:gd name="T101" fmla="*/ 561837 h 253"/>
                <a:gd name="T102" fmla="*/ 265465 w 252"/>
                <a:gd name="T103" fmla="*/ 865533 h 253"/>
                <a:gd name="T104" fmla="*/ 360274 w 252"/>
                <a:gd name="T105" fmla="*/ 838960 h 253"/>
                <a:gd name="T106" fmla="*/ 557477 w 252"/>
                <a:gd name="T107" fmla="*/ 869329 h 253"/>
                <a:gd name="T108" fmla="*/ 857074 w 252"/>
                <a:gd name="T109" fmla="*/ 573226 h 253"/>
                <a:gd name="T110" fmla="*/ 853281 w 252"/>
                <a:gd name="T111" fmla="*/ 250549 h 253"/>
                <a:gd name="T112" fmla="*/ 701587 w 252"/>
                <a:gd name="T113" fmla="*/ 98701 h 253"/>
                <a:gd name="T114" fmla="*/ 68263 w 252"/>
                <a:gd name="T115" fmla="*/ 360639 h 253"/>
                <a:gd name="T116" fmla="*/ 30339 w 252"/>
                <a:gd name="T117" fmla="*/ 440359 h 253"/>
                <a:gd name="T118" fmla="*/ 307181 w 252"/>
                <a:gd name="T119" fmla="*/ 854144 h 253"/>
                <a:gd name="T120" fmla="*/ 686417 w 252"/>
                <a:gd name="T121" fmla="*/ 869329 h 253"/>
                <a:gd name="T122" fmla="*/ 807773 w 252"/>
                <a:gd name="T123" fmla="*/ 148052 h 253"/>
                <a:gd name="T124" fmla="*/ 477838 w 252"/>
                <a:gd name="T125" fmla="*/ 941457 h 25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52"/>
                <a:gd name="T190" fmla="*/ 0 h 253"/>
                <a:gd name="T191" fmla="*/ 252 w 252"/>
                <a:gd name="T192" fmla="*/ 253 h 25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52" h="253">
                  <a:moveTo>
                    <a:pt x="243" y="78"/>
                  </a:moveTo>
                  <a:cubicBezTo>
                    <a:pt x="237" y="63"/>
                    <a:pt x="227" y="49"/>
                    <a:pt x="216" y="37"/>
                  </a:cubicBezTo>
                  <a:cubicBezTo>
                    <a:pt x="204" y="25"/>
                    <a:pt x="190" y="16"/>
                    <a:pt x="175" y="9"/>
                  </a:cubicBezTo>
                  <a:cubicBezTo>
                    <a:pt x="160" y="3"/>
                    <a:pt x="143" y="0"/>
                    <a:pt x="126" y="0"/>
                  </a:cubicBezTo>
                  <a:cubicBezTo>
                    <a:pt x="93" y="0"/>
                    <a:pt x="60" y="13"/>
                    <a:pt x="37" y="37"/>
                  </a:cubicBezTo>
                  <a:cubicBezTo>
                    <a:pt x="23" y="51"/>
                    <a:pt x="13" y="68"/>
                    <a:pt x="7" y="86"/>
                  </a:cubicBezTo>
                  <a:cubicBezTo>
                    <a:pt x="6" y="88"/>
                    <a:pt x="5" y="89"/>
                    <a:pt x="5" y="90"/>
                  </a:cubicBezTo>
                  <a:cubicBezTo>
                    <a:pt x="4" y="90"/>
                    <a:pt x="4" y="91"/>
                    <a:pt x="4" y="91"/>
                  </a:cubicBezTo>
                  <a:cubicBezTo>
                    <a:pt x="3" y="92"/>
                    <a:pt x="3" y="92"/>
                    <a:pt x="3" y="92"/>
                  </a:cubicBezTo>
                  <a:cubicBezTo>
                    <a:pt x="3" y="93"/>
                    <a:pt x="3" y="93"/>
                    <a:pt x="3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2"/>
                    <a:pt x="4" y="92"/>
                    <a:pt x="4" y="92"/>
                  </a:cubicBezTo>
                  <a:cubicBezTo>
                    <a:pt x="5" y="92"/>
                    <a:pt x="5" y="91"/>
                    <a:pt x="5" y="91"/>
                  </a:cubicBezTo>
                  <a:cubicBezTo>
                    <a:pt x="5" y="92"/>
                    <a:pt x="5" y="93"/>
                    <a:pt x="4" y="95"/>
                  </a:cubicBezTo>
                  <a:cubicBezTo>
                    <a:pt x="4" y="95"/>
                    <a:pt x="4" y="95"/>
                    <a:pt x="4" y="96"/>
                  </a:cubicBezTo>
                  <a:cubicBezTo>
                    <a:pt x="3" y="96"/>
                    <a:pt x="3" y="97"/>
                    <a:pt x="4" y="97"/>
                  </a:cubicBezTo>
                  <a:cubicBezTo>
                    <a:pt x="1" y="106"/>
                    <a:pt x="0" y="116"/>
                    <a:pt x="0" y="126"/>
                  </a:cubicBezTo>
                  <a:cubicBezTo>
                    <a:pt x="0" y="143"/>
                    <a:pt x="4" y="159"/>
                    <a:pt x="10" y="175"/>
                  </a:cubicBezTo>
                  <a:cubicBezTo>
                    <a:pt x="11" y="176"/>
                    <a:pt x="12" y="178"/>
                    <a:pt x="13" y="180"/>
                  </a:cubicBezTo>
                  <a:cubicBezTo>
                    <a:pt x="12" y="180"/>
                    <a:pt x="12" y="181"/>
                    <a:pt x="12" y="181"/>
                  </a:cubicBezTo>
                  <a:cubicBezTo>
                    <a:pt x="13" y="182"/>
                    <a:pt x="14" y="183"/>
                    <a:pt x="14" y="184"/>
                  </a:cubicBezTo>
                  <a:cubicBezTo>
                    <a:pt x="20" y="195"/>
                    <a:pt x="28" y="206"/>
                    <a:pt x="37" y="215"/>
                  </a:cubicBezTo>
                  <a:cubicBezTo>
                    <a:pt x="37" y="215"/>
                    <a:pt x="37" y="215"/>
                    <a:pt x="37" y="215"/>
                  </a:cubicBezTo>
                  <a:cubicBezTo>
                    <a:pt x="37" y="216"/>
                    <a:pt x="37" y="216"/>
                    <a:pt x="37" y="217"/>
                  </a:cubicBezTo>
                  <a:cubicBezTo>
                    <a:pt x="39" y="219"/>
                    <a:pt x="42" y="221"/>
                    <a:pt x="44" y="223"/>
                  </a:cubicBezTo>
                  <a:cubicBezTo>
                    <a:pt x="47" y="225"/>
                    <a:pt x="50" y="227"/>
                    <a:pt x="54" y="229"/>
                  </a:cubicBezTo>
                  <a:cubicBezTo>
                    <a:pt x="60" y="234"/>
                    <a:pt x="68" y="238"/>
                    <a:pt x="76" y="242"/>
                  </a:cubicBezTo>
                  <a:cubicBezTo>
                    <a:pt x="76" y="242"/>
                    <a:pt x="76" y="242"/>
                    <a:pt x="76" y="242"/>
                  </a:cubicBezTo>
                  <a:cubicBezTo>
                    <a:pt x="77" y="243"/>
                    <a:pt x="78" y="243"/>
                    <a:pt x="80" y="243"/>
                  </a:cubicBezTo>
                  <a:cubicBezTo>
                    <a:pt x="95" y="249"/>
                    <a:pt x="110" y="253"/>
                    <a:pt x="126" y="253"/>
                  </a:cubicBezTo>
                  <a:cubicBezTo>
                    <a:pt x="143" y="253"/>
                    <a:pt x="160" y="250"/>
                    <a:pt x="175" y="243"/>
                  </a:cubicBezTo>
                  <a:cubicBezTo>
                    <a:pt x="190" y="237"/>
                    <a:pt x="204" y="227"/>
                    <a:pt x="216" y="216"/>
                  </a:cubicBezTo>
                  <a:cubicBezTo>
                    <a:pt x="227" y="204"/>
                    <a:pt x="237" y="190"/>
                    <a:pt x="243" y="175"/>
                  </a:cubicBezTo>
                  <a:cubicBezTo>
                    <a:pt x="249" y="159"/>
                    <a:pt x="252" y="143"/>
                    <a:pt x="252" y="126"/>
                  </a:cubicBezTo>
                  <a:cubicBezTo>
                    <a:pt x="252" y="110"/>
                    <a:pt x="249" y="93"/>
                    <a:pt x="243" y="78"/>
                  </a:cubicBezTo>
                  <a:close/>
                  <a:moveTo>
                    <a:pt x="252" y="126"/>
                  </a:moveTo>
                  <a:cubicBezTo>
                    <a:pt x="252" y="128"/>
                    <a:pt x="252" y="130"/>
                    <a:pt x="252" y="132"/>
                  </a:cubicBezTo>
                  <a:cubicBezTo>
                    <a:pt x="252" y="127"/>
                    <a:pt x="251" y="122"/>
                    <a:pt x="250" y="116"/>
                  </a:cubicBezTo>
                  <a:cubicBezTo>
                    <a:pt x="251" y="107"/>
                    <a:pt x="249" y="97"/>
                    <a:pt x="243" y="90"/>
                  </a:cubicBezTo>
                  <a:cubicBezTo>
                    <a:pt x="243" y="83"/>
                    <a:pt x="241" y="77"/>
                    <a:pt x="238" y="72"/>
                  </a:cubicBezTo>
                  <a:cubicBezTo>
                    <a:pt x="238" y="72"/>
                    <a:pt x="238" y="72"/>
                    <a:pt x="237" y="72"/>
                  </a:cubicBezTo>
                  <a:cubicBezTo>
                    <a:pt x="237" y="72"/>
                    <a:pt x="237" y="71"/>
                    <a:pt x="237" y="71"/>
                  </a:cubicBezTo>
                  <a:cubicBezTo>
                    <a:pt x="237" y="69"/>
                    <a:pt x="236" y="67"/>
                    <a:pt x="235" y="65"/>
                  </a:cubicBezTo>
                  <a:cubicBezTo>
                    <a:pt x="246" y="84"/>
                    <a:pt x="252" y="105"/>
                    <a:pt x="252" y="126"/>
                  </a:cubicBezTo>
                  <a:close/>
                  <a:moveTo>
                    <a:pt x="226" y="192"/>
                  </a:moveTo>
                  <a:cubicBezTo>
                    <a:pt x="223" y="195"/>
                    <a:pt x="223" y="195"/>
                    <a:pt x="223" y="195"/>
                  </a:cubicBezTo>
                  <a:cubicBezTo>
                    <a:pt x="223" y="195"/>
                    <a:pt x="222" y="196"/>
                    <a:pt x="222" y="196"/>
                  </a:cubicBezTo>
                  <a:cubicBezTo>
                    <a:pt x="222" y="196"/>
                    <a:pt x="222" y="195"/>
                    <a:pt x="222" y="195"/>
                  </a:cubicBezTo>
                  <a:cubicBezTo>
                    <a:pt x="223" y="194"/>
                    <a:pt x="223" y="193"/>
                    <a:pt x="224" y="192"/>
                  </a:cubicBezTo>
                  <a:cubicBezTo>
                    <a:pt x="224" y="192"/>
                    <a:pt x="224" y="192"/>
                    <a:pt x="224" y="191"/>
                  </a:cubicBezTo>
                  <a:cubicBezTo>
                    <a:pt x="225" y="190"/>
                    <a:pt x="226" y="189"/>
                    <a:pt x="227" y="188"/>
                  </a:cubicBezTo>
                  <a:cubicBezTo>
                    <a:pt x="226" y="190"/>
                    <a:pt x="226" y="191"/>
                    <a:pt x="226" y="192"/>
                  </a:cubicBezTo>
                  <a:close/>
                  <a:moveTo>
                    <a:pt x="227" y="194"/>
                  </a:moveTo>
                  <a:cubicBezTo>
                    <a:pt x="227" y="195"/>
                    <a:pt x="226" y="195"/>
                    <a:pt x="226" y="196"/>
                  </a:cubicBezTo>
                  <a:cubicBezTo>
                    <a:pt x="226" y="196"/>
                    <a:pt x="226" y="196"/>
                    <a:pt x="226" y="196"/>
                  </a:cubicBezTo>
                  <a:cubicBezTo>
                    <a:pt x="226" y="195"/>
                    <a:pt x="226" y="195"/>
                    <a:pt x="226" y="195"/>
                  </a:cubicBezTo>
                  <a:cubicBezTo>
                    <a:pt x="227" y="195"/>
                    <a:pt x="227" y="194"/>
                    <a:pt x="227" y="194"/>
                  </a:cubicBezTo>
                  <a:close/>
                  <a:moveTo>
                    <a:pt x="220" y="193"/>
                  </a:moveTo>
                  <a:cubicBezTo>
                    <a:pt x="222" y="191"/>
                    <a:pt x="224" y="188"/>
                    <a:pt x="225" y="185"/>
                  </a:cubicBezTo>
                  <a:cubicBezTo>
                    <a:pt x="224" y="188"/>
                    <a:pt x="223" y="190"/>
                    <a:pt x="222" y="192"/>
                  </a:cubicBezTo>
                  <a:cubicBezTo>
                    <a:pt x="221" y="192"/>
                    <a:pt x="221" y="193"/>
                    <a:pt x="220" y="193"/>
                  </a:cubicBezTo>
                  <a:close/>
                  <a:moveTo>
                    <a:pt x="217" y="197"/>
                  </a:moveTo>
                  <a:cubicBezTo>
                    <a:pt x="217" y="197"/>
                    <a:pt x="217" y="197"/>
                    <a:pt x="217" y="197"/>
                  </a:cubicBezTo>
                  <a:cubicBezTo>
                    <a:pt x="216" y="199"/>
                    <a:pt x="216" y="200"/>
                    <a:pt x="215" y="201"/>
                  </a:cubicBezTo>
                  <a:cubicBezTo>
                    <a:pt x="214" y="202"/>
                    <a:pt x="213" y="204"/>
                    <a:pt x="212" y="205"/>
                  </a:cubicBezTo>
                  <a:cubicBezTo>
                    <a:pt x="212" y="205"/>
                    <a:pt x="211" y="205"/>
                    <a:pt x="211" y="205"/>
                  </a:cubicBezTo>
                  <a:cubicBezTo>
                    <a:pt x="208" y="207"/>
                    <a:pt x="204" y="210"/>
                    <a:pt x="201" y="213"/>
                  </a:cubicBezTo>
                  <a:cubicBezTo>
                    <a:pt x="205" y="209"/>
                    <a:pt x="209" y="205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199"/>
                    <a:pt x="212" y="199"/>
                    <a:pt x="211" y="199"/>
                  </a:cubicBezTo>
                  <a:cubicBezTo>
                    <a:pt x="211" y="199"/>
                    <a:pt x="211" y="198"/>
                    <a:pt x="212" y="198"/>
                  </a:cubicBezTo>
                  <a:cubicBezTo>
                    <a:pt x="217" y="192"/>
                    <a:pt x="222" y="186"/>
                    <a:pt x="225" y="179"/>
                  </a:cubicBezTo>
                  <a:cubicBezTo>
                    <a:pt x="227" y="176"/>
                    <a:pt x="229" y="173"/>
                    <a:pt x="231" y="170"/>
                  </a:cubicBezTo>
                  <a:cubicBezTo>
                    <a:pt x="230" y="172"/>
                    <a:pt x="230" y="174"/>
                    <a:pt x="229" y="177"/>
                  </a:cubicBezTo>
                  <a:cubicBezTo>
                    <a:pt x="225" y="183"/>
                    <a:pt x="221" y="190"/>
                    <a:pt x="217" y="197"/>
                  </a:cubicBezTo>
                  <a:close/>
                  <a:moveTo>
                    <a:pt x="208" y="213"/>
                  </a:moveTo>
                  <a:cubicBezTo>
                    <a:pt x="209" y="213"/>
                    <a:pt x="209" y="212"/>
                    <a:pt x="210" y="212"/>
                  </a:cubicBezTo>
                  <a:cubicBezTo>
                    <a:pt x="210" y="212"/>
                    <a:pt x="209" y="213"/>
                    <a:pt x="209" y="213"/>
                  </a:cubicBezTo>
                  <a:cubicBezTo>
                    <a:pt x="209" y="213"/>
                    <a:pt x="209" y="213"/>
                    <a:pt x="209" y="213"/>
                  </a:cubicBezTo>
                  <a:cubicBezTo>
                    <a:pt x="209" y="213"/>
                    <a:pt x="208" y="213"/>
                    <a:pt x="208" y="213"/>
                  </a:cubicBezTo>
                  <a:cubicBezTo>
                    <a:pt x="208" y="214"/>
                    <a:pt x="208" y="214"/>
                    <a:pt x="208" y="214"/>
                  </a:cubicBezTo>
                  <a:cubicBezTo>
                    <a:pt x="208" y="214"/>
                    <a:pt x="208" y="213"/>
                    <a:pt x="208" y="213"/>
                  </a:cubicBezTo>
                  <a:close/>
                  <a:moveTo>
                    <a:pt x="206" y="214"/>
                  </a:moveTo>
                  <a:cubicBezTo>
                    <a:pt x="206" y="214"/>
                    <a:pt x="205" y="215"/>
                    <a:pt x="205" y="215"/>
                  </a:cubicBezTo>
                  <a:cubicBezTo>
                    <a:pt x="206" y="213"/>
                    <a:pt x="207" y="212"/>
                    <a:pt x="209" y="210"/>
                  </a:cubicBezTo>
                  <a:cubicBezTo>
                    <a:pt x="208" y="211"/>
                    <a:pt x="207" y="213"/>
                    <a:pt x="206" y="214"/>
                  </a:cubicBezTo>
                  <a:close/>
                  <a:moveTo>
                    <a:pt x="209" y="211"/>
                  </a:moveTo>
                  <a:cubicBezTo>
                    <a:pt x="210" y="210"/>
                    <a:pt x="211" y="209"/>
                    <a:pt x="211" y="209"/>
                  </a:cubicBezTo>
                  <a:cubicBezTo>
                    <a:pt x="211" y="209"/>
                    <a:pt x="211" y="210"/>
                    <a:pt x="210" y="210"/>
                  </a:cubicBezTo>
                  <a:cubicBezTo>
                    <a:pt x="210" y="211"/>
                    <a:pt x="210" y="211"/>
                    <a:pt x="209" y="211"/>
                  </a:cubicBezTo>
                  <a:close/>
                  <a:moveTo>
                    <a:pt x="216" y="207"/>
                  </a:moveTo>
                  <a:cubicBezTo>
                    <a:pt x="217" y="207"/>
                    <a:pt x="217" y="207"/>
                    <a:pt x="217" y="206"/>
                  </a:cubicBezTo>
                  <a:cubicBezTo>
                    <a:pt x="215" y="209"/>
                    <a:pt x="213" y="212"/>
                    <a:pt x="212" y="215"/>
                  </a:cubicBezTo>
                  <a:cubicBezTo>
                    <a:pt x="211" y="216"/>
                    <a:pt x="210" y="216"/>
                    <a:pt x="210" y="217"/>
                  </a:cubicBezTo>
                  <a:cubicBezTo>
                    <a:pt x="212" y="214"/>
                    <a:pt x="214" y="211"/>
                    <a:pt x="216" y="207"/>
                  </a:cubicBezTo>
                  <a:close/>
                  <a:moveTo>
                    <a:pt x="192" y="225"/>
                  </a:moveTo>
                  <a:cubicBezTo>
                    <a:pt x="193" y="225"/>
                    <a:pt x="193" y="225"/>
                    <a:pt x="193" y="224"/>
                  </a:cubicBezTo>
                  <a:cubicBezTo>
                    <a:pt x="193" y="225"/>
                    <a:pt x="193" y="225"/>
                    <a:pt x="194" y="225"/>
                  </a:cubicBezTo>
                  <a:cubicBezTo>
                    <a:pt x="194" y="225"/>
                    <a:pt x="194" y="225"/>
                    <a:pt x="194" y="225"/>
                  </a:cubicBezTo>
                  <a:cubicBezTo>
                    <a:pt x="191" y="227"/>
                    <a:pt x="189" y="229"/>
                    <a:pt x="187" y="231"/>
                  </a:cubicBezTo>
                  <a:cubicBezTo>
                    <a:pt x="186" y="231"/>
                    <a:pt x="185" y="232"/>
                    <a:pt x="184" y="232"/>
                  </a:cubicBezTo>
                  <a:cubicBezTo>
                    <a:pt x="184" y="232"/>
                    <a:pt x="183" y="231"/>
                    <a:pt x="183" y="231"/>
                  </a:cubicBezTo>
                  <a:cubicBezTo>
                    <a:pt x="181" y="232"/>
                    <a:pt x="179" y="233"/>
                    <a:pt x="178" y="233"/>
                  </a:cubicBezTo>
                  <a:cubicBezTo>
                    <a:pt x="179" y="233"/>
                    <a:pt x="179" y="232"/>
                    <a:pt x="180" y="231"/>
                  </a:cubicBezTo>
                  <a:cubicBezTo>
                    <a:pt x="183" y="229"/>
                    <a:pt x="186" y="227"/>
                    <a:pt x="189" y="225"/>
                  </a:cubicBezTo>
                  <a:cubicBezTo>
                    <a:pt x="192" y="224"/>
                    <a:pt x="194" y="222"/>
                    <a:pt x="196" y="220"/>
                  </a:cubicBezTo>
                  <a:cubicBezTo>
                    <a:pt x="195" y="221"/>
                    <a:pt x="194" y="222"/>
                    <a:pt x="193" y="223"/>
                  </a:cubicBezTo>
                  <a:cubicBezTo>
                    <a:pt x="193" y="223"/>
                    <a:pt x="193" y="223"/>
                    <a:pt x="193" y="223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1" y="225"/>
                    <a:pt x="192" y="225"/>
                    <a:pt x="192" y="225"/>
                  </a:cubicBezTo>
                  <a:close/>
                  <a:moveTo>
                    <a:pt x="190" y="231"/>
                  </a:moveTo>
                  <a:cubicBezTo>
                    <a:pt x="188" y="232"/>
                    <a:pt x="187" y="233"/>
                    <a:pt x="186" y="234"/>
                  </a:cubicBezTo>
                  <a:cubicBezTo>
                    <a:pt x="186" y="233"/>
                    <a:pt x="187" y="233"/>
                    <a:pt x="187" y="232"/>
                  </a:cubicBezTo>
                  <a:cubicBezTo>
                    <a:pt x="188" y="232"/>
                    <a:pt x="189" y="231"/>
                    <a:pt x="190" y="231"/>
                  </a:cubicBezTo>
                  <a:close/>
                  <a:moveTo>
                    <a:pt x="118" y="243"/>
                  </a:moveTo>
                  <a:cubicBezTo>
                    <a:pt x="116" y="242"/>
                    <a:pt x="115" y="241"/>
                    <a:pt x="113" y="241"/>
                  </a:cubicBezTo>
                  <a:cubicBezTo>
                    <a:pt x="116" y="242"/>
                    <a:pt x="120" y="243"/>
                    <a:pt x="123" y="245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0" y="245"/>
                    <a:pt x="119" y="245"/>
                    <a:pt x="119" y="245"/>
                  </a:cubicBezTo>
                  <a:cubicBezTo>
                    <a:pt x="117" y="245"/>
                    <a:pt x="116" y="244"/>
                    <a:pt x="115" y="244"/>
                  </a:cubicBezTo>
                  <a:cubicBezTo>
                    <a:pt x="116" y="244"/>
                    <a:pt x="117" y="244"/>
                    <a:pt x="118" y="244"/>
                  </a:cubicBezTo>
                  <a:cubicBezTo>
                    <a:pt x="118" y="244"/>
                    <a:pt x="119" y="243"/>
                    <a:pt x="118" y="243"/>
                  </a:cubicBezTo>
                  <a:close/>
                  <a:moveTo>
                    <a:pt x="60" y="233"/>
                  </a:moveTo>
                  <a:cubicBezTo>
                    <a:pt x="66" y="236"/>
                    <a:pt x="72" y="238"/>
                    <a:pt x="78" y="240"/>
                  </a:cubicBezTo>
                  <a:cubicBezTo>
                    <a:pt x="78" y="240"/>
                    <a:pt x="78" y="241"/>
                    <a:pt x="78" y="241"/>
                  </a:cubicBezTo>
                  <a:cubicBezTo>
                    <a:pt x="78" y="241"/>
                    <a:pt x="77" y="241"/>
                    <a:pt x="77" y="241"/>
                  </a:cubicBezTo>
                  <a:cubicBezTo>
                    <a:pt x="71" y="239"/>
                    <a:pt x="66" y="236"/>
                    <a:pt x="60" y="233"/>
                  </a:cubicBezTo>
                  <a:close/>
                  <a:moveTo>
                    <a:pt x="5" y="106"/>
                  </a:moveTo>
                  <a:cubicBezTo>
                    <a:pt x="5" y="107"/>
                    <a:pt x="4" y="109"/>
                    <a:pt x="4" y="110"/>
                  </a:cubicBezTo>
                  <a:cubicBezTo>
                    <a:pt x="4" y="106"/>
                    <a:pt x="4" y="102"/>
                    <a:pt x="5" y="98"/>
                  </a:cubicBezTo>
                  <a:cubicBezTo>
                    <a:pt x="6" y="99"/>
                    <a:pt x="6" y="100"/>
                    <a:pt x="6" y="101"/>
                  </a:cubicBezTo>
                  <a:cubicBezTo>
                    <a:pt x="6" y="103"/>
                    <a:pt x="6" y="104"/>
                    <a:pt x="5" y="106"/>
                  </a:cubicBezTo>
                  <a:cubicBezTo>
                    <a:pt x="5" y="106"/>
                    <a:pt x="5" y="106"/>
                    <a:pt x="5" y="106"/>
                  </a:cubicBezTo>
                  <a:close/>
                  <a:moveTo>
                    <a:pt x="5" y="116"/>
                  </a:moveTo>
                  <a:cubicBezTo>
                    <a:pt x="5" y="117"/>
                    <a:pt x="5" y="118"/>
                    <a:pt x="5" y="119"/>
                  </a:cubicBezTo>
                  <a:cubicBezTo>
                    <a:pt x="5" y="120"/>
                    <a:pt x="5" y="120"/>
                    <a:pt x="5" y="121"/>
                  </a:cubicBezTo>
                  <a:cubicBezTo>
                    <a:pt x="5" y="118"/>
                    <a:pt x="5" y="116"/>
                    <a:pt x="5" y="113"/>
                  </a:cubicBezTo>
                  <a:cubicBezTo>
                    <a:pt x="5" y="114"/>
                    <a:pt x="5" y="115"/>
                    <a:pt x="5" y="116"/>
                  </a:cubicBezTo>
                  <a:close/>
                  <a:moveTo>
                    <a:pt x="5" y="153"/>
                  </a:moveTo>
                  <a:cubicBezTo>
                    <a:pt x="6" y="154"/>
                    <a:pt x="6" y="155"/>
                    <a:pt x="6" y="156"/>
                  </a:cubicBezTo>
                  <a:cubicBezTo>
                    <a:pt x="6" y="156"/>
                    <a:pt x="6" y="157"/>
                    <a:pt x="7" y="157"/>
                  </a:cubicBezTo>
                  <a:cubicBezTo>
                    <a:pt x="7" y="157"/>
                    <a:pt x="7" y="158"/>
                    <a:pt x="7" y="158"/>
                  </a:cubicBezTo>
                  <a:cubicBezTo>
                    <a:pt x="7" y="158"/>
                    <a:pt x="7" y="158"/>
                    <a:pt x="7" y="158"/>
                  </a:cubicBezTo>
                  <a:cubicBezTo>
                    <a:pt x="8" y="161"/>
                    <a:pt x="8" y="164"/>
                    <a:pt x="9" y="167"/>
                  </a:cubicBezTo>
                  <a:cubicBezTo>
                    <a:pt x="9" y="166"/>
                    <a:pt x="9" y="166"/>
                    <a:pt x="9" y="165"/>
                  </a:cubicBezTo>
                  <a:cubicBezTo>
                    <a:pt x="8" y="165"/>
                    <a:pt x="7" y="165"/>
                    <a:pt x="8" y="165"/>
                  </a:cubicBezTo>
                  <a:cubicBezTo>
                    <a:pt x="5" y="156"/>
                    <a:pt x="3" y="146"/>
                    <a:pt x="2" y="136"/>
                  </a:cubicBezTo>
                  <a:cubicBezTo>
                    <a:pt x="3" y="142"/>
                    <a:pt x="4" y="147"/>
                    <a:pt x="5" y="153"/>
                  </a:cubicBezTo>
                  <a:close/>
                  <a:moveTo>
                    <a:pt x="2" y="119"/>
                  </a:moveTo>
                  <a:cubicBezTo>
                    <a:pt x="2" y="117"/>
                    <a:pt x="2" y="116"/>
                    <a:pt x="2" y="114"/>
                  </a:cubicBezTo>
                  <a:cubicBezTo>
                    <a:pt x="2" y="115"/>
                    <a:pt x="2" y="116"/>
                    <a:pt x="2" y="116"/>
                  </a:cubicBezTo>
                  <a:cubicBezTo>
                    <a:pt x="2" y="116"/>
                    <a:pt x="2" y="116"/>
                    <a:pt x="2" y="116"/>
                  </a:cubicBezTo>
                  <a:cubicBezTo>
                    <a:pt x="2" y="117"/>
                    <a:pt x="2" y="118"/>
                    <a:pt x="2" y="119"/>
                  </a:cubicBezTo>
                  <a:close/>
                  <a:moveTo>
                    <a:pt x="13" y="106"/>
                  </a:moveTo>
                  <a:cubicBezTo>
                    <a:pt x="13" y="112"/>
                    <a:pt x="14" y="118"/>
                    <a:pt x="15" y="124"/>
                  </a:cubicBezTo>
                  <a:cubicBezTo>
                    <a:pt x="15" y="124"/>
                    <a:pt x="14" y="124"/>
                    <a:pt x="14" y="124"/>
                  </a:cubicBezTo>
                  <a:cubicBezTo>
                    <a:pt x="14" y="123"/>
                    <a:pt x="14" y="122"/>
                    <a:pt x="14" y="121"/>
                  </a:cubicBezTo>
                  <a:cubicBezTo>
                    <a:pt x="14" y="120"/>
                    <a:pt x="13" y="120"/>
                    <a:pt x="13" y="120"/>
                  </a:cubicBezTo>
                  <a:cubicBezTo>
                    <a:pt x="12" y="116"/>
                    <a:pt x="11" y="112"/>
                    <a:pt x="11" y="108"/>
                  </a:cubicBezTo>
                  <a:cubicBezTo>
                    <a:pt x="11" y="108"/>
                    <a:pt x="12" y="108"/>
                    <a:pt x="12" y="108"/>
                  </a:cubicBezTo>
                  <a:cubicBezTo>
                    <a:pt x="12" y="107"/>
                    <a:pt x="12" y="107"/>
                    <a:pt x="13" y="106"/>
                  </a:cubicBezTo>
                  <a:close/>
                  <a:moveTo>
                    <a:pt x="12" y="103"/>
                  </a:moveTo>
                  <a:cubicBezTo>
                    <a:pt x="12" y="102"/>
                    <a:pt x="12" y="101"/>
                    <a:pt x="12" y="100"/>
                  </a:cubicBezTo>
                  <a:cubicBezTo>
                    <a:pt x="12" y="101"/>
                    <a:pt x="12" y="102"/>
                    <a:pt x="12" y="103"/>
                  </a:cubicBezTo>
                  <a:cubicBezTo>
                    <a:pt x="12" y="103"/>
                    <a:pt x="12" y="103"/>
                    <a:pt x="12" y="103"/>
                  </a:cubicBezTo>
                  <a:close/>
                  <a:moveTo>
                    <a:pt x="13" y="94"/>
                  </a:moveTo>
                  <a:cubicBezTo>
                    <a:pt x="13" y="93"/>
                    <a:pt x="14" y="93"/>
                    <a:pt x="14" y="93"/>
                  </a:cubicBezTo>
                  <a:cubicBezTo>
                    <a:pt x="14" y="94"/>
                    <a:pt x="14" y="95"/>
                    <a:pt x="14" y="96"/>
                  </a:cubicBezTo>
                  <a:cubicBezTo>
                    <a:pt x="13" y="95"/>
                    <a:pt x="13" y="95"/>
                    <a:pt x="13" y="94"/>
                  </a:cubicBezTo>
                  <a:close/>
                  <a:moveTo>
                    <a:pt x="15" y="72"/>
                  </a:moveTo>
                  <a:cubicBezTo>
                    <a:pt x="16" y="72"/>
                    <a:pt x="16" y="72"/>
                    <a:pt x="17" y="72"/>
                  </a:cubicBezTo>
                  <a:cubicBezTo>
                    <a:pt x="15" y="74"/>
                    <a:pt x="13" y="77"/>
                    <a:pt x="11" y="80"/>
                  </a:cubicBezTo>
                  <a:cubicBezTo>
                    <a:pt x="11" y="79"/>
                    <a:pt x="11" y="79"/>
                    <a:pt x="11" y="79"/>
                  </a:cubicBezTo>
                  <a:cubicBezTo>
                    <a:pt x="12" y="78"/>
                    <a:pt x="12" y="78"/>
                    <a:pt x="12" y="77"/>
                  </a:cubicBezTo>
                  <a:cubicBezTo>
                    <a:pt x="13" y="75"/>
                    <a:pt x="14" y="73"/>
                    <a:pt x="14" y="71"/>
                  </a:cubicBezTo>
                  <a:cubicBezTo>
                    <a:pt x="15" y="72"/>
                    <a:pt x="15" y="72"/>
                    <a:pt x="15" y="72"/>
                  </a:cubicBezTo>
                  <a:close/>
                  <a:moveTo>
                    <a:pt x="36" y="41"/>
                  </a:moveTo>
                  <a:cubicBezTo>
                    <a:pt x="36" y="41"/>
                    <a:pt x="36" y="41"/>
                    <a:pt x="37" y="41"/>
                  </a:cubicBezTo>
                  <a:cubicBezTo>
                    <a:pt x="37" y="40"/>
                    <a:pt x="38" y="40"/>
                    <a:pt x="39" y="40"/>
                  </a:cubicBezTo>
                  <a:cubicBezTo>
                    <a:pt x="37" y="41"/>
                    <a:pt x="35" y="43"/>
                    <a:pt x="34" y="45"/>
                  </a:cubicBezTo>
                  <a:cubicBezTo>
                    <a:pt x="30" y="49"/>
                    <a:pt x="26" y="53"/>
                    <a:pt x="24" y="58"/>
                  </a:cubicBezTo>
                  <a:cubicBezTo>
                    <a:pt x="22" y="59"/>
                    <a:pt x="21" y="61"/>
                    <a:pt x="19" y="63"/>
                  </a:cubicBezTo>
                  <a:cubicBezTo>
                    <a:pt x="24" y="55"/>
                    <a:pt x="30" y="47"/>
                    <a:pt x="36" y="41"/>
                  </a:cubicBezTo>
                  <a:close/>
                  <a:moveTo>
                    <a:pt x="124" y="9"/>
                  </a:moveTo>
                  <a:cubicBezTo>
                    <a:pt x="123" y="9"/>
                    <a:pt x="123" y="9"/>
                    <a:pt x="123" y="9"/>
                  </a:cubicBezTo>
                  <a:cubicBezTo>
                    <a:pt x="120" y="9"/>
                    <a:pt x="118" y="9"/>
                    <a:pt x="115" y="9"/>
                  </a:cubicBezTo>
                  <a:cubicBezTo>
                    <a:pt x="115" y="9"/>
                    <a:pt x="115" y="9"/>
                    <a:pt x="115" y="10"/>
                  </a:cubicBezTo>
                  <a:cubicBezTo>
                    <a:pt x="114" y="10"/>
                    <a:pt x="114" y="10"/>
                    <a:pt x="113" y="10"/>
                  </a:cubicBezTo>
                  <a:cubicBezTo>
                    <a:pt x="113" y="10"/>
                    <a:pt x="113" y="9"/>
                    <a:pt x="113" y="9"/>
                  </a:cubicBezTo>
                  <a:cubicBezTo>
                    <a:pt x="114" y="9"/>
                    <a:pt x="115" y="8"/>
                    <a:pt x="116" y="8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8"/>
                    <a:pt x="121" y="8"/>
                    <a:pt x="124" y="9"/>
                  </a:cubicBezTo>
                  <a:close/>
                  <a:moveTo>
                    <a:pt x="118" y="4"/>
                  </a:moveTo>
                  <a:cubicBezTo>
                    <a:pt x="118" y="4"/>
                    <a:pt x="118" y="4"/>
                    <a:pt x="118" y="4"/>
                  </a:cubicBezTo>
                  <a:cubicBezTo>
                    <a:pt x="118" y="5"/>
                    <a:pt x="119" y="5"/>
                    <a:pt x="120" y="5"/>
                  </a:cubicBezTo>
                  <a:cubicBezTo>
                    <a:pt x="120" y="5"/>
                    <a:pt x="120" y="5"/>
                    <a:pt x="120" y="5"/>
                  </a:cubicBezTo>
                  <a:cubicBezTo>
                    <a:pt x="119" y="5"/>
                    <a:pt x="119" y="5"/>
                    <a:pt x="118" y="5"/>
                  </a:cubicBezTo>
                  <a:cubicBezTo>
                    <a:pt x="118" y="5"/>
                    <a:pt x="118" y="5"/>
                    <a:pt x="118" y="4"/>
                  </a:cubicBezTo>
                  <a:close/>
                  <a:moveTo>
                    <a:pt x="233" y="77"/>
                  </a:moveTo>
                  <a:cubicBezTo>
                    <a:pt x="233" y="77"/>
                    <a:pt x="234" y="77"/>
                    <a:pt x="234" y="77"/>
                  </a:cubicBezTo>
                  <a:cubicBezTo>
                    <a:pt x="236" y="79"/>
                    <a:pt x="237" y="82"/>
                    <a:pt x="239" y="85"/>
                  </a:cubicBezTo>
                  <a:cubicBezTo>
                    <a:pt x="239" y="86"/>
                    <a:pt x="239" y="87"/>
                    <a:pt x="239" y="88"/>
                  </a:cubicBezTo>
                  <a:cubicBezTo>
                    <a:pt x="240" y="90"/>
                    <a:pt x="240" y="92"/>
                    <a:pt x="240" y="93"/>
                  </a:cubicBezTo>
                  <a:cubicBezTo>
                    <a:pt x="238" y="88"/>
                    <a:pt x="235" y="82"/>
                    <a:pt x="233" y="77"/>
                  </a:cubicBezTo>
                  <a:close/>
                  <a:moveTo>
                    <a:pt x="241" y="99"/>
                  </a:moveTo>
                  <a:cubicBezTo>
                    <a:pt x="242" y="103"/>
                    <a:pt x="243" y="108"/>
                    <a:pt x="244" y="112"/>
                  </a:cubicBezTo>
                  <a:cubicBezTo>
                    <a:pt x="244" y="113"/>
                    <a:pt x="244" y="114"/>
                    <a:pt x="244" y="115"/>
                  </a:cubicBezTo>
                  <a:cubicBezTo>
                    <a:pt x="243" y="110"/>
                    <a:pt x="241" y="105"/>
                    <a:pt x="240" y="100"/>
                  </a:cubicBezTo>
                  <a:cubicBezTo>
                    <a:pt x="240" y="99"/>
                    <a:pt x="240" y="99"/>
                    <a:pt x="240" y="98"/>
                  </a:cubicBezTo>
                  <a:cubicBezTo>
                    <a:pt x="239" y="96"/>
                    <a:pt x="238" y="94"/>
                    <a:pt x="238" y="92"/>
                  </a:cubicBezTo>
                  <a:cubicBezTo>
                    <a:pt x="239" y="94"/>
                    <a:pt x="240" y="97"/>
                    <a:pt x="241" y="99"/>
                  </a:cubicBezTo>
                  <a:close/>
                  <a:moveTo>
                    <a:pt x="235" y="172"/>
                  </a:moveTo>
                  <a:cubicBezTo>
                    <a:pt x="235" y="173"/>
                    <a:pt x="234" y="175"/>
                    <a:pt x="233" y="176"/>
                  </a:cubicBezTo>
                  <a:cubicBezTo>
                    <a:pt x="232" y="178"/>
                    <a:pt x="231" y="180"/>
                    <a:pt x="230" y="182"/>
                  </a:cubicBezTo>
                  <a:cubicBezTo>
                    <a:pt x="230" y="181"/>
                    <a:pt x="230" y="180"/>
                    <a:pt x="230" y="180"/>
                  </a:cubicBezTo>
                  <a:cubicBezTo>
                    <a:pt x="232" y="177"/>
                    <a:pt x="234" y="173"/>
                    <a:pt x="235" y="170"/>
                  </a:cubicBezTo>
                  <a:cubicBezTo>
                    <a:pt x="235" y="171"/>
                    <a:pt x="235" y="171"/>
                    <a:pt x="235" y="171"/>
                  </a:cubicBezTo>
                  <a:cubicBezTo>
                    <a:pt x="235" y="172"/>
                    <a:pt x="235" y="172"/>
                    <a:pt x="235" y="172"/>
                  </a:cubicBezTo>
                  <a:close/>
                  <a:moveTo>
                    <a:pt x="235" y="161"/>
                  </a:moveTo>
                  <a:cubicBezTo>
                    <a:pt x="234" y="164"/>
                    <a:pt x="234" y="167"/>
                    <a:pt x="233" y="170"/>
                  </a:cubicBezTo>
                  <a:cubicBezTo>
                    <a:pt x="233" y="171"/>
                    <a:pt x="232" y="172"/>
                    <a:pt x="232" y="172"/>
                  </a:cubicBezTo>
                  <a:cubicBezTo>
                    <a:pt x="232" y="171"/>
                    <a:pt x="232" y="170"/>
                    <a:pt x="233" y="168"/>
                  </a:cubicBezTo>
                  <a:cubicBezTo>
                    <a:pt x="233" y="168"/>
                    <a:pt x="233" y="168"/>
                    <a:pt x="232" y="168"/>
                  </a:cubicBezTo>
                  <a:cubicBezTo>
                    <a:pt x="233" y="167"/>
                    <a:pt x="233" y="167"/>
                    <a:pt x="233" y="166"/>
                  </a:cubicBezTo>
                  <a:cubicBezTo>
                    <a:pt x="234" y="165"/>
                    <a:pt x="233" y="165"/>
                    <a:pt x="233" y="165"/>
                  </a:cubicBezTo>
                  <a:cubicBezTo>
                    <a:pt x="233" y="164"/>
                    <a:pt x="234" y="163"/>
                    <a:pt x="235" y="161"/>
                  </a:cubicBezTo>
                  <a:close/>
                  <a:moveTo>
                    <a:pt x="234" y="158"/>
                  </a:moveTo>
                  <a:cubicBezTo>
                    <a:pt x="235" y="156"/>
                    <a:pt x="236" y="154"/>
                    <a:pt x="236" y="152"/>
                  </a:cubicBezTo>
                  <a:cubicBezTo>
                    <a:pt x="236" y="153"/>
                    <a:pt x="236" y="155"/>
                    <a:pt x="236" y="156"/>
                  </a:cubicBezTo>
                  <a:cubicBezTo>
                    <a:pt x="235" y="157"/>
                    <a:pt x="234" y="157"/>
                    <a:pt x="234" y="158"/>
                  </a:cubicBezTo>
                  <a:close/>
                  <a:moveTo>
                    <a:pt x="231" y="154"/>
                  </a:moveTo>
                  <a:cubicBezTo>
                    <a:pt x="231" y="154"/>
                    <a:pt x="231" y="154"/>
                    <a:pt x="231" y="154"/>
                  </a:cubicBezTo>
                  <a:cubicBezTo>
                    <a:pt x="230" y="155"/>
                    <a:pt x="229" y="156"/>
                    <a:pt x="229" y="157"/>
                  </a:cubicBezTo>
                  <a:cubicBezTo>
                    <a:pt x="229" y="154"/>
                    <a:pt x="229" y="152"/>
                    <a:pt x="229" y="150"/>
                  </a:cubicBezTo>
                  <a:cubicBezTo>
                    <a:pt x="232" y="139"/>
                    <a:pt x="233" y="126"/>
                    <a:pt x="232" y="114"/>
                  </a:cubicBezTo>
                  <a:cubicBezTo>
                    <a:pt x="233" y="116"/>
                    <a:pt x="234" y="117"/>
                    <a:pt x="234" y="118"/>
                  </a:cubicBezTo>
                  <a:cubicBezTo>
                    <a:pt x="233" y="130"/>
                    <a:pt x="233" y="142"/>
                    <a:pt x="231" y="154"/>
                  </a:cubicBezTo>
                  <a:close/>
                  <a:moveTo>
                    <a:pt x="201" y="205"/>
                  </a:moveTo>
                  <a:cubicBezTo>
                    <a:pt x="201" y="204"/>
                    <a:pt x="202" y="203"/>
                    <a:pt x="203" y="203"/>
                  </a:cubicBezTo>
                  <a:cubicBezTo>
                    <a:pt x="203" y="202"/>
                    <a:pt x="203" y="202"/>
                    <a:pt x="203" y="202"/>
                  </a:cubicBezTo>
                  <a:cubicBezTo>
                    <a:pt x="205" y="200"/>
                    <a:pt x="206" y="199"/>
                    <a:pt x="208" y="197"/>
                  </a:cubicBezTo>
                  <a:cubicBezTo>
                    <a:pt x="208" y="198"/>
                    <a:pt x="207" y="198"/>
                    <a:pt x="207" y="198"/>
                  </a:cubicBezTo>
                  <a:cubicBezTo>
                    <a:pt x="205" y="201"/>
                    <a:pt x="203" y="203"/>
                    <a:pt x="201" y="205"/>
                  </a:cubicBezTo>
                  <a:close/>
                  <a:moveTo>
                    <a:pt x="97" y="227"/>
                  </a:moveTo>
                  <a:cubicBezTo>
                    <a:pt x="98" y="227"/>
                    <a:pt x="98" y="227"/>
                    <a:pt x="99" y="227"/>
                  </a:cubicBezTo>
                  <a:cubicBezTo>
                    <a:pt x="101" y="228"/>
                    <a:pt x="102" y="229"/>
                    <a:pt x="104" y="229"/>
                  </a:cubicBezTo>
                  <a:cubicBezTo>
                    <a:pt x="106" y="231"/>
                    <a:pt x="108" y="232"/>
                    <a:pt x="110" y="233"/>
                  </a:cubicBezTo>
                  <a:cubicBezTo>
                    <a:pt x="110" y="233"/>
                    <a:pt x="109" y="233"/>
                    <a:pt x="109" y="233"/>
                  </a:cubicBezTo>
                  <a:cubicBezTo>
                    <a:pt x="105" y="231"/>
                    <a:pt x="101" y="229"/>
                    <a:pt x="97" y="227"/>
                  </a:cubicBezTo>
                  <a:close/>
                  <a:moveTo>
                    <a:pt x="103" y="237"/>
                  </a:moveTo>
                  <a:cubicBezTo>
                    <a:pt x="102" y="237"/>
                    <a:pt x="101" y="237"/>
                    <a:pt x="100" y="237"/>
                  </a:cubicBezTo>
                  <a:cubicBezTo>
                    <a:pt x="100" y="237"/>
                    <a:pt x="100" y="237"/>
                    <a:pt x="100" y="237"/>
                  </a:cubicBezTo>
                  <a:cubicBezTo>
                    <a:pt x="100" y="237"/>
                    <a:pt x="100" y="236"/>
                    <a:pt x="100" y="236"/>
                  </a:cubicBezTo>
                  <a:cubicBezTo>
                    <a:pt x="100" y="236"/>
                    <a:pt x="100" y="236"/>
                    <a:pt x="100" y="236"/>
                  </a:cubicBezTo>
                  <a:cubicBezTo>
                    <a:pt x="101" y="237"/>
                    <a:pt x="102" y="237"/>
                    <a:pt x="103" y="237"/>
                  </a:cubicBezTo>
                  <a:close/>
                  <a:moveTo>
                    <a:pt x="75" y="232"/>
                  </a:moveTo>
                  <a:cubicBezTo>
                    <a:pt x="74" y="232"/>
                    <a:pt x="74" y="232"/>
                    <a:pt x="74" y="232"/>
                  </a:cubicBezTo>
                  <a:cubicBezTo>
                    <a:pt x="75" y="232"/>
                    <a:pt x="75" y="232"/>
                    <a:pt x="76" y="232"/>
                  </a:cubicBezTo>
                  <a:cubicBezTo>
                    <a:pt x="78" y="233"/>
                    <a:pt x="79" y="234"/>
                    <a:pt x="81" y="235"/>
                  </a:cubicBezTo>
                  <a:cubicBezTo>
                    <a:pt x="81" y="235"/>
                    <a:pt x="81" y="235"/>
                    <a:pt x="82" y="235"/>
                  </a:cubicBezTo>
                  <a:cubicBezTo>
                    <a:pt x="79" y="234"/>
                    <a:pt x="77" y="233"/>
                    <a:pt x="75" y="232"/>
                  </a:cubicBezTo>
                  <a:close/>
                  <a:moveTo>
                    <a:pt x="82" y="241"/>
                  </a:moveTo>
                  <a:cubicBezTo>
                    <a:pt x="82" y="241"/>
                    <a:pt x="83" y="241"/>
                    <a:pt x="83" y="241"/>
                  </a:cubicBezTo>
                  <a:cubicBezTo>
                    <a:pt x="83" y="241"/>
                    <a:pt x="83" y="241"/>
                    <a:pt x="83" y="241"/>
                  </a:cubicBezTo>
                  <a:cubicBezTo>
                    <a:pt x="84" y="241"/>
                    <a:pt x="84" y="241"/>
                    <a:pt x="84" y="242"/>
                  </a:cubicBezTo>
                  <a:cubicBezTo>
                    <a:pt x="83" y="241"/>
                    <a:pt x="83" y="241"/>
                    <a:pt x="82" y="241"/>
                  </a:cubicBezTo>
                  <a:cubicBezTo>
                    <a:pt x="82" y="241"/>
                    <a:pt x="81" y="241"/>
                    <a:pt x="81" y="240"/>
                  </a:cubicBezTo>
                  <a:cubicBezTo>
                    <a:pt x="81" y="241"/>
                    <a:pt x="81" y="241"/>
                    <a:pt x="82" y="241"/>
                  </a:cubicBezTo>
                  <a:close/>
                  <a:moveTo>
                    <a:pt x="72" y="229"/>
                  </a:moveTo>
                  <a:cubicBezTo>
                    <a:pt x="72" y="229"/>
                    <a:pt x="72" y="228"/>
                    <a:pt x="71" y="228"/>
                  </a:cubicBezTo>
                  <a:cubicBezTo>
                    <a:pt x="72" y="228"/>
                    <a:pt x="72" y="228"/>
                    <a:pt x="73" y="229"/>
                  </a:cubicBezTo>
                  <a:cubicBezTo>
                    <a:pt x="74" y="229"/>
                    <a:pt x="74" y="230"/>
                    <a:pt x="75" y="230"/>
                  </a:cubicBezTo>
                  <a:cubicBezTo>
                    <a:pt x="74" y="230"/>
                    <a:pt x="73" y="229"/>
                    <a:pt x="72" y="229"/>
                  </a:cubicBezTo>
                  <a:close/>
                  <a:moveTo>
                    <a:pt x="73" y="237"/>
                  </a:moveTo>
                  <a:cubicBezTo>
                    <a:pt x="73" y="237"/>
                    <a:pt x="73" y="237"/>
                    <a:pt x="73" y="237"/>
                  </a:cubicBezTo>
                  <a:cubicBezTo>
                    <a:pt x="71" y="236"/>
                    <a:pt x="68" y="235"/>
                    <a:pt x="66" y="234"/>
                  </a:cubicBezTo>
                  <a:cubicBezTo>
                    <a:pt x="68" y="235"/>
                    <a:pt x="71" y="236"/>
                    <a:pt x="73" y="237"/>
                  </a:cubicBezTo>
                  <a:close/>
                  <a:moveTo>
                    <a:pt x="35" y="201"/>
                  </a:moveTo>
                  <a:cubicBezTo>
                    <a:pt x="35" y="201"/>
                    <a:pt x="35" y="200"/>
                    <a:pt x="35" y="200"/>
                  </a:cubicBezTo>
                  <a:cubicBezTo>
                    <a:pt x="35" y="200"/>
                    <a:pt x="35" y="201"/>
                    <a:pt x="35" y="201"/>
                  </a:cubicBezTo>
                  <a:cubicBezTo>
                    <a:pt x="36" y="201"/>
                    <a:pt x="36" y="202"/>
                    <a:pt x="37" y="202"/>
                  </a:cubicBezTo>
                  <a:cubicBezTo>
                    <a:pt x="37" y="203"/>
                    <a:pt x="37" y="203"/>
                    <a:pt x="37" y="203"/>
                  </a:cubicBezTo>
                  <a:cubicBezTo>
                    <a:pt x="38" y="203"/>
                    <a:pt x="38" y="203"/>
                    <a:pt x="38" y="203"/>
                  </a:cubicBezTo>
                  <a:cubicBezTo>
                    <a:pt x="38" y="204"/>
                    <a:pt x="39" y="205"/>
                    <a:pt x="40" y="206"/>
                  </a:cubicBezTo>
                  <a:cubicBezTo>
                    <a:pt x="41" y="207"/>
                    <a:pt x="42" y="208"/>
                    <a:pt x="43" y="209"/>
                  </a:cubicBezTo>
                  <a:cubicBezTo>
                    <a:pt x="41" y="208"/>
                    <a:pt x="40" y="207"/>
                    <a:pt x="39" y="206"/>
                  </a:cubicBezTo>
                  <a:cubicBezTo>
                    <a:pt x="38" y="205"/>
                    <a:pt x="36" y="203"/>
                    <a:pt x="35" y="202"/>
                  </a:cubicBezTo>
                  <a:cubicBezTo>
                    <a:pt x="35" y="201"/>
                    <a:pt x="35" y="201"/>
                    <a:pt x="35" y="201"/>
                  </a:cubicBezTo>
                  <a:close/>
                  <a:moveTo>
                    <a:pt x="37" y="197"/>
                  </a:moveTo>
                  <a:cubicBezTo>
                    <a:pt x="37" y="197"/>
                    <a:pt x="37" y="197"/>
                    <a:pt x="38" y="197"/>
                  </a:cubicBezTo>
                  <a:cubicBezTo>
                    <a:pt x="39" y="200"/>
                    <a:pt x="41" y="202"/>
                    <a:pt x="43" y="204"/>
                  </a:cubicBezTo>
                  <a:cubicBezTo>
                    <a:pt x="42" y="203"/>
                    <a:pt x="40" y="201"/>
                    <a:pt x="39" y="200"/>
                  </a:cubicBezTo>
                  <a:cubicBezTo>
                    <a:pt x="38" y="199"/>
                    <a:pt x="38" y="198"/>
                    <a:pt x="37" y="197"/>
                  </a:cubicBezTo>
                  <a:close/>
                  <a:moveTo>
                    <a:pt x="25" y="144"/>
                  </a:moveTo>
                  <a:cubicBezTo>
                    <a:pt x="25" y="142"/>
                    <a:pt x="24" y="140"/>
                    <a:pt x="24" y="138"/>
                  </a:cubicBezTo>
                  <a:cubicBezTo>
                    <a:pt x="24" y="138"/>
                    <a:pt x="24" y="138"/>
                    <a:pt x="24" y="138"/>
                  </a:cubicBezTo>
                  <a:cubicBezTo>
                    <a:pt x="25" y="140"/>
                    <a:pt x="26" y="143"/>
                    <a:pt x="27" y="145"/>
                  </a:cubicBezTo>
                  <a:cubicBezTo>
                    <a:pt x="27" y="146"/>
                    <a:pt x="27" y="146"/>
                    <a:pt x="27" y="146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9"/>
                    <a:pt x="28" y="150"/>
                    <a:pt x="28" y="151"/>
                  </a:cubicBezTo>
                  <a:cubicBezTo>
                    <a:pt x="27" y="149"/>
                    <a:pt x="26" y="146"/>
                    <a:pt x="25" y="144"/>
                  </a:cubicBezTo>
                  <a:close/>
                  <a:moveTo>
                    <a:pt x="28" y="177"/>
                  </a:moveTo>
                  <a:cubicBezTo>
                    <a:pt x="27" y="176"/>
                    <a:pt x="26" y="174"/>
                    <a:pt x="26" y="173"/>
                  </a:cubicBezTo>
                  <a:cubicBezTo>
                    <a:pt x="26" y="173"/>
                    <a:pt x="26" y="173"/>
                    <a:pt x="26" y="173"/>
                  </a:cubicBezTo>
                  <a:cubicBezTo>
                    <a:pt x="26" y="172"/>
                    <a:pt x="26" y="172"/>
                    <a:pt x="26" y="172"/>
                  </a:cubicBezTo>
                  <a:cubicBezTo>
                    <a:pt x="27" y="173"/>
                    <a:pt x="27" y="175"/>
                    <a:pt x="28" y="177"/>
                  </a:cubicBezTo>
                  <a:close/>
                  <a:moveTo>
                    <a:pt x="25" y="61"/>
                  </a:moveTo>
                  <a:cubicBezTo>
                    <a:pt x="24" y="61"/>
                    <a:pt x="24" y="61"/>
                    <a:pt x="24" y="61"/>
                  </a:cubicBezTo>
                  <a:cubicBezTo>
                    <a:pt x="25" y="60"/>
                    <a:pt x="26" y="59"/>
                    <a:pt x="27" y="5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6" y="59"/>
                    <a:pt x="26" y="60"/>
                    <a:pt x="25" y="61"/>
                  </a:cubicBezTo>
                  <a:close/>
                  <a:moveTo>
                    <a:pt x="27" y="62"/>
                  </a:moveTo>
                  <a:cubicBezTo>
                    <a:pt x="26" y="63"/>
                    <a:pt x="25" y="64"/>
                    <a:pt x="25" y="66"/>
                  </a:cubicBezTo>
                  <a:cubicBezTo>
                    <a:pt x="25" y="64"/>
                    <a:pt x="26" y="63"/>
                    <a:pt x="26" y="62"/>
                  </a:cubicBezTo>
                  <a:cubicBezTo>
                    <a:pt x="27" y="62"/>
                    <a:pt x="27" y="62"/>
                    <a:pt x="27" y="62"/>
                  </a:cubicBezTo>
                  <a:close/>
                  <a:moveTo>
                    <a:pt x="25" y="68"/>
                  </a:moveTo>
                  <a:cubicBezTo>
                    <a:pt x="26" y="66"/>
                    <a:pt x="27" y="63"/>
                    <a:pt x="29" y="61"/>
                  </a:cubicBezTo>
                  <a:cubicBezTo>
                    <a:pt x="30" y="61"/>
                    <a:pt x="31" y="60"/>
                    <a:pt x="32" y="59"/>
                  </a:cubicBezTo>
                  <a:cubicBezTo>
                    <a:pt x="32" y="60"/>
                    <a:pt x="32" y="61"/>
                    <a:pt x="31" y="62"/>
                  </a:cubicBezTo>
                  <a:cubicBezTo>
                    <a:pt x="30" y="63"/>
                    <a:pt x="29" y="64"/>
                    <a:pt x="28" y="66"/>
                  </a:cubicBezTo>
                  <a:cubicBezTo>
                    <a:pt x="27" y="66"/>
                    <a:pt x="26" y="67"/>
                    <a:pt x="25" y="68"/>
                  </a:cubicBezTo>
                  <a:close/>
                  <a:moveTo>
                    <a:pt x="25" y="69"/>
                  </a:moveTo>
                  <a:cubicBezTo>
                    <a:pt x="23" y="71"/>
                    <a:pt x="22" y="73"/>
                    <a:pt x="20" y="75"/>
                  </a:cubicBezTo>
                  <a:cubicBezTo>
                    <a:pt x="21" y="73"/>
                    <a:pt x="22" y="72"/>
                    <a:pt x="23" y="70"/>
                  </a:cubicBezTo>
                  <a:cubicBezTo>
                    <a:pt x="24" y="70"/>
                    <a:pt x="24" y="69"/>
                    <a:pt x="25" y="69"/>
                  </a:cubicBezTo>
                  <a:close/>
                  <a:moveTo>
                    <a:pt x="110" y="12"/>
                  </a:moveTo>
                  <a:cubicBezTo>
                    <a:pt x="110" y="12"/>
                    <a:pt x="109" y="12"/>
                    <a:pt x="109" y="12"/>
                  </a:cubicBezTo>
                  <a:cubicBezTo>
                    <a:pt x="109" y="11"/>
                    <a:pt x="109" y="11"/>
                    <a:pt x="110" y="11"/>
                  </a:cubicBezTo>
                  <a:cubicBezTo>
                    <a:pt x="112" y="11"/>
                    <a:pt x="113" y="11"/>
                    <a:pt x="115" y="12"/>
                  </a:cubicBezTo>
                  <a:cubicBezTo>
                    <a:pt x="112" y="13"/>
                    <a:pt x="110" y="14"/>
                    <a:pt x="107" y="15"/>
                  </a:cubicBezTo>
                  <a:cubicBezTo>
                    <a:pt x="107" y="15"/>
                    <a:pt x="107" y="15"/>
                    <a:pt x="106" y="15"/>
                  </a:cubicBezTo>
                  <a:cubicBezTo>
                    <a:pt x="108" y="14"/>
                    <a:pt x="109" y="14"/>
                    <a:pt x="110" y="13"/>
                  </a:cubicBezTo>
                  <a:cubicBezTo>
                    <a:pt x="111" y="13"/>
                    <a:pt x="111" y="12"/>
                    <a:pt x="110" y="12"/>
                  </a:cubicBezTo>
                  <a:close/>
                  <a:moveTo>
                    <a:pt x="122" y="39"/>
                  </a:moveTo>
                  <a:cubicBezTo>
                    <a:pt x="126" y="38"/>
                    <a:pt x="129" y="37"/>
                    <a:pt x="133" y="36"/>
                  </a:cubicBezTo>
                  <a:cubicBezTo>
                    <a:pt x="135" y="36"/>
                    <a:pt x="137" y="36"/>
                    <a:pt x="140" y="36"/>
                  </a:cubicBezTo>
                  <a:cubicBezTo>
                    <a:pt x="137" y="37"/>
                    <a:pt x="134" y="39"/>
                    <a:pt x="132" y="40"/>
                  </a:cubicBezTo>
                  <a:cubicBezTo>
                    <a:pt x="127" y="41"/>
                    <a:pt x="122" y="41"/>
                    <a:pt x="117" y="41"/>
                  </a:cubicBezTo>
                  <a:cubicBezTo>
                    <a:pt x="119" y="39"/>
                    <a:pt x="120" y="38"/>
                    <a:pt x="121" y="36"/>
                  </a:cubicBezTo>
                  <a:cubicBezTo>
                    <a:pt x="122" y="36"/>
                    <a:pt x="123" y="36"/>
                    <a:pt x="123" y="36"/>
                  </a:cubicBezTo>
                  <a:cubicBezTo>
                    <a:pt x="123" y="36"/>
                    <a:pt x="122" y="37"/>
                    <a:pt x="122" y="37"/>
                  </a:cubicBezTo>
                  <a:cubicBezTo>
                    <a:pt x="121" y="38"/>
                    <a:pt x="121" y="39"/>
                    <a:pt x="122" y="39"/>
                  </a:cubicBezTo>
                  <a:close/>
                  <a:moveTo>
                    <a:pt x="125" y="36"/>
                  </a:moveTo>
                  <a:cubicBezTo>
                    <a:pt x="126" y="36"/>
                    <a:pt x="126" y="36"/>
                    <a:pt x="127" y="36"/>
                  </a:cubicBezTo>
                  <a:cubicBezTo>
                    <a:pt x="127" y="36"/>
                    <a:pt x="128" y="36"/>
                    <a:pt x="128" y="36"/>
                  </a:cubicBezTo>
                  <a:cubicBezTo>
                    <a:pt x="127" y="36"/>
                    <a:pt x="126" y="36"/>
                    <a:pt x="125" y="36"/>
                  </a:cubicBezTo>
                  <a:close/>
                  <a:moveTo>
                    <a:pt x="129" y="31"/>
                  </a:moveTo>
                  <a:cubicBezTo>
                    <a:pt x="129" y="31"/>
                    <a:pt x="129" y="31"/>
                    <a:pt x="130" y="31"/>
                  </a:cubicBezTo>
                  <a:cubicBezTo>
                    <a:pt x="130" y="31"/>
                    <a:pt x="131" y="31"/>
                    <a:pt x="131" y="31"/>
                  </a:cubicBezTo>
                  <a:cubicBezTo>
                    <a:pt x="131" y="31"/>
                    <a:pt x="131" y="31"/>
                    <a:pt x="130" y="31"/>
                  </a:cubicBezTo>
                  <a:cubicBezTo>
                    <a:pt x="130" y="31"/>
                    <a:pt x="130" y="31"/>
                    <a:pt x="129" y="31"/>
                  </a:cubicBezTo>
                  <a:cubicBezTo>
                    <a:pt x="129" y="31"/>
                    <a:pt x="129" y="31"/>
                    <a:pt x="129" y="31"/>
                  </a:cubicBezTo>
                  <a:close/>
                  <a:moveTo>
                    <a:pt x="128" y="18"/>
                  </a:moveTo>
                  <a:cubicBezTo>
                    <a:pt x="129" y="17"/>
                    <a:pt x="130" y="17"/>
                    <a:pt x="131" y="16"/>
                  </a:cubicBezTo>
                  <a:cubicBezTo>
                    <a:pt x="131" y="16"/>
                    <a:pt x="132" y="16"/>
                    <a:pt x="133" y="17"/>
                  </a:cubicBezTo>
                  <a:cubicBezTo>
                    <a:pt x="132" y="17"/>
                    <a:pt x="131" y="18"/>
                    <a:pt x="130" y="18"/>
                  </a:cubicBezTo>
                  <a:cubicBezTo>
                    <a:pt x="129" y="18"/>
                    <a:pt x="128" y="18"/>
                    <a:pt x="128" y="18"/>
                  </a:cubicBezTo>
                  <a:close/>
                  <a:moveTo>
                    <a:pt x="129" y="22"/>
                  </a:moveTo>
                  <a:cubicBezTo>
                    <a:pt x="129" y="22"/>
                    <a:pt x="128" y="23"/>
                    <a:pt x="128" y="23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7" y="23"/>
                    <a:pt x="128" y="22"/>
                    <a:pt x="129" y="22"/>
                  </a:cubicBezTo>
                  <a:cubicBezTo>
                    <a:pt x="129" y="22"/>
                    <a:pt x="129" y="22"/>
                    <a:pt x="129" y="22"/>
                  </a:cubicBezTo>
                  <a:close/>
                  <a:moveTo>
                    <a:pt x="132" y="22"/>
                  </a:moveTo>
                  <a:cubicBezTo>
                    <a:pt x="132" y="22"/>
                    <a:pt x="133" y="22"/>
                    <a:pt x="133" y="22"/>
                  </a:cubicBezTo>
                  <a:cubicBezTo>
                    <a:pt x="135" y="23"/>
                    <a:pt x="137" y="24"/>
                    <a:pt x="140" y="24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38" y="24"/>
                    <a:pt x="137" y="24"/>
                    <a:pt x="136" y="24"/>
                  </a:cubicBezTo>
                  <a:cubicBezTo>
                    <a:pt x="134" y="24"/>
                    <a:pt x="132" y="24"/>
                    <a:pt x="130" y="23"/>
                  </a:cubicBezTo>
                  <a:cubicBezTo>
                    <a:pt x="131" y="23"/>
                    <a:pt x="131" y="23"/>
                    <a:pt x="132" y="22"/>
                  </a:cubicBezTo>
                  <a:close/>
                  <a:moveTo>
                    <a:pt x="163" y="18"/>
                  </a:moveTo>
                  <a:cubicBezTo>
                    <a:pt x="163" y="17"/>
                    <a:pt x="162" y="17"/>
                    <a:pt x="162" y="17"/>
                  </a:cubicBezTo>
                  <a:cubicBezTo>
                    <a:pt x="164" y="17"/>
                    <a:pt x="165" y="18"/>
                    <a:pt x="167" y="19"/>
                  </a:cubicBezTo>
                  <a:cubicBezTo>
                    <a:pt x="167" y="19"/>
                    <a:pt x="168" y="20"/>
                    <a:pt x="168" y="20"/>
                  </a:cubicBezTo>
                  <a:cubicBezTo>
                    <a:pt x="167" y="19"/>
                    <a:pt x="165" y="18"/>
                    <a:pt x="163" y="18"/>
                  </a:cubicBezTo>
                  <a:close/>
                  <a:moveTo>
                    <a:pt x="178" y="27"/>
                  </a:moveTo>
                  <a:cubicBezTo>
                    <a:pt x="174" y="25"/>
                    <a:pt x="170" y="23"/>
                    <a:pt x="165" y="21"/>
                  </a:cubicBezTo>
                  <a:cubicBezTo>
                    <a:pt x="165" y="21"/>
                    <a:pt x="166" y="21"/>
                    <a:pt x="166" y="20"/>
                  </a:cubicBezTo>
                  <a:cubicBezTo>
                    <a:pt x="170" y="22"/>
                    <a:pt x="174" y="24"/>
                    <a:pt x="178" y="27"/>
                  </a:cubicBezTo>
                  <a:close/>
                  <a:moveTo>
                    <a:pt x="164" y="22"/>
                  </a:moveTo>
                  <a:cubicBezTo>
                    <a:pt x="164" y="22"/>
                    <a:pt x="164" y="22"/>
                    <a:pt x="164" y="23"/>
                  </a:cubicBezTo>
                  <a:cubicBezTo>
                    <a:pt x="164" y="23"/>
                    <a:pt x="164" y="23"/>
                    <a:pt x="164" y="23"/>
                  </a:cubicBezTo>
                  <a:cubicBezTo>
                    <a:pt x="163" y="23"/>
                    <a:pt x="161" y="24"/>
                    <a:pt x="160" y="2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60" y="24"/>
                    <a:pt x="160" y="23"/>
                    <a:pt x="159" y="23"/>
                  </a:cubicBezTo>
                  <a:cubicBezTo>
                    <a:pt x="158" y="23"/>
                    <a:pt x="158" y="23"/>
                    <a:pt x="157" y="24"/>
                  </a:cubicBezTo>
                  <a:cubicBezTo>
                    <a:pt x="155" y="23"/>
                    <a:pt x="154" y="23"/>
                    <a:pt x="152" y="22"/>
                  </a:cubicBezTo>
                  <a:cubicBezTo>
                    <a:pt x="152" y="22"/>
                    <a:pt x="151" y="22"/>
                    <a:pt x="150" y="21"/>
                  </a:cubicBezTo>
                  <a:cubicBezTo>
                    <a:pt x="152" y="20"/>
                    <a:pt x="153" y="20"/>
                    <a:pt x="155" y="19"/>
                  </a:cubicBezTo>
                  <a:cubicBezTo>
                    <a:pt x="158" y="20"/>
                    <a:pt x="161" y="21"/>
                    <a:pt x="164" y="22"/>
                  </a:cubicBezTo>
                  <a:close/>
                  <a:moveTo>
                    <a:pt x="193" y="49"/>
                  </a:moveTo>
                  <a:cubicBezTo>
                    <a:pt x="193" y="49"/>
                    <a:pt x="194" y="49"/>
                    <a:pt x="194" y="49"/>
                  </a:cubicBezTo>
                  <a:cubicBezTo>
                    <a:pt x="195" y="51"/>
                    <a:pt x="196" y="52"/>
                    <a:pt x="198" y="54"/>
                  </a:cubicBezTo>
                  <a:cubicBezTo>
                    <a:pt x="195" y="52"/>
                    <a:pt x="193" y="51"/>
                    <a:pt x="191" y="49"/>
                  </a:cubicBezTo>
                  <a:cubicBezTo>
                    <a:pt x="192" y="49"/>
                    <a:pt x="192" y="49"/>
                    <a:pt x="193" y="49"/>
                  </a:cubicBezTo>
                  <a:close/>
                  <a:moveTo>
                    <a:pt x="192" y="43"/>
                  </a:moveTo>
                  <a:cubicBezTo>
                    <a:pt x="192" y="43"/>
                    <a:pt x="193" y="43"/>
                    <a:pt x="193" y="42"/>
                  </a:cubicBezTo>
                  <a:cubicBezTo>
                    <a:pt x="193" y="43"/>
                    <a:pt x="194" y="44"/>
                    <a:pt x="195" y="45"/>
                  </a:cubicBezTo>
                  <a:cubicBezTo>
                    <a:pt x="194" y="44"/>
                    <a:pt x="193" y="43"/>
                    <a:pt x="192" y="43"/>
                  </a:cubicBezTo>
                  <a:close/>
                  <a:moveTo>
                    <a:pt x="229" y="141"/>
                  </a:moveTo>
                  <a:cubicBezTo>
                    <a:pt x="230" y="132"/>
                    <a:pt x="230" y="122"/>
                    <a:pt x="230" y="113"/>
                  </a:cubicBezTo>
                  <a:cubicBezTo>
                    <a:pt x="231" y="113"/>
                    <a:pt x="231" y="113"/>
                    <a:pt x="231" y="113"/>
                  </a:cubicBezTo>
                  <a:cubicBezTo>
                    <a:pt x="231" y="122"/>
                    <a:pt x="231" y="132"/>
                    <a:pt x="229" y="141"/>
                  </a:cubicBezTo>
                  <a:close/>
                  <a:moveTo>
                    <a:pt x="231" y="101"/>
                  </a:moveTo>
                  <a:cubicBezTo>
                    <a:pt x="231" y="102"/>
                    <a:pt x="231" y="103"/>
                    <a:pt x="232" y="103"/>
                  </a:cubicBezTo>
                  <a:cubicBezTo>
                    <a:pt x="232" y="103"/>
                    <a:pt x="231" y="104"/>
                    <a:pt x="231" y="104"/>
                  </a:cubicBezTo>
                  <a:cubicBezTo>
                    <a:pt x="231" y="103"/>
                    <a:pt x="231" y="102"/>
                    <a:pt x="231" y="101"/>
                  </a:cubicBezTo>
                  <a:close/>
                  <a:moveTo>
                    <a:pt x="229" y="97"/>
                  </a:moveTo>
                  <a:cubicBezTo>
                    <a:pt x="229" y="98"/>
                    <a:pt x="229" y="99"/>
                    <a:pt x="230" y="99"/>
                  </a:cubicBezTo>
                  <a:cubicBezTo>
                    <a:pt x="230" y="99"/>
                    <a:pt x="229" y="99"/>
                    <a:pt x="229" y="99"/>
                  </a:cubicBezTo>
                  <a:cubicBezTo>
                    <a:pt x="229" y="99"/>
                    <a:pt x="229" y="100"/>
                    <a:pt x="228" y="100"/>
                  </a:cubicBezTo>
                  <a:cubicBezTo>
                    <a:pt x="228" y="99"/>
                    <a:pt x="228" y="99"/>
                    <a:pt x="228" y="98"/>
                  </a:cubicBezTo>
                  <a:cubicBezTo>
                    <a:pt x="228" y="98"/>
                    <a:pt x="228" y="98"/>
                    <a:pt x="229" y="97"/>
                  </a:cubicBezTo>
                  <a:close/>
                  <a:moveTo>
                    <a:pt x="227" y="96"/>
                  </a:moveTo>
                  <a:cubicBezTo>
                    <a:pt x="227" y="95"/>
                    <a:pt x="226" y="94"/>
                    <a:pt x="226" y="92"/>
                  </a:cubicBezTo>
                  <a:cubicBezTo>
                    <a:pt x="226" y="92"/>
                    <a:pt x="226" y="92"/>
                    <a:pt x="226" y="92"/>
                  </a:cubicBezTo>
                  <a:cubicBezTo>
                    <a:pt x="226" y="94"/>
                    <a:pt x="227" y="95"/>
                    <a:pt x="228" y="96"/>
                  </a:cubicBezTo>
                  <a:cubicBezTo>
                    <a:pt x="228" y="96"/>
                    <a:pt x="227" y="96"/>
                    <a:pt x="227" y="96"/>
                  </a:cubicBezTo>
                  <a:close/>
                  <a:moveTo>
                    <a:pt x="227" y="92"/>
                  </a:moveTo>
                  <a:cubicBezTo>
                    <a:pt x="228" y="91"/>
                    <a:pt x="228" y="91"/>
                    <a:pt x="228" y="91"/>
                  </a:cubicBezTo>
                  <a:cubicBezTo>
                    <a:pt x="229" y="93"/>
                    <a:pt x="229" y="94"/>
                    <a:pt x="230" y="96"/>
                  </a:cubicBezTo>
                  <a:cubicBezTo>
                    <a:pt x="229" y="95"/>
                    <a:pt x="228" y="93"/>
                    <a:pt x="227" y="92"/>
                  </a:cubicBezTo>
                  <a:close/>
                  <a:moveTo>
                    <a:pt x="228" y="89"/>
                  </a:moveTo>
                  <a:cubicBezTo>
                    <a:pt x="227" y="89"/>
                    <a:pt x="227" y="90"/>
                    <a:pt x="226" y="90"/>
                  </a:cubicBezTo>
                  <a:cubicBezTo>
                    <a:pt x="225" y="89"/>
                    <a:pt x="225" y="87"/>
                    <a:pt x="224" y="86"/>
                  </a:cubicBezTo>
                  <a:cubicBezTo>
                    <a:pt x="224" y="86"/>
                    <a:pt x="224" y="86"/>
                    <a:pt x="224" y="86"/>
                  </a:cubicBezTo>
                  <a:cubicBezTo>
                    <a:pt x="225" y="85"/>
                    <a:pt x="226" y="85"/>
                    <a:pt x="227" y="84"/>
                  </a:cubicBezTo>
                  <a:cubicBezTo>
                    <a:pt x="227" y="86"/>
                    <a:pt x="228" y="87"/>
                    <a:pt x="228" y="89"/>
                  </a:cubicBezTo>
                  <a:cubicBezTo>
                    <a:pt x="228" y="89"/>
                    <a:pt x="228" y="89"/>
                    <a:pt x="228" y="89"/>
                  </a:cubicBezTo>
                  <a:close/>
                  <a:moveTo>
                    <a:pt x="225" y="97"/>
                  </a:moveTo>
                  <a:cubicBezTo>
                    <a:pt x="225" y="97"/>
                    <a:pt x="225" y="97"/>
                    <a:pt x="225" y="97"/>
                  </a:cubicBezTo>
                  <a:cubicBezTo>
                    <a:pt x="225" y="96"/>
                    <a:pt x="224" y="95"/>
                    <a:pt x="224" y="94"/>
                  </a:cubicBezTo>
                  <a:cubicBezTo>
                    <a:pt x="224" y="93"/>
                    <a:pt x="224" y="93"/>
                    <a:pt x="224" y="93"/>
                  </a:cubicBezTo>
                  <a:cubicBezTo>
                    <a:pt x="225" y="95"/>
                    <a:pt x="225" y="96"/>
                    <a:pt x="225" y="97"/>
                  </a:cubicBezTo>
                  <a:close/>
                  <a:moveTo>
                    <a:pt x="142" y="227"/>
                  </a:moveTo>
                  <a:cubicBezTo>
                    <a:pt x="143" y="226"/>
                    <a:pt x="144" y="225"/>
                    <a:pt x="145" y="225"/>
                  </a:cubicBezTo>
                  <a:cubicBezTo>
                    <a:pt x="144" y="225"/>
                    <a:pt x="144" y="226"/>
                    <a:pt x="143" y="227"/>
                  </a:cubicBezTo>
                  <a:cubicBezTo>
                    <a:pt x="143" y="227"/>
                    <a:pt x="142" y="227"/>
                    <a:pt x="142" y="227"/>
                  </a:cubicBezTo>
                  <a:close/>
                  <a:moveTo>
                    <a:pt x="143" y="227"/>
                  </a:moveTo>
                  <a:cubicBezTo>
                    <a:pt x="142" y="227"/>
                    <a:pt x="142" y="227"/>
                    <a:pt x="142" y="227"/>
                  </a:cubicBezTo>
                  <a:cubicBezTo>
                    <a:pt x="142" y="227"/>
                    <a:pt x="142" y="228"/>
                    <a:pt x="142" y="228"/>
                  </a:cubicBezTo>
                  <a:cubicBezTo>
                    <a:pt x="142" y="228"/>
                    <a:pt x="141" y="228"/>
                    <a:pt x="141" y="228"/>
                  </a:cubicBezTo>
                  <a:cubicBezTo>
                    <a:pt x="141" y="228"/>
                    <a:pt x="141" y="228"/>
                    <a:pt x="141" y="227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42" y="227"/>
                    <a:pt x="142" y="227"/>
                    <a:pt x="143" y="227"/>
                  </a:cubicBezTo>
                  <a:close/>
                  <a:moveTo>
                    <a:pt x="130" y="228"/>
                  </a:moveTo>
                  <a:cubicBezTo>
                    <a:pt x="130" y="227"/>
                    <a:pt x="130" y="227"/>
                    <a:pt x="130" y="226"/>
                  </a:cubicBezTo>
                  <a:cubicBezTo>
                    <a:pt x="130" y="226"/>
                    <a:pt x="130" y="225"/>
                    <a:pt x="131" y="225"/>
                  </a:cubicBezTo>
                  <a:cubicBezTo>
                    <a:pt x="139" y="218"/>
                    <a:pt x="146" y="211"/>
                    <a:pt x="154" y="203"/>
                  </a:cubicBezTo>
                  <a:cubicBezTo>
                    <a:pt x="159" y="200"/>
                    <a:pt x="163" y="196"/>
                    <a:pt x="168" y="192"/>
                  </a:cubicBezTo>
                  <a:cubicBezTo>
                    <a:pt x="168" y="192"/>
                    <a:pt x="169" y="192"/>
                    <a:pt x="169" y="192"/>
                  </a:cubicBezTo>
                  <a:cubicBezTo>
                    <a:pt x="169" y="191"/>
                    <a:pt x="169" y="191"/>
                    <a:pt x="170" y="191"/>
                  </a:cubicBezTo>
                  <a:cubicBezTo>
                    <a:pt x="171" y="190"/>
                    <a:pt x="172" y="189"/>
                    <a:pt x="173" y="188"/>
                  </a:cubicBezTo>
                  <a:cubicBezTo>
                    <a:pt x="167" y="194"/>
                    <a:pt x="161" y="200"/>
                    <a:pt x="155" y="206"/>
                  </a:cubicBezTo>
                  <a:cubicBezTo>
                    <a:pt x="151" y="209"/>
                    <a:pt x="146" y="213"/>
                    <a:pt x="143" y="217"/>
                  </a:cubicBezTo>
                  <a:cubicBezTo>
                    <a:pt x="142" y="218"/>
                    <a:pt x="142" y="218"/>
                    <a:pt x="143" y="219"/>
                  </a:cubicBezTo>
                  <a:cubicBezTo>
                    <a:pt x="140" y="221"/>
                    <a:pt x="138" y="223"/>
                    <a:pt x="136" y="225"/>
                  </a:cubicBezTo>
                  <a:cubicBezTo>
                    <a:pt x="134" y="226"/>
                    <a:pt x="132" y="227"/>
                    <a:pt x="130" y="228"/>
                  </a:cubicBezTo>
                  <a:close/>
                  <a:moveTo>
                    <a:pt x="138" y="227"/>
                  </a:moveTo>
                  <a:cubicBezTo>
                    <a:pt x="138" y="227"/>
                    <a:pt x="138" y="228"/>
                    <a:pt x="137" y="228"/>
                  </a:cubicBezTo>
                  <a:cubicBezTo>
                    <a:pt x="137" y="228"/>
                    <a:pt x="136" y="228"/>
                    <a:pt x="135" y="228"/>
                  </a:cubicBezTo>
                  <a:cubicBezTo>
                    <a:pt x="135" y="228"/>
                    <a:pt x="136" y="228"/>
                    <a:pt x="136" y="228"/>
                  </a:cubicBezTo>
                  <a:cubicBezTo>
                    <a:pt x="137" y="227"/>
                    <a:pt x="137" y="227"/>
                    <a:pt x="138" y="227"/>
                  </a:cubicBezTo>
                  <a:close/>
                  <a:moveTo>
                    <a:pt x="121" y="226"/>
                  </a:moveTo>
                  <a:cubicBezTo>
                    <a:pt x="121" y="226"/>
                    <a:pt x="121" y="226"/>
                    <a:pt x="121" y="226"/>
                  </a:cubicBezTo>
                  <a:cubicBezTo>
                    <a:pt x="121" y="225"/>
                    <a:pt x="122" y="224"/>
                    <a:pt x="123" y="223"/>
                  </a:cubicBezTo>
                  <a:cubicBezTo>
                    <a:pt x="123" y="224"/>
                    <a:pt x="123" y="224"/>
                    <a:pt x="124" y="224"/>
                  </a:cubicBezTo>
                  <a:cubicBezTo>
                    <a:pt x="123" y="225"/>
                    <a:pt x="122" y="225"/>
                    <a:pt x="121" y="226"/>
                  </a:cubicBezTo>
                  <a:close/>
                  <a:moveTo>
                    <a:pt x="124" y="228"/>
                  </a:move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2" y="228"/>
                  </a:cubicBez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4" y="228"/>
                  </a:cubicBezTo>
                  <a:close/>
                  <a:moveTo>
                    <a:pt x="115" y="215"/>
                  </a:moveTo>
                  <a:cubicBezTo>
                    <a:pt x="115" y="215"/>
                    <a:pt x="114" y="215"/>
                    <a:pt x="114" y="215"/>
                  </a:cubicBezTo>
                  <a:cubicBezTo>
                    <a:pt x="115" y="214"/>
                    <a:pt x="116" y="213"/>
                    <a:pt x="117" y="212"/>
                  </a:cubicBezTo>
                  <a:cubicBezTo>
                    <a:pt x="118" y="213"/>
                    <a:pt x="118" y="213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8" y="215"/>
                    <a:pt x="116" y="215"/>
                    <a:pt x="115" y="215"/>
                  </a:cubicBezTo>
                  <a:close/>
                  <a:moveTo>
                    <a:pt x="118" y="223"/>
                  </a:moveTo>
                  <a:cubicBezTo>
                    <a:pt x="117" y="223"/>
                    <a:pt x="117" y="223"/>
                    <a:pt x="116" y="224"/>
                  </a:cubicBezTo>
                  <a:cubicBezTo>
                    <a:pt x="116" y="223"/>
                    <a:pt x="116" y="223"/>
                    <a:pt x="115" y="223"/>
                  </a:cubicBezTo>
                  <a:cubicBezTo>
                    <a:pt x="116" y="223"/>
                    <a:pt x="117" y="222"/>
                    <a:pt x="117" y="222"/>
                  </a:cubicBezTo>
                  <a:cubicBezTo>
                    <a:pt x="117" y="222"/>
                    <a:pt x="118" y="222"/>
                    <a:pt x="118" y="223"/>
                  </a:cubicBezTo>
                  <a:close/>
                  <a:moveTo>
                    <a:pt x="110" y="219"/>
                  </a:moveTo>
                  <a:cubicBezTo>
                    <a:pt x="110" y="219"/>
                    <a:pt x="111" y="219"/>
                    <a:pt x="111" y="219"/>
                  </a:cubicBezTo>
                  <a:cubicBezTo>
                    <a:pt x="111" y="219"/>
                    <a:pt x="111" y="218"/>
                    <a:pt x="112" y="218"/>
                  </a:cubicBezTo>
                  <a:cubicBezTo>
                    <a:pt x="112" y="219"/>
                    <a:pt x="113" y="219"/>
                    <a:pt x="113" y="219"/>
                  </a:cubicBezTo>
                  <a:cubicBezTo>
                    <a:pt x="113" y="220"/>
                    <a:pt x="113" y="220"/>
                    <a:pt x="112" y="221"/>
                  </a:cubicBezTo>
                  <a:cubicBezTo>
                    <a:pt x="112" y="220"/>
                    <a:pt x="111" y="220"/>
                    <a:pt x="110" y="219"/>
                  </a:cubicBezTo>
                  <a:close/>
                  <a:moveTo>
                    <a:pt x="114" y="230"/>
                  </a:moveTo>
                  <a:cubicBezTo>
                    <a:pt x="113" y="230"/>
                    <a:pt x="113" y="230"/>
                    <a:pt x="112" y="230"/>
                  </a:cubicBezTo>
                  <a:cubicBezTo>
                    <a:pt x="112" y="230"/>
                    <a:pt x="111" y="229"/>
                    <a:pt x="110" y="229"/>
                  </a:cubicBezTo>
                  <a:cubicBezTo>
                    <a:pt x="111" y="229"/>
                    <a:pt x="111" y="229"/>
                    <a:pt x="111" y="228"/>
                  </a:cubicBezTo>
                  <a:cubicBezTo>
                    <a:pt x="112" y="229"/>
                    <a:pt x="113" y="229"/>
                    <a:pt x="114" y="230"/>
                  </a:cubicBezTo>
                  <a:close/>
                  <a:moveTo>
                    <a:pt x="82" y="198"/>
                  </a:moveTo>
                  <a:cubicBezTo>
                    <a:pt x="82" y="198"/>
                    <a:pt x="82" y="197"/>
                    <a:pt x="83" y="197"/>
                  </a:cubicBezTo>
                  <a:cubicBezTo>
                    <a:pt x="83" y="197"/>
                    <a:pt x="83" y="197"/>
                    <a:pt x="83" y="197"/>
                  </a:cubicBezTo>
                  <a:cubicBezTo>
                    <a:pt x="83" y="198"/>
                    <a:pt x="82" y="198"/>
                    <a:pt x="82" y="199"/>
                  </a:cubicBezTo>
                  <a:lnTo>
                    <a:pt x="82" y="198"/>
                  </a:lnTo>
                  <a:close/>
                  <a:moveTo>
                    <a:pt x="82" y="203"/>
                  </a:moveTo>
                  <a:cubicBezTo>
                    <a:pt x="82" y="203"/>
                    <a:pt x="81" y="203"/>
                    <a:pt x="81" y="203"/>
                  </a:cubicBezTo>
                  <a:cubicBezTo>
                    <a:pt x="81" y="203"/>
                    <a:pt x="81" y="203"/>
                    <a:pt x="80" y="203"/>
                  </a:cubicBezTo>
                  <a:cubicBezTo>
                    <a:pt x="80" y="202"/>
                    <a:pt x="81" y="202"/>
                    <a:pt x="81" y="202"/>
                  </a:cubicBezTo>
                  <a:cubicBezTo>
                    <a:pt x="81" y="202"/>
                    <a:pt x="81" y="202"/>
                    <a:pt x="81" y="202"/>
                  </a:cubicBezTo>
                  <a:cubicBezTo>
                    <a:pt x="81" y="202"/>
                    <a:pt x="81" y="203"/>
                    <a:pt x="82" y="203"/>
                  </a:cubicBezTo>
                  <a:close/>
                  <a:moveTo>
                    <a:pt x="69" y="210"/>
                  </a:moveTo>
                  <a:cubicBezTo>
                    <a:pt x="68" y="209"/>
                    <a:pt x="67" y="208"/>
                    <a:pt x="66" y="207"/>
                  </a:cubicBezTo>
                  <a:cubicBezTo>
                    <a:pt x="66" y="207"/>
                    <a:pt x="66" y="207"/>
                    <a:pt x="66" y="207"/>
                  </a:cubicBezTo>
                  <a:cubicBezTo>
                    <a:pt x="68" y="209"/>
                    <a:pt x="70" y="210"/>
                    <a:pt x="71" y="212"/>
                  </a:cubicBezTo>
                  <a:cubicBezTo>
                    <a:pt x="71" y="212"/>
                    <a:pt x="71" y="212"/>
                    <a:pt x="71" y="212"/>
                  </a:cubicBezTo>
                  <a:cubicBezTo>
                    <a:pt x="70" y="212"/>
                    <a:pt x="70" y="212"/>
                    <a:pt x="69" y="212"/>
                  </a:cubicBezTo>
                  <a:cubicBezTo>
                    <a:pt x="69" y="212"/>
                    <a:pt x="69" y="211"/>
                    <a:pt x="69" y="211"/>
                  </a:cubicBezTo>
                  <a:cubicBezTo>
                    <a:pt x="69" y="211"/>
                    <a:pt x="69" y="210"/>
                    <a:pt x="69" y="210"/>
                  </a:cubicBezTo>
                  <a:close/>
                  <a:moveTo>
                    <a:pt x="59" y="213"/>
                  </a:moveTo>
                  <a:cubicBezTo>
                    <a:pt x="59" y="213"/>
                    <a:pt x="58" y="212"/>
                    <a:pt x="57" y="211"/>
                  </a:cubicBezTo>
                  <a:cubicBezTo>
                    <a:pt x="60" y="213"/>
                    <a:pt x="62" y="215"/>
                    <a:pt x="65" y="216"/>
                  </a:cubicBezTo>
                  <a:cubicBezTo>
                    <a:pt x="63" y="215"/>
                    <a:pt x="61" y="214"/>
                    <a:pt x="59" y="213"/>
                  </a:cubicBezTo>
                  <a:close/>
                  <a:moveTo>
                    <a:pt x="60" y="216"/>
                  </a:moveTo>
                  <a:cubicBezTo>
                    <a:pt x="58" y="215"/>
                    <a:pt x="55" y="213"/>
                    <a:pt x="53" y="212"/>
                  </a:cubicBezTo>
                  <a:cubicBezTo>
                    <a:pt x="55" y="213"/>
                    <a:pt x="57" y="214"/>
                    <a:pt x="59" y="215"/>
                  </a:cubicBezTo>
                  <a:cubicBezTo>
                    <a:pt x="59" y="215"/>
                    <a:pt x="60" y="216"/>
                    <a:pt x="60" y="216"/>
                  </a:cubicBezTo>
                  <a:close/>
                  <a:moveTo>
                    <a:pt x="55" y="204"/>
                  </a:moveTo>
                  <a:cubicBezTo>
                    <a:pt x="55" y="204"/>
                    <a:pt x="56" y="205"/>
                    <a:pt x="56" y="205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8" y="207"/>
                    <a:pt x="59" y="208"/>
                    <a:pt x="60" y="209"/>
                  </a:cubicBezTo>
                  <a:cubicBezTo>
                    <a:pt x="59" y="209"/>
                    <a:pt x="59" y="208"/>
                    <a:pt x="59" y="208"/>
                  </a:cubicBezTo>
                  <a:cubicBezTo>
                    <a:pt x="58" y="208"/>
                    <a:pt x="58" y="209"/>
                    <a:pt x="58" y="209"/>
                  </a:cubicBezTo>
                  <a:cubicBezTo>
                    <a:pt x="57" y="208"/>
                    <a:pt x="56" y="208"/>
                    <a:pt x="55" y="207"/>
                  </a:cubicBezTo>
                  <a:cubicBezTo>
                    <a:pt x="55" y="207"/>
                    <a:pt x="55" y="206"/>
                    <a:pt x="55" y="206"/>
                  </a:cubicBezTo>
                  <a:cubicBezTo>
                    <a:pt x="55" y="205"/>
                    <a:pt x="55" y="204"/>
                    <a:pt x="55" y="204"/>
                  </a:cubicBezTo>
                  <a:close/>
                  <a:moveTo>
                    <a:pt x="29" y="138"/>
                  </a:moveTo>
                  <a:cubicBezTo>
                    <a:pt x="29" y="137"/>
                    <a:pt x="30" y="137"/>
                    <a:pt x="30" y="136"/>
                  </a:cubicBezTo>
                  <a:cubicBezTo>
                    <a:pt x="30" y="136"/>
                    <a:pt x="30" y="137"/>
                    <a:pt x="30" y="137"/>
                  </a:cubicBezTo>
                  <a:cubicBezTo>
                    <a:pt x="30" y="138"/>
                    <a:pt x="29" y="140"/>
                    <a:pt x="29" y="141"/>
                  </a:cubicBezTo>
                  <a:cubicBezTo>
                    <a:pt x="29" y="140"/>
                    <a:pt x="29" y="139"/>
                    <a:pt x="29" y="138"/>
                  </a:cubicBezTo>
                  <a:close/>
                  <a:moveTo>
                    <a:pt x="28" y="136"/>
                  </a:moveTo>
                  <a:cubicBezTo>
                    <a:pt x="28" y="136"/>
                    <a:pt x="28" y="136"/>
                    <a:pt x="28" y="136"/>
                  </a:cubicBezTo>
                  <a:cubicBezTo>
                    <a:pt x="27" y="129"/>
                    <a:pt x="25" y="122"/>
                    <a:pt x="24" y="115"/>
                  </a:cubicBezTo>
                  <a:cubicBezTo>
                    <a:pt x="25" y="121"/>
                    <a:pt x="27" y="126"/>
                    <a:pt x="29" y="131"/>
                  </a:cubicBezTo>
                  <a:cubicBezTo>
                    <a:pt x="29" y="133"/>
                    <a:pt x="28" y="134"/>
                    <a:pt x="28" y="136"/>
                  </a:cubicBezTo>
                  <a:close/>
                  <a:moveTo>
                    <a:pt x="28" y="108"/>
                  </a:moveTo>
                  <a:cubicBezTo>
                    <a:pt x="27" y="106"/>
                    <a:pt x="27" y="104"/>
                    <a:pt x="26" y="102"/>
                  </a:cubicBezTo>
                  <a:cubicBezTo>
                    <a:pt x="27" y="102"/>
                    <a:pt x="28" y="101"/>
                    <a:pt x="28" y="101"/>
                  </a:cubicBezTo>
                  <a:cubicBezTo>
                    <a:pt x="30" y="104"/>
                    <a:pt x="31" y="108"/>
                    <a:pt x="32" y="111"/>
                  </a:cubicBezTo>
                  <a:cubicBezTo>
                    <a:pt x="32" y="113"/>
                    <a:pt x="31" y="115"/>
                    <a:pt x="31" y="117"/>
                  </a:cubicBezTo>
                  <a:cubicBezTo>
                    <a:pt x="30" y="114"/>
                    <a:pt x="29" y="111"/>
                    <a:pt x="28" y="108"/>
                  </a:cubicBezTo>
                  <a:close/>
                  <a:moveTo>
                    <a:pt x="25" y="87"/>
                  </a:moveTo>
                  <a:cubicBezTo>
                    <a:pt x="25" y="87"/>
                    <a:pt x="25" y="87"/>
                    <a:pt x="24" y="87"/>
                  </a:cubicBezTo>
                  <a:cubicBezTo>
                    <a:pt x="24" y="86"/>
                    <a:pt x="24" y="86"/>
                    <a:pt x="24" y="86"/>
                  </a:cubicBezTo>
                  <a:cubicBezTo>
                    <a:pt x="25" y="85"/>
                    <a:pt x="25" y="85"/>
                    <a:pt x="26" y="84"/>
                  </a:cubicBezTo>
                  <a:cubicBezTo>
                    <a:pt x="26" y="84"/>
                    <a:pt x="26" y="84"/>
                    <a:pt x="27" y="84"/>
                  </a:cubicBezTo>
                  <a:cubicBezTo>
                    <a:pt x="26" y="85"/>
                    <a:pt x="25" y="86"/>
                    <a:pt x="25" y="87"/>
                  </a:cubicBezTo>
                  <a:close/>
                  <a:moveTo>
                    <a:pt x="28" y="86"/>
                  </a:moveTo>
                  <a:cubicBezTo>
                    <a:pt x="27" y="87"/>
                    <a:pt x="26" y="88"/>
                    <a:pt x="26" y="89"/>
                  </a:cubicBezTo>
                  <a:cubicBezTo>
                    <a:pt x="25" y="89"/>
                    <a:pt x="25" y="89"/>
                    <a:pt x="25" y="88"/>
                  </a:cubicBezTo>
                  <a:cubicBezTo>
                    <a:pt x="25" y="88"/>
                    <a:pt x="26" y="88"/>
                    <a:pt x="26" y="88"/>
                  </a:cubicBezTo>
                  <a:cubicBezTo>
                    <a:pt x="27" y="87"/>
                    <a:pt x="27" y="87"/>
                    <a:pt x="28" y="86"/>
                  </a:cubicBezTo>
                  <a:close/>
                  <a:moveTo>
                    <a:pt x="26" y="94"/>
                  </a:moveTo>
                  <a:cubicBezTo>
                    <a:pt x="26" y="95"/>
                    <a:pt x="26" y="95"/>
                    <a:pt x="26" y="95"/>
                  </a:cubicBezTo>
                  <a:cubicBezTo>
                    <a:pt x="26" y="95"/>
                    <a:pt x="26" y="95"/>
                    <a:pt x="26" y="95"/>
                  </a:cubicBezTo>
                  <a:cubicBezTo>
                    <a:pt x="26" y="96"/>
                    <a:pt x="26" y="97"/>
                    <a:pt x="25" y="98"/>
                  </a:cubicBezTo>
                  <a:cubicBezTo>
                    <a:pt x="25" y="97"/>
                    <a:pt x="25" y="96"/>
                    <a:pt x="25" y="95"/>
                  </a:cubicBezTo>
                  <a:cubicBezTo>
                    <a:pt x="25" y="95"/>
                    <a:pt x="26" y="95"/>
                    <a:pt x="26" y="94"/>
                  </a:cubicBezTo>
                  <a:close/>
                  <a:moveTo>
                    <a:pt x="27" y="97"/>
                  </a:moveTo>
                  <a:cubicBezTo>
                    <a:pt x="27" y="98"/>
                    <a:pt x="28" y="99"/>
                    <a:pt x="28" y="99"/>
                  </a:cubicBezTo>
                  <a:cubicBezTo>
                    <a:pt x="27" y="100"/>
                    <a:pt x="27" y="100"/>
                    <a:pt x="26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6" y="99"/>
                    <a:pt x="27" y="98"/>
                    <a:pt x="27" y="97"/>
                  </a:cubicBezTo>
                  <a:close/>
                  <a:moveTo>
                    <a:pt x="113" y="25"/>
                  </a:moveTo>
                  <a:cubicBezTo>
                    <a:pt x="113" y="25"/>
                    <a:pt x="113" y="25"/>
                    <a:pt x="112" y="25"/>
                  </a:cubicBezTo>
                  <a:cubicBezTo>
                    <a:pt x="112" y="25"/>
                    <a:pt x="111" y="25"/>
                    <a:pt x="111" y="25"/>
                  </a:cubicBezTo>
                  <a:cubicBezTo>
                    <a:pt x="111" y="25"/>
                    <a:pt x="112" y="25"/>
                    <a:pt x="112" y="24"/>
                  </a:cubicBezTo>
                  <a:cubicBezTo>
                    <a:pt x="113" y="24"/>
                    <a:pt x="113" y="24"/>
                    <a:pt x="113" y="25"/>
                  </a:cubicBezTo>
                  <a:close/>
                  <a:moveTo>
                    <a:pt x="113" y="21"/>
                  </a:moveTo>
                  <a:cubicBezTo>
                    <a:pt x="113" y="21"/>
                    <a:pt x="114" y="21"/>
                    <a:pt x="114" y="21"/>
                  </a:cubicBezTo>
                  <a:cubicBezTo>
                    <a:pt x="114" y="21"/>
                    <a:pt x="115" y="21"/>
                    <a:pt x="116" y="21"/>
                  </a:cubicBezTo>
                  <a:cubicBezTo>
                    <a:pt x="116" y="21"/>
                    <a:pt x="115" y="21"/>
                    <a:pt x="115" y="21"/>
                  </a:cubicBezTo>
                  <a:cubicBezTo>
                    <a:pt x="114" y="21"/>
                    <a:pt x="114" y="21"/>
                    <a:pt x="113" y="21"/>
                  </a:cubicBezTo>
                  <a:close/>
                  <a:moveTo>
                    <a:pt x="112" y="19"/>
                  </a:moveTo>
                  <a:cubicBezTo>
                    <a:pt x="111" y="19"/>
                    <a:pt x="110" y="19"/>
                    <a:pt x="110" y="19"/>
                  </a:cubicBezTo>
                  <a:cubicBezTo>
                    <a:pt x="110" y="19"/>
                    <a:pt x="110" y="19"/>
                    <a:pt x="110" y="19"/>
                  </a:cubicBezTo>
                  <a:cubicBezTo>
                    <a:pt x="111" y="19"/>
                    <a:pt x="112" y="19"/>
                    <a:pt x="112" y="19"/>
                  </a:cubicBezTo>
                  <a:cubicBezTo>
                    <a:pt x="112" y="19"/>
                    <a:pt x="112" y="19"/>
                    <a:pt x="112" y="19"/>
                  </a:cubicBezTo>
                  <a:close/>
                  <a:moveTo>
                    <a:pt x="112" y="27"/>
                  </a:moveTo>
                  <a:cubicBezTo>
                    <a:pt x="114" y="27"/>
                    <a:pt x="115" y="27"/>
                    <a:pt x="117" y="27"/>
                  </a:cubicBezTo>
                  <a:cubicBezTo>
                    <a:pt x="115" y="27"/>
                    <a:pt x="114" y="28"/>
                    <a:pt x="113" y="29"/>
                  </a:cubicBezTo>
                  <a:cubicBezTo>
                    <a:pt x="111" y="29"/>
                    <a:pt x="110" y="29"/>
                    <a:pt x="108" y="29"/>
                  </a:cubicBezTo>
                  <a:cubicBezTo>
                    <a:pt x="110" y="28"/>
                    <a:pt x="111" y="28"/>
                    <a:pt x="112" y="27"/>
                  </a:cubicBezTo>
                  <a:close/>
                  <a:moveTo>
                    <a:pt x="156" y="17"/>
                  </a:moveTo>
                  <a:cubicBezTo>
                    <a:pt x="157" y="18"/>
                    <a:pt x="158" y="18"/>
                    <a:pt x="160" y="19"/>
                  </a:cubicBezTo>
                  <a:cubicBezTo>
                    <a:pt x="158" y="18"/>
                    <a:pt x="157" y="18"/>
                    <a:pt x="155" y="17"/>
                  </a:cubicBezTo>
                  <a:cubicBezTo>
                    <a:pt x="155" y="17"/>
                    <a:pt x="155" y="17"/>
                    <a:pt x="154" y="17"/>
                  </a:cubicBezTo>
                  <a:cubicBezTo>
                    <a:pt x="154" y="17"/>
                    <a:pt x="154" y="17"/>
                    <a:pt x="154" y="17"/>
                  </a:cubicBezTo>
                  <a:cubicBezTo>
                    <a:pt x="151" y="16"/>
                    <a:pt x="148" y="15"/>
                    <a:pt x="145" y="14"/>
                  </a:cubicBezTo>
                  <a:cubicBezTo>
                    <a:pt x="146" y="14"/>
                    <a:pt x="146" y="14"/>
                    <a:pt x="146" y="14"/>
                  </a:cubicBezTo>
                  <a:cubicBezTo>
                    <a:pt x="146" y="14"/>
                    <a:pt x="146" y="14"/>
                    <a:pt x="147" y="14"/>
                  </a:cubicBezTo>
                  <a:cubicBezTo>
                    <a:pt x="147" y="14"/>
                    <a:pt x="147" y="14"/>
                    <a:pt x="147" y="14"/>
                  </a:cubicBezTo>
                  <a:cubicBezTo>
                    <a:pt x="150" y="15"/>
                    <a:pt x="153" y="16"/>
                    <a:pt x="156" y="17"/>
                  </a:cubicBezTo>
                  <a:close/>
                  <a:moveTo>
                    <a:pt x="149" y="12"/>
                  </a:moveTo>
                  <a:cubicBezTo>
                    <a:pt x="149" y="12"/>
                    <a:pt x="149" y="12"/>
                    <a:pt x="149" y="12"/>
                  </a:cubicBezTo>
                  <a:cubicBezTo>
                    <a:pt x="151" y="13"/>
                    <a:pt x="153" y="13"/>
                    <a:pt x="155" y="14"/>
                  </a:cubicBezTo>
                  <a:cubicBezTo>
                    <a:pt x="157" y="15"/>
                    <a:pt x="158" y="15"/>
                    <a:pt x="160" y="16"/>
                  </a:cubicBezTo>
                  <a:cubicBezTo>
                    <a:pt x="158" y="16"/>
                    <a:pt x="156" y="15"/>
                    <a:pt x="155" y="15"/>
                  </a:cubicBezTo>
                  <a:cubicBezTo>
                    <a:pt x="153" y="14"/>
                    <a:pt x="151" y="13"/>
                    <a:pt x="149" y="12"/>
                  </a:cubicBezTo>
                  <a:close/>
                  <a:moveTo>
                    <a:pt x="156" y="36"/>
                  </a:moveTo>
                  <a:cubicBezTo>
                    <a:pt x="158" y="36"/>
                    <a:pt x="160" y="36"/>
                    <a:pt x="163" y="36"/>
                  </a:cubicBezTo>
                  <a:cubicBezTo>
                    <a:pt x="161" y="37"/>
                    <a:pt x="160" y="37"/>
                    <a:pt x="158" y="38"/>
                  </a:cubicBezTo>
                  <a:cubicBezTo>
                    <a:pt x="156" y="39"/>
                    <a:pt x="154" y="39"/>
                    <a:pt x="152" y="39"/>
                  </a:cubicBezTo>
                  <a:cubicBezTo>
                    <a:pt x="153" y="38"/>
                    <a:pt x="155" y="37"/>
                    <a:pt x="156" y="36"/>
                  </a:cubicBezTo>
                  <a:close/>
                  <a:moveTo>
                    <a:pt x="155" y="34"/>
                  </a:moveTo>
                  <a:cubicBezTo>
                    <a:pt x="156" y="34"/>
                    <a:pt x="156" y="33"/>
                    <a:pt x="156" y="33"/>
                  </a:cubicBezTo>
                  <a:cubicBezTo>
                    <a:pt x="156" y="33"/>
                    <a:pt x="157" y="33"/>
                    <a:pt x="157" y="33"/>
                  </a:cubicBezTo>
                  <a:cubicBezTo>
                    <a:pt x="157" y="33"/>
                    <a:pt x="157" y="34"/>
                    <a:pt x="156" y="34"/>
                  </a:cubicBezTo>
                  <a:cubicBezTo>
                    <a:pt x="156" y="34"/>
                    <a:pt x="156" y="34"/>
                    <a:pt x="155" y="34"/>
                  </a:cubicBezTo>
                  <a:close/>
                  <a:moveTo>
                    <a:pt x="134" y="213"/>
                  </a:moveTo>
                  <a:cubicBezTo>
                    <a:pt x="135" y="212"/>
                    <a:pt x="136" y="211"/>
                    <a:pt x="137" y="209"/>
                  </a:cubicBezTo>
                  <a:cubicBezTo>
                    <a:pt x="139" y="208"/>
                    <a:pt x="140" y="207"/>
                    <a:pt x="141" y="206"/>
                  </a:cubicBezTo>
                  <a:cubicBezTo>
                    <a:pt x="141" y="206"/>
                    <a:pt x="141" y="206"/>
                    <a:pt x="142" y="206"/>
                  </a:cubicBezTo>
                  <a:cubicBezTo>
                    <a:pt x="140" y="207"/>
                    <a:pt x="139" y="209"/>
                    <a:pt x="138" y="210"/>
                  </a:cubicBezTo>
                  <a:cubicBezTo>
                    <a:pt x="137" y="211"/>
                    <a:pt x="136" y="212"/>
                    <a:pt x="134" y="213"/>
                  </a:cubicBezTo>
                  <a:close/>
                  <a:moveTo>
                    <a:pt x="137" y="217"/>
                  </a:moveTo>
                  <a:cubicBezTo>
                    <a:pt x="136" y="218"/>
                    <a:pt x="135" y="219"/>
                    <a:pt x="133" y="220"/>
                  </a:cubicBezTo>
                  <a:cubicBezTo>
                    <a:pt x="134" y="220"/>
                    <a:pt x="134" y="220"/>
                    <a:pt x="134" y="219"/>
                  </a:cubicBezTo>
                  <a:cubicBezTo>
                    <a:pt x="135" y="219"/>
                    <a:pt x="136" y="218"/>
                    <a:pt x="137" y="217"/>
                  </a:cubicBezTo>
                  <a:close/>
                  <a:moveTo>
                    <a:pt x="140" y="203"/>
                  </a:moveTo>
                  <a:cubicBezTo>
                    <a:pt x="138" y="204"/>
                    <a:pt x="136" y="206"/>
                    <a:pt x="134" y="208"/>
                  </a:cubicBezTo>
                  <a:cubicBezTo>
                    <a:pt x="132" y="209"/>
                    <a:pt x="130" y="210"/>
                    <a:pt x="128" y="211"/>
                  </a:cubicBezTo>
                  <a:cubicBezTo>
                    <a:pt x="128" y="210"/>
                    <a:pt x="128" y="210"/>
                    <a:pt x="127" y="210"/>
                  </a:cubicBezTo>
                  <a:cubicBezTo>
                    <a:pt x="128" y="210"/>
                    <a:pt x="128" y="209"/>
                    <a:pt x="128" y="209"/>
                  </a:cubicBezTo>
                  <a:cubicBezTo>
                    <a:pt x="131" y="207"/>
                    <a:pt x="134" y="205"/>
                    <a:pt x="137" y="202"/>
                  </a:cubicBezTo>
                  <a:cubicBezTo>
                    <a:pt x="141" y="199"/>
                    <a:pt x="145" y="196"/>
                    <a:pt x="149" y="193"/>
                  </a:cubicBezTo>
                  <a:cubicBezTo>
                    <a:pt x="146" y="197"/>
                    <a:pt x="143" y="200"/>
                    <a:pt x="140" y="203"/>
                  </a:cubicBezTo>
                  <a:close/>
                  <a:moveTo>
                    <a:pt x="117" y="206"/>
                  </a:moveTo>
                  <a:cubicBezTo>
                    <a:pt x="117" y="206"/>
                    <a:pt x="118" y="205"/>
                    <a:pt x="118" y="205"/>
                  </a:cubicBezTo>
                  <a:cubicBezTo>
                    <a:pt x="119" y="205"/>
                    <a:pt x="119" y="206"/>
                    <a:pt x="119" y="206"/>
                  </a:cubicBezTo>
                  <a:cubicBezTo>
                    <a:pt x="119" y="206"/>
                    <a:pt x="119" y="206"/>
                    <a:pt x="118" y="207"/>
                  </a:cubicBezTo>
                  <a:cubicBezTo>
                    <a:pt x="118" y="207"/>
                    <a:pt x="117" y="206"/>
                    <a:pt x="117" y="206"/>
                  </a:cubicBezTo>
                  <a:close/>
                  <a:moveTo>
                    <a:pt x="117" y="208"/>
                  </a:moveTo>
                  <a:cubicBezTo>
                    <a:pt x="117" y="208"/>
                    <a:pt x="117" y="208"/>
                    <a:pt x="117" y="208"/>
                  </a:cubicBezTo>
                  <a:cubicBezTo>
                    <a:pt x="117" y="208"/>
                    <a:pt x="116" y="208"/>
                    <a:pt x="116" y="207"/>
                  </a:cubicBezTo>
                  <a:cubicBezTo>
                    <a:pt x="116" y="207"/>
                    <a:pt x="116" y="207"/>
                    <a:pt x="116" y="207"/>
                  </a:cubicBezTo>
                  <a:cubicBezTo>
                    <a:pt x="116" y="207"/>
                    <a:pt x="117" y="208"/>
                    <a:pt x="117" y="208"/>
                  </a:cubicBezTo>
                  <a:close/>
                  <a:moveTo>
                    <a:pt x="116" y="202"/>
                  </a:moveTo>
                  <a:cubicBezTo>
                    <a:pt x="116" y="202"/>
                    <a:pt x="115" y="201"/>
                    <a:pt x="115" y="201"/>
                  </a:cubicBezTo>
                  <a:cubicBezTo>
                    <a:pt x="116" y="199"/>
                    <a:pt x="118" y="198"/>
                    <a:pt x="120" y="196"/>
                  </a:cubicBezTo>
                  <a:cubicBezTo>
                    <a:pt x="127" y="190"/>
                    <a:pt x="134" y="185"/>
                    <a:pt x="141" y="180"/>
                  </a:cubicBezTo>
                  <a:cubicBezTo>
                    <a:pt x="133" y="188"/>
                    <a:pt x="125" y="195"/>
                    <a:pt x="116" y="202"/>
                  </a:cubicBezTo>
                  <a:close/>
                  <a:moveTo>
                    <a:pt x="88" y="181"/>
                  </a:moveTo>
                  <a:cubicBezTo>
                    <a:pt x="88" y="180"/>
                    <a:pt x="88" y="178"/>
                    <a:pt x="88" y="177"/>
                  </a:cubicBezTo>
                  <a:cubicBezTo>
                    <a:pt x="90" y="176"/>
                    <a:pt x="92" y="174"/>
                    <a:pt x="94" y="172"/>
                  </a:cubicBezTo>
                  <a:cubicBezTo>
                    <a:pt x="97" y="171"/>
                    <a:pt x="99" y="170"/>
                    <a:pt x="102" y="169"/>
                  </a:cubicBezTo>
                  <a:cubicBezTo>
                    <a:pt x="100" y="171"/>
                    <a:pt x="98" y="173"/>
                    <a:pt x="97" y="175"/>
                  </a:cubicBezTo>
                  <a:cubicBezTo>
                    <a:pt x="94" y="177"/>
                    <a:pt x="91" y="179"/>
                    <a:pt x="88" y="181"/>
                  </a:cubicBezTo>
                  <a:close/>
                  <a:moveTo>
                    <a:pt x="89" y="194"/>
                  </a:moveTo>
                  <a:cubicBezTo>
                    <a:pt x="89" y="194"/>
                    <a:pt x="88" y="195"/>
                    <a:pt x="88" y="196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88" y="195"/>
                    <a:pt x="89" y="194"/>
                    <a:pt x="89" y="194"/>
                  </a:cubicBezTo>
                  <a:cubicBezTo>
                    <a:pt x="89" y="194"/>
                    <a:pt x="89" y="194"/>
                    <a:pt x="89" y="194"/>
                  </a:cubicBezTo>
                  <a:close/>
                  <a:moveTo>
                    <a:pt x="83" y="166"/>
                  </a:moveTo>
                  <a:cubicBezTo>
                    <a:pt x="83" y="166"/>
                    <a:pt x="82" y="167"/>
                    <a:pt x="82" y="167"/>
                  </a:cubicBezTo>
                  <a:cubicBezTo>
                    <a:pt x="82" y="167"/>
                    <a:pt x="82" y="167"/>
                    <a:pt x="82" y="167"/>
                  </a:cubicBezTo>
                  <a:cubicBezTo>
                    <a:pt x="83" y="165"/>
                    <a:pt x="84" y="164"/>
                    <a:pt x="85" y="163"/>
                  </a:cubicBezTo>
                  <a:cubicBezTo>
                    <a:pt x="85" y="164"/>
                    <a:pt x="85" y="164"/>
                    <a:pt x="85" y="165"/>
                  </a:cubicBezTo>
                  <a:cubicBezTo>
                    <a:pt x="84" y="165"/>
                    <a:pt x="84" y="166"/>
                    <a:pt x="83" y="166"/>
                  </a:cubicBezTo>
                  <a:close/>
                  <a:moveTo>
                    <a:pt x="85" y="175"/>
                  </a:moveTo>
                  <a:cubicBezTo>
                    <a:pt x="84" y="175"/>
                    <a:pt x="84" y="175"/>
                    <a:pt x="83" y="176"/>
                  </a:cubicBezTo>
                  <a:cubicBezTo>
                    <a:pt x="83" y="175"/>
                    <a:pt x="83" y="175"/>
                    <a:pt x="83" y="175"/>
                  </a:cubicBezTo>
                  <a:cubicBezTo>
                    <a:pt x="84" y="175"/>
                    <a:pt x="84" y="175"/>
                    <a:pt x="85" y="175"/>
                  </a:cubicBezTo>
                  <a:close/>
                  <a:moveTo>
                    <a:pt x="62" y="209"/>
                  </a:moveTo>
                  <a:cubicBezTo>
                    <a:pt x="60" y="208"/>
                    <a:pt x="59" y="207"/>
                    <a:pt x="58" y="206"/>
                  </a:cubicBezTo>
                  <a:cubicBezTo>
                    <a:pt x="58" y="205"/>
                    <a:pt x="58" y="205"/>
                    <a:pt x="58" y="205"/>
                  </a:cubicBezTo>
                  <a:cubicBezTo>
                    <a:pt x="58" y="204"/>
                    <a:pt x="58" y="203"/>
                    <a:pt x="58" y="202"/>
                  </a:cubicBezTo>
                  <a:cubicBezTo>
                    <a:pt x="58" y="203"/>
                    <a:pt x="59" y="203"/>
                    <a:pt x="59" y="203"/>
                  </a:cubicBezTo>
                  <a:cubicBezTo>
                    <a:pt x="60" y="205"/>
                    <a:pt x="61" y="207"/>
                    <a:pt x="62" y="209"/>
                  </a:cubicBezTo>
                  <a:cubicBezTo>
                    <a:pt x="62" y="209"/>
                    <a:pt x="62" y="209"/>
                    <a:pt x="62" y="209"/>
                  </a:cubicBezTo>
                  <a:close/>
                  <a:moveTo>
                    <a:pt x="62" y="211"/>
                  </a:moveTo>
                  <a:cubicBezTo>
                    <a:pt x="62" y="211"/>
                    <a:pt x="62" y="211"/>
                    <a:pt x="62" y="211"/>
                  </a:cubicBezTo>
                  <a:cubicBezTo>
                    <a:pt x="63" y="211"/>
                    <a:pt x="63" y="211"/>
                    <a:pt x="63" y="211"/>
                  </a:cubicBezTo>
                  <a:cubicBezTo>
                    <a:pt x="61" y="211"/>
                    <a:pt x="60" y="210"/>
                    <a:pt x="59" y="210"/>
                  </a:cubicBezTo>
                  <a:cubicBezTo>
                    <a:pt x="60" y="210"/>
                    <a:pt x="61" y="211"/>
                    <a:pt x="62" y="211"/>
                  </a:cubicBezTo>
                  <a:close/>
                  <a:moveTo>
                    <a:pt x="60" y="200"/>
                  </a:moveTo>
                  <a:cubicBezTo>
                    <a:pt x="59" y="199"/>
                    <a:pt x="58" y="197"/>
                    <a:pt x="57" y="196"/>
                  </a:cubicBezTo>
                  <a:cubicBezTo>
                    <a:pt x="57" y="196"/>
                    <a:pt x="57" y="196"/>
                    <a:pt x="58" y="196"/>
                  </a:cubicBezTo>
                  <a:cubicBezTo>
                    <a:pt x="58" y="196"/>
                    <a:pt x="58" y="196"/>
                    <a:pt x="58" y="195"/>
                  </a:cubicBezTo>
                  <a:cubicBezTo>
                    <a:pt x="60" y="197"/>
                    <a:pt x="61" y="199"/>
                    <a:pt x="63" y="201"/>
                  </a:cubicBezTo>
                  <a:cubicBezTo>
                    <a:pt x="63" y="201"/>
                    <a:pt x="63" y="201"/>
                    <a:pt x="63" y="201"/>
                  </a:cubicBezTo>
                  <a:cubicBezTo>
                    <a:pt x="62" y="201"/>
                    <a:pt x="61" y="200"/>
                    <a:pt x="60" y="200"/>
                  </a:cubicBezTo>
                  <a:cubicBezTo>
                    <a:pt x="60" y="200"/>
                    <a:pt x="60" y="200"/>
                    <a:pt x="60" y="200"/>
                  </a:cubicBezTo>
                  <a:close/>
                  <a:moveTo>
                    <a:pt x="44" y="171"/>
                  </a:moveTo>
                  <a:cubicBezTo>
                    <a:pt x="45" y="173"/>
                    <a:pt x="47" y="175"/>
                    <a:pt x="48" y="176"/>
                  </a:cubicBezTo>
                  <a:cubicBezTo>
                    <a:pt x="48" y="177"/>
                    <a:pt x="48" y="178"/>
                    <a:pt x="48" y="180"/>
                  </a:cubicBezTo>
                  <a:cubicBezTo>
                    <a:pt x="48" y="179"/>
                    <a:pt x="47" y="179"/>
                    <a:pt x="47" y="179"/>
                  </a:cubicBezTo>
                  <a:cubicBezTo>
                    <a:pt x="47" y="178"/>
                    <a:pt x="46" y="177"/>
                    <a:pt x="46" y="176"/>
                  </a:cubicBezTo>
                  <a:cubicBezTo>
                    <a:pt x="45" y="174"/>
                    <a:pt x="44" y="171"/>
                    <a:pt x="43" y="168"/>
                  </a:cubicBezTo>
                  <a:cubicBezTo>
                    <a:pt x="43" y="169"/>
                    <a:pt x="44" y="170"/>
                    <a:pt x="44" y="170"/>
                  </a:cubicBezTo>
                  <a:cubicBezTo>
                    <a:pt x="44" y="170"/>
                    <a:pt x="44" y="171"/>
                    <a:pt x="44" y="171"/>
                  </a:cubicBezTo>
                  <a:close/>
                  <a:moveTo>
                    <a:pt x="33" y="98"/>
                  </a:moveTo>
                  <a:cubicBezTo>
                    <a:pt x="33" y="99"/>
                    <a:pt x="33" y="100"/>
                    <a:pt x="33" y="101"/>
                  </a:cubicBezTo>
                  <a:cubicBezTo>
                    <a:pt x="33" y="102"/>
                    <a:pt x="32" y="103"/>
                    <a:pt x="32" y="104"/>
                  </a:cubicBezTo>
                  <a:cubicBezTo>
                    <a:pt x="32" y="103"/>
                    <a:pt x="31" y="101"/>
                    <a:pt x="31" y="99"/>
                  </a:cubicBezTo>
                  <a:cubicBezTo>
                    <a:pt x="32" y="99"/>
                    <a:pt x="32" y="99"/>
                    <a:pt x="33" y="98"/>
                  </a:cubicBezTo>
                  <a:close/>
                  <a:moveTo>
                    <a:pt x="31" y="98"/>
                  </a:moveTo>
                  <a:cubicBezTo>
                    <a:pt x="30" y="97"/>
                    <a:pt x="30" y="97"/>
                    <a:pt x="30" y="97"/>
                  </a:cubicBezTo>
                  <a:cubicBezTo>
                    <a:pt x="31" y="97"/>
                    <a:pt x="31" y="96"/>
                    <a:pt x="32" y="96"/>
                  </a:cubicBezTo>
                  <a:cubicBezTo>
                    <a:pt x="32" y="96"/>
                    <a:pt x="32" y="96"/>
                    <a:pt x="32" y="97"/>
                  </a:cubicBezTo>
                  <a:cubicBezTo>
                    <a:pt x="32" y="97"/>
                    <a:pt x="31" y="97"/>
                    <a:pt x="31" y="98"/>
                  </a:cubicBezTo>
                  <a:close/>
                  <a:moveTo>
                    <a:pt x="32" y="85"/>
                  </a:moveTo>
                  <a:cubicBezTo>
                    <a:pt x="32" y="85"/>
                    <a:pt x="32" y="85"/>
                    <a:pt x="32" y="85"/>
                  </a:cubicBezTo>
                  <a:cubicBezTo>
                    <a:pt x="33" y="83"/>
                    <a:pt x="34" y="82"/>
                    <a:pt x="36" y="80"/>
                  </a:cubicBezTo>
                  <a:cubicBezTo>
                    <a:pt x="35" y="81"/>
                    <a:pt x="35" y="81"/>
                    <a:pt x="34" y="82"/>
                  </a:cubicBezTo>
                  <a:cubicBezTo>
                    <a:pt x="33" y="83"/>
                    <a:pt x="33" y="84"/>
                    <a:pt x="32" y="85"/>
                  </a:cubicBezTo>
                  <a:close/>
                  <a:moveTo>
                    <a:pt x="35" y="84"/>
                  </a:moveTo>
                  <a:cubicBezTo>
                    <a:pt x="35" y="84"/>
                    <a:pt x="35" y="83"/>
                    <a:pt x="36" y="83"/>
                  </a:cubicBezTo>
                  <a:cubicBezTo>
                    <a:pt x="36" y="83"/>
                    <a:pt x="36" y="82"/>
                    <a:pt x="37" y="82"/>
                  </a:cubicBezTo>
                  <a:cubicBezTo>
                    <a:pt x="36" y="83"/>
                    <a:pt x="35" y="85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5"/>
                    <a:pt x="34" y="85"/>
                    <a:pt x="35" y="84"/>
                  </a:cubicBezTo>
                  <a:close/>
                  <a:moveTo>
                    <a:pt x="37" y="73"/>
                  </a:moveTo>
                  <a:cubicBezTo>
                    <a:pt x="39" y="72"/>
                    <a:pt x="40" y="71"/>
                    <a:pt x="41" y="71"/>
                  </a:cubicBezTo>
                  <a:cubicBezTo>
                    <a:pt x="41" y="71"/>
                    <a:pt x="41" y="71"/>
                    <a:pt x="41" y="71"/>
                  </a:cubicBezTo>
                  <a:cubicBezTo>
                    <a:pt x="41" y="71"/>
                    <a:pt x="40" y="71"/>
                    <a:pt x="40" y="71"/>
                  </a:cubicBezTo>
                  <a:cubicBezTo>
                    <a:pt x="39" y="72"/>
                    <a:pt x="38" y="73"/>
                    <a:pt x="36" y="74"/>
                  </a:cubicBezTo>
                  <a:cubicBezTo>
                    <a:pt x="37" y="74"/>
                    <a:pt x="37" y="73"/>
                    <a:pt x="37" y="73"/>
                  </a:cubicBezTo>
                  <a:close/>
                  <a:moveTo>
                    <a:pt x="35" y="72"/>
                  </a:moveTo>
                  <a:cubicBezTo>
                    <a:pt x="36" y="71"/>
                    <a:pt x="37" y="70"/>
                    <a:pt x="39" y="68"/>
                  </a:cubicBezTo>
                  <a:cubicBezTo>
                    <a:pt x="38" y="69"/>
                    <a:pt x="37" y="70"/>
                    <a:pt x="36" y="71"/>
                  </a:cubicBezTo>
                  <a:cubicBezTo>
                    <a:pt x="36" y="72"/>
                    <a:pt x="35" y="72"/>
                    <a:pt x="35" y="72"/>
                  </a:cubicBezTo>
                  <a:close/>
                  <a:moveTo>
                    <a:pt x="42" y="77"/>
                  </a:moveTo>
                  <a:cubicBezTo>
                    <a:pt x="42" y="76"/>
                    <a:pt x="43" y="76"/>
                    <a:pt x="43" y="76"/>
                  </a:cubicBezTo>
                  <a:cubicBezTo>
                    <a:pt x="42" y="77"/>
                    <a:pt x="42" y="78"/>
                    <a:pt x="41" y="80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0" y="81"/>
                    <a:pt x="39" y="82"/>
                    <a:pt x="38" y="83"/>
                  </a:cubicBezTo>
                  <a:cubicBezTo>
                    <a:pt x="38" y="83"/>
                    <a:pt x="38" y="83"/>
                    <a:pt x="37" y="83"/>
                  </a:cubicBezTo>
                  <a:cubicBezTo>
                    <a:pt x="39" y="81"/>
                    <a:pt x="40" y="79"/>
                    <a:pt x="42" y="77"/>
                  </a:cubicBezTo>
                  <a:close/>
                  <a:moveTo>
                    <a:pt x="69" y="32"/>
                  </a:moveTo>
                  <a:cubicBezTo>
                    <a:pt x="67" y="34"/>
                    <a:pt x="64" y="36"/>
                    <a:pt x="62" y="37"/>
                  </a:cubicBezTo>
                  <a:cubicBezTo>
                    <a:pt x="62" y="37"/>
                    <a:pt x="62" y="37"/>
                    <a:pt x="62" y="37"/>
                  </a:cubicBezTo>
                  <a:cubicBezTo>
                    <a:pt x="60" y="38"/>
                    <a:pt x="59" y="40"/>
                    <a:pt x="57" y="41"/>
                  </a:cubicBezTo>
                  <a:cubicBezTo>
                    <a:pt x="58" y="39"/>
                    <a:pt x="59" y="37"/>
                    <a:pt x="60" y="36"/>
                  </a:cubicBezTo>
                  <a:cubicBezTo>
                    <a:pt x="63" y="35"/>
                    <a:pt x="66" y="33"/>
                    <a:pt x="69" y="32"/>
                  </a:cubicBezTo>
                  <a:close/>
                  <a:moveTo>
                    <a:pt x="55" y="33"/>
                  </a:moveTo>
                  <a:cubicBezTo>
                    <a:pt x="55" y="33"/>
                    <a:pt x="55" y="33"/>
                    <a:pt x="56" y="33"/>
                  </a:cubicBezTo>
                  <a:cubicBezTo>
                    <a:pt x="59" y="31"/>
                    <a:pt x="63" y="29"/>
                    <a:pt x="66" y="28"/>
                  </a:cubicBezTo>
                  <a:cubicBezTo>
                    <a:pt x="65" y="28"/>
                    <a:pt x="64" y="29"/>
                    <a:pt x="63" y="29"/>
                  </a:cubicBezTo>
                  <a:cubicBezTo>
                    <a:pt x="61" y="31"/>
                    <a:pt x="58" y="32"/>
                    <a:pt x="55" y="33"/>
                  </a:cubicBezTo>
                  <a:close/>
                  <a:moveTo>
                    <a:pt x="73" y="36"/>
                  </a:moveTo>
                  <a:cubicBezTo>
                    <a:pt x="74" y="36"/>
                    <a:pt x="74" y="35"/>
                    <a:pt x="74" y="35"/>
                  </a:cubicBezTo>
                  <a:cubicBezTo>
                    <a:pt x="73" y="38"/>
                    <a:pt x="71" y="40"/>
                    <a:pt x="69" y="42"/>
                  </a:cubicBezTo>
                  <a:cubicBezTo>
                    <a:pt x="67" y="43"/>
                    <a:pt x="65" y="45"/>
                    <a:pt x="64" y="46"/>
                  </a:cubicBezTo>
                  <a:cubicBezTo>
                    <a:pt x="67" y="43"/>
                    <a:pt x="70" y="39"/>
                    <a:pt x="73" y="36"/>
                  </a:cubicBezTo>
                  <a:close/>
                  <a:moveTo>
                    <a:pt x="70" y="36"/>
                  </a:moveTo>
                  <a:cubicBezTo>
                    <a:pt x="71" y="35"/>
                    <a:pt x="72" y="34"/>
                    <a:pt x="74" y="32"/>
                  </a:cubicBezTo>
                  <a:cubicBezTo>
                    <a:pt x="73" y="33"/>
                    <a:pt x="73" y="33"/>
                    <a:pt x="73" y="34"/>
                  </a:cubicBezTo>
                  <a:cubicBezTo>
                    <a:pt x="72" y="34"/>
                    <a:pt x="71" y="35"/>
                    <a:pt x="70" y="36"/>
                  </a:cubicBezTo>
                  <a:close/>
                  <a:moveTo>
                    <a:pt x="77" y="34"/>
                  </a:moveTo>
                  <a:cubicBezTo>
                    <a:pt x="78" y="33"/>
                    <a:pt x="79" y="33"/>
                    <a:pt x="80" y="32"/>
                  </a:cubicBezTo>
                  <a:cubicBezTo>
                    <a:pt x="78" y="34"/>
                    <a:pt x="77" y="36"/>
                    <a:pt x="75" y="37"/>
                  </a:cubicBezTo>
                  <a:cubicBezTo>
                    <a:pt x="74" y="38"/>
                    <a:pt x="74" y="39"/>
                    <a:pt x="73" y="39"/>
                  </a:cubicBezTo>
                  <a:cubicBezTo>
                    <a:pt x="74" y="37"/>
                    <a:pt x="76" y="36"/>
                    <a:pt x="77" y="34"/>
                  </a:cubicBezTo>
                  <a:close/>
                  <a:moveTo>
                    <a:pt x="77" y="31"/>
                  </a:moveTo>
                  <a:cubicBezTo>
                    <a:pt x="77" y="31"/>
                    <a:pt x="77" y="30"/>
                    <a:pt x="78" y="30"/>
                  </a:cubicBezTo>
                  <a:cubicBezTo>
                    <a:pt x="78" y="30"/>
                    <a:pt x="78" y="30"/>
                    <a:pt x="78" y="29"/>
                  </a:cubicBezTo>
                  <a:cubicBezTo>
                    <a:pt x="78" y="29"/>
                    <a:pt x="78" y="29"/>
                    <a:pt x="79" y="29"/>
                  </a:cubicBezTo>
                  <a:cubicBezTo>
                    <a:pt x="78" y="29"/>
                    <a:pt x="78" y="30"/>
                    <a:pt x="78" y="30"/>
                  </a:cubicBezTo>
                  <a:cubicBezTo>
                    <a:pt x="77" y="30"/>
                    <a:pt x="77" y="31"/>
                    <a:pt x="77" y="31"/>
                  </a:cubicBezTo>
                  <a:close/>
                  <a:moveTo>
                    <a:pt x="96" y="32"/>
                  </a:moveTo>
                  <a:cubicBezTo>
                    <a:pt x="96" y="32"/>
                    <a:pt x="96" y="32"/>
                    <a:pt x="96" y="32"/>
                  </a:cubicBezTo>
                  <a:cubicBezTo>
                    <a:pt x="95" y="34"/>
                    <a:pt x="93" y="36"/>
                    <a:pt x="91" y="38"/>
                  </a:cubicBezTo>
                  <a:cubicBezTo>
                    <a:pt x="91" y="38"/>
                    <a:pt x="90" y="38"/>
                    <a:pt x="90" y="39"/>
                  </a:cubicBezTo>
                  <a:cubicBezTo>
                    <a:pt x="90" y="39"/>
                    <a:pt x="90" y="39"/>
                    <a:pt x="90" y="39"/>
                  </a:cubicBezTo>
                  <a:cubicBezTo>
                    <a:pt x="88" y="41"/>
                    <a:pt x="87" y="43"/>
                    <a:pt x="85" y="44"/>
                  </a:cubicBezTo>
                  <a:cubicBezTo>
                    <a:pt x="82" y="46"/>
                    <a:pt x="80" y="48"/>
                    <a:pt x="77" y="50"/>
                  </a:cubicBezTo>
                  <a:cubicBezTo>
                    <a:pt x="77" y="50"/>
                    <a:pt x="77" y="50"/>
                    <a:pt x="76" y="50"/>
                  </a:cubicBezTo>
                  <a:cubicBezTo>
                    <a:pt x="76" y="51"/>
                    <a:pt x="75" y="51"/>
                    <a:pt x="74" y="52"/>
                  </a:cubicBezTo>
                  <a:cubicBezTo>
                    <a:pt x="73" y="53"/>
                    <a:pt x="73" y="53"/>
                    <a:pt x="73" y="53"/>
                  </a:cubicBezTo>
                  <a:cubicBezTo>
                    <a:pt x="76" y="49"/>
                    <a:pt x="80" y="45"/>
                    <a:pt x="83" y="42"/>
                  </a:cubicBezTo>
                  <a:cubicBezTo>
                    <a:pt x="87" y="38"/>
                    <a:pt x="91" y="35"/>
                    <a:pt x="96" y="32"/>
                  </a:cubicBezTo>
                  <a:close/>
                  <a:moveTo>
                    <a:pt x="87" y="36"/>
                  </a:moveTo>
                  <a:cubicBezTo>
                    <a:pt x="87" y="36"/>
                    <a:pt x="88" y="35"/>
                    <a:pt x="88" y="35"/>
                  </a:cubicBezTo>
                  <a:cubicBezTo>
                    <a:pt x="89" y="35"/>
                    <a:pt x="89" y="35"/>
                    <a:pt x="90" y="34"/>
                  </a:cubicBezTo>
                  <a:cubicBezTo>
                    <a:pt x="89" y="35"/>
                    <a:pt x="88" y="36"/>
                    <a:pt x="87" y="36"/>
                  </a:cubicBezTo>
                  <a:close/>
                  <a:moveTo>
                    <a:pt x="111" y="34"/>
                  </a:moveTo>
                  <a:cubicBezTo>
                    <a:pt x="110" y="34"/>
                    <a:pt x="110" y="34"/>
                    <a:pt x="109" y="34"/>
                  </a:cubicBezTo>
                  <a:cubicBezTo>
                    <a:pt x="109" y="34"/>
                    <a:pt x="108" y="34"/>
                    <a:pt x="108" y="34"/>
                  </a:cubicBezTo>
                  <a:cubicBezTo>
                    <a:pt x="108" y="34"/>
                    <a:pt x="108" y="33"/>
                    <a:pt x="109" y="33"/>
                  </a:cubicBezTo>
                  <a:cubicBezTo>
                    <a:pt x="109" y="33"/>
                    <a:pt x="109" y="32"/>
                    <a:pt x="110" y="32"/>
                  </a:cubicBezTo>
                  <a:cubicBezTo>
                    <a:pt x="111" y="32"/>
                    <a:pt x="112" y="32"/>
                    <a:pt x="113" y="32"/>
                  </a:cubicBezTo>
                  <a:cubicBezTo>
                    <a:pt x="112" y="33"/>
                    <a:pt x="112" y="33"/>
                    <a:pt x="111" y="34"/>
                  </a:cubicBezTo>
                  <a:close/>
                  <a:moveTo>
                    <a:pt x="112" y="36"/>
                  </a:moveTo>
                  <a:cubicBezTo>
                    <a:pt x="111" y="36"/>
                    <a:pt x="111" y="37"/>
                    <a:pt x="110" y="37"/>
                  </a:cubicBezTo>
                  <a:cubicBezTo>
                    <a:pt x="110" y="37"/>
                    <a:pt x="109" y="37"/>
                    <a:pt x="109" y="37"/>
                  </a:cubicBezTo>
                  <a:cubicBezTo>
                    <a:pt x="110" y="37"/>
                    <a:pt x="110" y="36"/>
                    <a:pt x="111" y="36"/>
                  </a:cubicBezTo>
                  <a:cubicBezTo>
                    <a:pt x="111" y="36"/>
                    <a:pt x="111" y="36"/>
                    <a:pt x="112" y="36"/>
                  </a:cubicBezTo>
                  <a:close/>
                  <a:moveTo>
                    <a:pt x="108" y="36"/>
                  </a:moveTo>
                  <a:cubicBezTo>
                    <a:pt x="107" y="37"/>
                    <a:pt x="106" y="37"/>
                    <a:pt x="105" y="38"/>
                  </a:cubicBezTo>
                  <a:cubicBezTo>
                    <a:pt x="105" y="38"/>
                    <a:pt x="105" y="39"/>
                    <a:pt x="105" y="39"/>
                  </a:cubicBezTo>
                  <a:cubicBezTo>
                    <a:pt x="104" y="39"/>
                    <a:pt x="104" y="39"/>
                    <a:pt x="103" y="39"/>
                  </a:cubicBezTo>
                  <a:cubicBezTo>
                    <a:pt x="104" y="38"/>
                    <a:pt x="105" y="37"/>
                    <a:pt x="106" y="36"/>
                  </a:cubicBezTo>
                  <a:cubicBezTo>
                    <a:pt x="107" y="36"/>
                    <a:pt x="107" y="36"/>
                    <a:pt x="108" y="36"/>
                  </a:cubicBezTo>
                  <a:close/>
                  <a:moveTo>
                    <a:pt x="122" y="49"/>
                  </a:moveTo>
                  <a:cubicBezTo>
                    <a:pt x="125" y="49"/>
                    <a:pt x="128" y="48"/>
                    <a:pt x="132" y="47"/>
                  </a:cubicBezTo>
                  <a:cubicBezTo>
                    <a:pt x="131" y="48"/>
                    <a:pt x="130" y="49"/>
                    <a:pt x="129" y="50"/>
                  </a:cubicBezTo>
                  <a:cubicBezTo>
                    <a:pt x="128" y="50"/>
                    <a:pt x="127" y="51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5" y="52"/>
                    <a:pt x="125" y="52"/>
                    <a:pt x="125" y="52"/>
                  </a:cubicBezTo>
                  <a:cubicBezTo>
                    <a:pt x="125" y="52"/>
                    <a:pt x="126" y="51"/>
                    <a:pt x="127" y="50"/>
                  </a:cubicBezTo>
                  <a:cubicBezTo>
                    <a:pt x="127" y="50"/>
                    <a:pt x="126" y="48"/>
                    <a:pt x="126" y="49"/>
                  </a:cubicBezTo>
                  <a:cubicBezTo>
                    <a:pt x="125" y="50"/>
                    <a:pt x="124" y="51"/>
                    <a:pt x="123" y="52"/>
                  </a:cubicBezTo>
                  <a:cubicBezTo>
                    <a:pt x="123" y="51"/>
                    <a:pt x="122" y="51"/>
                    <a:pt x="121" y="51"/>
                  </a:cubicBezTo>
                  <a:cubicBezTo>
                    <a:pt x="121" y="51"/>
                    <a:pt x="121" y="51"/>
                    <a:pt x="121" y="51"/>
                  </a:cubicBezTo>
                  <a:cubicBezTo>
                    <a:pt x="121" y="51"/>
                    <a:pt x="121" y="51"/>
                    <a:pt x="122" y="50"/>
                  </a:cubicBezTo>
                  <a:cubicBezTo>
                    <a:pt x="122" y="50"/>
                    <a:pt x="122" y="50"/>
                    <a:pt x="122" y="49"/>
                  </a:cubicBezTo>
                  <a:close/>
                  <a:moveTo>
                    <a:pt x="148" y="57"/>
                  </a:moveTo>
                  <a:cubicBezTo>
                    <a:pt x="146" y="57"/>
                    <a:pt x="143" y="58"/>
                    <a:pt x="141" y="59"/>
                  </a:cubicBezTo>
                  <a:cubicBezTo>
                    <a:pt x="142" y="58"/>
                    <a:pt x="143" y="57"/>
                    <a:pt x="144" y="56"/>
                  </a:cubicBezTo>
                  <a:cubicBezTo>
                    <a:pt x="149" y="54"/>
                    <a:pt x="153" y="52"/>
                    <a:pt x="158" y="50"/>
                  </a:cubicBezTo>
                  <a:cubicBezTo>
                    <a:pt x="155" y="52"/>
                    <a:pt x="151" y="54"/>
                    <a:pt x="148" y="57"/>
                  </a:cubicBezTo>
                  <a:close/>
                  <a:moveTo>
                    <a:pt x="160" y="51"/>
                  </a:moveTo>
                  <a:cubicBezTo>
                    <a:pt x="159" y="52"/>
                    <a:pt x="159" y="52"/>
                    <a:pt x="159" y="52"/>
                  </a:cubicBezTo>
                  <a:cubicBezTo>
                    <a:pt x="158" y="53"/>
                    <a:pt x="157" y="53"/>
                    <a:pt x="156" y="54"/>
                  </a:cubicBezTo>
                  <a:cubicBezTo>
                    <a:pt x="157" y="53"/>
                    <a:pt x="158" y="52"/>
                    <a:pt x="160" y="51"/>
                  </a:cubicBezTo>
                  <a:close/>
                  <a:moveTo>
                    <a:pt x="163" y="63"/>
                  </a:moveTo>
                  <a:cubicBezTo>
                    <a:pt x="167" y="61"/>
                    <a:pt x="171" y="59"/>
                    <a:pt x="175" y="57"/>
                  </a:cubicBezTo>
                  <a:cubicBezTo>
                    <a:pt x="174" y="58"/>
                    <a:pt x="173" y="60"/>
                    <a:pt x="172" y="61"/>
                  </a:cubicBezTo>
                  <a:cubicBezTo>
                    <a:pt x="167" y="63"/>
                    <a:pt x="161" y="66"/>
                    <a:pt x="156" y="69"/>
                  </a:cubicBezTo>
                  <a:cubicBezTo>
                    <a:pt x="155" y="69"/>
                    <a:pt x="154" y="70"/>
                    <a:pt x="153" y="70"/>
                  </a:cubicBezTo>
                  <a:cubicBezTo>
                    <a:pt x="156" y="68"/>
                    <a:pt x="159" y="65"/>
                    <a:pt x="163" y="63"/>
                  </a:cubicBezTo>
                  <a:close/>
                  <a:moveTo>
                    <a:pt x="162" y="61"/>
                  </a:moveTo>
                  <a:cubicBezTo>
                    <a:pt x="163" y="60"/>
                    <a:pt x="165" y="59"/>
                    <a:pt x="166" y="57"/>
                  </a:cubicBezTo>
                  <a:cubicBezTo>
                    <a:pt x="168" y="57"/>
                    <a:pt x="169" y="56"/>
                    <a:pt x="171" y="56"/>
                  </a:cubicBezTo>
                  <a:cubicBezTo>
                    <a:pt x="168" y="57"/>
                    <a:pt x="165" y="59"/>
                    <a:pt x="162" y="61"/>
                  </a:cubicBezTo>
                  <a:cubicBezTo>
                    <a:pt x="162" y="61"/>
                    <a:pt x="162" y="61"/>
                    <a:pt x="162" y="61"/>
                  </a:cubicBezTo>
                  <a:close/>
                  <a:moveTo>
                    <a:pt x="172" y="57"/>
                  </a:moveTo>
                  <a:cubicBezTo>
                    <a:pt x="174" y="56"/>
                    <a:pt x="176" y="54"/>
                    <a:pt x="179" y="53"/>
                  </a:cubicBezTo>
                  <a:cubicBezTo>
                    <a:pt x="178" y="53"/>
                    <a:pt x="178" y="54"/>
                    <a:pt x="178" y="54"/>
                  </a:cubicBezTo>
                  <a:cubicBezTo>
                    <a:pt x="176" y="55"/>
                    <a:pt x="174" y="56"/>
                    <a:pt x="172" y="57"/>
                  </a:cubicBezTo>
                  <a:close/>
                  <a:moveTo>
                    <a:pt x="189" y="60"/>
                  </a:moveTo>
                  <a:cubicBezTo>
                    <a:pt x="185" y="62"/>
                    <a:pt x="181" y="64"/>
                    <a:pt x="176" y="66"/>
                  </a:cubicBezTo>
                  <a:cubicBezTo>
                    <a:pt x="178" y="64"/>
                    <a:pt x="180" y="62"/>
                    <a:pt x="182" y="60"/>
                  </a:cubicBezTo>
                  <a:cubicBezTo>
                    <a:pt x="184" y="60"/>
                    <a:pt x="186" y="59"/>
                    <a:pt x="187" y="59"/>
                  </a:cubicBezTo>
                  <a:cubicBezTo>
                    <a:pt x="188" y="59"/>
                    <a:pt x="188" y="59"/>
                    <a:pt x="189" y="60"/>
                  </a:cubicBezTo>
                  <a:close/>
                  <a:moveTo>
                    <a:pt x="189" y="58"/>
                  </a:moveTo>
                  <a:cubicBezTo>
                    <a:pt x="190" y="58"/>
                    <a:pt x="192" y="57"/>
                    <a:pt x="194" y="57"/>
                  </a:cubicBezTo>
                  <a:cubicBezTo>
                    <a:pt x="193" y="58"/>
                    <a:pt x="191" y="59"/>
                    <a:pt x="190" y="59"/>
                  </a:cubicBezTo>
                  <a:cubicBezTo>
                    <a:pt x="189" y="59"/>
                    <a:pt x="189" y="59"/>
                    <a:pt x="189" y="58"/>
                  </a:cubicBezTo>
                  <a:close/>
                  <a:moveTo>
                    <a:pt x="193" y="65"/>
                  </a:moveTo>
                  <a:cubicBezTo>
                    <a:pt x="194" y="65"/>
                    <a:pt x="195" y="65"/>
                    <a:pt x="196" y="64"/>
                  </a:cubicBezTo>
                  <a:cubicBezTo>
                    <a:pt x="194" y="65"/>
                    <a:pt x="193" y="66"/>
                    <a:pt x="191" y="67"/>
                  </a:cubicBezTo>
                  <a:cubicBezTo>
                    <a:pt x="188" y="69"/>
                    <a:pt x="184" y="70"/>
                    <a:pt x="181" y="72"/>
                  </a:cubicBezTo>
                  <a:cubicBezTo>
                    <a:pt x="182" y="71"/>
                    <a:pt x="183" y="71"/>
                    <a:pt x="184" y="70"/>
                  </a:cubicBezTo>
                  <a:cubicBezTo>
                    <a:pt x="187" y="68"/>
                    <a:pt x="190" y="67"/>
                    <a:pt x="193" y="65"/>
                  </a:cubicBezTo>
                  <a:close/>
                  <a:moveTo>
                    <a:pt x="188" y="65"/>
                  </a:moveTo>
                  <a:cubicBezTo>
                    <a:pt x="190" y="64"/>
                    <a:pt x="192" y="63"/>
                    <a:pt x="195" y="62"/>
                  </a:cubicBezTo>
                  <a:cubicBezTo>
                    <a:pt x="194" y="63"/>
                    <a:pt x="193" y="63"/>
                    <a:pt x="192" y="64"/>
                  </a:cubicBezTo>
                  <a:cubicBezTo>
                    <a:pt x="191" y="64"/>
                    <a:pt x="189" y="65"/>
                    <a:pt x="188" y="65"/>
                  </a:cubicBezTo>
                  <a:cubicBezTo>
                    <a:pt x="188" y="65"/>
                    <a:pt x="188" y="65"/>
                    <a:pt x="188" y="65"/>
                  </a:cubicBezTo>
                  <a:close/>
                  <a:moveTo>
                    <a:pt x="207" y="95"/>
                  </a:moveTo>
                  <a:cubicBezTo>
                    <a:pt x="210" y="94"/>
                    <a:pt x="213" y="92"/>
                    <a:pt x="215" y="91"/>
                  </a:cubicBezTo>
                  <a:cubicBezTo>
                    <a:pt x="216" y="92"/>
                    <a:pt x="216" y="93"/>
                    <a:pt x="217" y="95"/>
                  </a:cubicBezTo>
                  <a:cubicBezTo>
                    <a:pt x="212" y="97"/>
                    <a:pt x="208" y="99"/>
                    <a:pt x="204" y="101"/>
                  </a:cubicBezTo>
                  <a:cubicBezTo>
                    <a:pt x="204" y="101"/>
                    <a:pt x="203" y="101"/>
                    <a:pt x="203" y="101"/>
                  </a:cubicBezTo>
                  <a:cubicBezTo>
                    <a:pt x="202" y="102"/>
                    <a:pt x="201" y="103"/>
                    <a:pt x="199" y="104"/>
                  </a:cubicBezTo>
                  <a:cubicBezTo>
                    <a:pt x="199" y="104"/>
                    <a:pt x="199" y="105"/>
                    <a:pt x="198" y="105"/>
                  </a:cubicBezTo>
                  <a:cubicBezTo>
                    <a:pt x="198" y="105"/>
                    <a:pt x="198" y="105"/>
                    <a:pt x="198" y="105"/>
                  </a:cubicBezTo>
                  <a:cubicBezTo>
                    <a:pt x="199" y="104"/>
                    <a:pt x="200" y="103"/>
                    <a:pt x="200" y="102"/>
                  </a:cubicBezTo>
                  <a:cubicBezTo>
                    <a:pt x="203" y="100"/>
                    <a:pt x="205" y="98"/>
                    <a:pt x="208" y="96"/>
                  </a:cubicBezTo>
                  <a:cubicBezTo>
                    <a:pt x="208" y="96"/>
                    <a:pt x="208" y="95"/>
                    <a:pt x="207" y="95"/>
                  </a:cubicBezTo>
                  <a:close/>
                  <a:moveTo>
                    <a:pt x="196" y="173"/>
                  </a:moveTo>
                  <a:cubicBezTo>
                    <a:pt x="197" y="172"/>
                    <a:pt x="198" y="171"/>
                    <a:pt x="198" y="171"/>
                  </a:cubicBezTo>
                  <a:cubicBezTo>
                    <a:pt x="198" y="171"/>
                    <a:pt x="198" y="171"/>
                    <a:pt x="198" y="171"/>
                  </a:cubicBezTo>
                  <a:cubicBezTo>
                    <a:pt x="197" y="172"/>
                    <a:pt x="196" y="173"/>
                    <a:pt x="195" y="174"/>
                  </a:cubicBezTo>
                  <a:cubicBezTo>
                    <a:pt x="196" y="174"/>
                    <a:pt x="196" y="173"/>
                    <a:pt x="196" y="173"/>
                  </a:cubicBezTo>
                  <a:close/>
                  <a:moveTo>
                    <a:pt x="195" y="164"/>
                  </a:moveTo>
                  <a:cubicBezTo>
                    <a:pt x="195" y="165"/>
                    <a:pt x="195" y="165"/>
                    <a:pt x="194" y="165"/>
                  </a:cubicBezTo>
                  <a:cubicBezTo>
                    <a:pt x="195" y="164"/>
                    <a:pt x="196" y="162"/>
                    <a:pt x="197" y="161"/>
                  </a:cubicBezTo>
                  <a:cubicBezTo>
                    <a:pt x="196" y="162"/>
                    <a:pt x="196" y="163"/>
                    <a:pt x="195" y="164"/>
                  </a:cubicBezTo>
                  <a:close/>
                  <a:moveTo>
                    <a:pt x="194" y="155"/>
                  </a:moveTo>
                  <a:cubicBezTo>
                    <a:pt x="193" y="157"/>
                    <a:pt x="191" y="158"/>
                    <a:pt x="190" y="159"/>
                  </a:cubicBezTo>
                  <a:cubicBezTo>
                    <a:pt x="193" y="156"/>
                    <a:pt x="196" y="153"/>
                    <a:pt x="198" y="150"/>
                  </a:cubicBezTo>
                  <a:cubicBezTo>
                    <a:pt x="197" y="152"/>
                    <a:pt x="196" y="154"/>
                    <a:pt x="194" y="155"/>
                  </a:cubicBezTo>
                  <a:close/>
                  <a:moveTo>
                    <a:pt x="105" y="198"/>
                  </a:moveTo>
                  <a:cubicBezTo>
                    <a:pt x="105" y="198"/>
                    <a:pt x="106" y="198"/>
                    <a:pt x="106" y="197"/>
                  </a:cubicBezTo>
                  <a:cubicBezTo>
                    <a:pt x="106" y="197"/>
                    <a:pt x="107" y="197"/>
                    <a:pt x="107" y="197"/>
                  </a:cubicBezTo>
                  <a:cubicBezTo>
                    <a:pt x="106" y="198"/>
                    <a:pt x="106" y="198"/>
                    <a:pt x="105" y="199"/>
                  </a:cubicBezTo>
                  <a:cubicBezTo>
                    <a:pt x="105" y="199"/>
                    <a:pt x="105" y="198"/>
                    <a:pt x="105" y="198"/>
                  </a:cubicBezTo>
                  <a:close/>
                  <a:moveTo>
                    <a:pt x="108" y="204"/>
                  </a:moveTo>
                  <a:cubicBezTo>
                    <a:pt x="108" y="204"/>
                    <a:pt x="108" y="204"/>
                    <a:pt x="108" y="204"/>
                  </a:cubicBezTo>
                  <a:cubicBezTo>
                    <a:pt x="107" y="203"/>
                    <a:pt x="105" y="202"/>
                    <a:pt x="104" y="202"/>
                  </a:cubicBezTo>
                  <a:cubicBezTo>
                    <a:pt x="104" y="202"/>
                    <a:pt x="104" y="201"/>
                    <a:pt x="104" y="201"/>
                  </a:cubicBezTo>
                  <a:cubicBezTo>
                    <a:pt x="106" y="202"/>
                    <a:pt x="107" y="203"/>
                    <a:pt x="108" y="204"/>
                  </a:cubicBezTo>
                  <a:close/>
                  <a:moveTo>
                    <a:pt x="104" y="194"/>
                  </a:moveTo>
                  <a:cubicBezTo>
                    <a:pt x="104" y="194"/>
                    <a:pt x="103" y="194"/>
                    <a:pt x="103" y="193"/>
                  </a:cubicBezTo>
                  <a:cubicBezTo>
                    <a:pt x="104" y="192"/>
                    <a:pt x="105" y="191"/>
                    <a:pt x="106" y="190"/>
                  </a:cubicBezTo>
                  <a:cubicBezTo>
                    <a:pt x="107" y="189"/>
                    <a:pt x="109" y="188"/>
                    <a:pt x="110" y="186"/>
                  </a:cubicBezTo>
                  <a:cubicBezTo>
                    <a:pt x="115" y="183"/>
                    <a:pt x="119" y="179"/>
                    <a:pt x="123" y="176"/>
                  </a:cubicBezTo>
                  <a:cubicBezTo>
                    <a:pt x="125" y="175"/>
                    <a:pt x="127" y="174"/>
                    <a:pt x="129" y="173"/>
                  </a:cubicBezTo>
                  <a:cubicBezTo>
                    <a:pt x="124" y="177"/>
                    <a:pt x="118" y="182"/>
                    <a:pt x="112" y="187"/>
                  </a:cubicBezTo>
                  <a:cubicBezTo>
                    <a:pt x="110" y="189"/>
                    <a:pt x="107" y="192"/>
                    <a:pt x="104" y="194"/>
                  </a:cubicBezTo>
                  <a:close/>
                  <a:moveTo>
                    <a:pt x="73" y="126"/>
                  </a:moveTo>
                  <a:cubicBezTo>
                    <a:pt x="73" y="126"/>
                    <a:pt x="72" y="127"/>
                    <a:pt x="72" y="128"/>
                  </a:cubicBezTo>
                  <a:cubicBezTo>
                    <a:pt x="71" y="127"/>
                    <a:pt x="71" y="126"/>
                    <a:pt x="71" y="125"/>
                  </a:cubicBezTo>
                  <a:cubicBezTo>
                    <a:pt x="71" y="125"/>
                    <a:pt x="71" y="124"/>
                    <a:pt x="71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3" y="125"/>
                    <a:pt x="73" y="125"/>
                    <a:pt x="73" y="126"/>
                  </a:cubicBezTo>
                  <a:close/>
                  <a:moveTo>
                    <a:pt x="71" y="168"/>
                  </a:moveTo>
                  <a:cubicBezTo>
                    <a:pt x="71" y="167"/>
                    <a:pt x="71" y="167"/>
                    <a:pt x="71" y="167"/>
                  </a:cubicBezTo>
                  <a:cubicBezTo>
                    <a:pt x="71" y="166"/>
                    <a:pt x="71" y="166"/>
                    <a:pt x="72" y="166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1" y="168"/>
                    <a:pt x="71" y="168"/>
                  </a:cubicBezTo>
                  <a:close/>
                  <a:moveTo>
                    <a:pt x="73" y="170"/>
                  </a:moveTo>
                  <a:cubicBezTo>
                    <a:pt x="73" y="170"/>
                    <a:pt x="73" y="170"/>
                    <a:pt x="73" y="170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0"/>
                    <a:pt x="72" y="170"/>
                    <a:pt x="73" y="170"/>
                  </a:cubicBezTo>
                  <a:close/>
                  <a:moveTo>
                    <a:pt x="71" y="165"/>
                  </a:moveTo>
                  <a:cubicBezTo>
                    <a:pt x="71" y="164"/>
                    <a:pt x="71" y="163"/>
                    <a:pt x="70" y="162"/>
                  </a:cubicBezTo>
                  <a:cubicBezTo>
                    <a:pt x="71" y="162"/>
                    <a:pt x="71" y="162"/>
                    <a:pt x="71" y="162"/>
                  </a:cubicBezTo>
                  <a:cubicBezTo>
                    <a:pt x="71" y="163"/>
                    <a:pt x="71" y="164"/>
                    <a:pt x="71" y="164"/>
                  </a:cubicBezTo>
                  <a:cubicBezTo>
                    <a:pt x="71" y="165"/>
                    <a:pt x="71" y="165"/>
                    <a:pt x="71" y="165"/>
                  </a:cubicBezTo>
                  <a:close/>
                  <a:moveTo>
                    <a:pt x="61" y="51"/>
                  </a:moveTo>
                  <a:cubicBezTo>
                    <a:pt x="61" y="51"/>
                    <a:pt x="61" y="52"/>
                    <a:pt x="61" y="52"/>
                  </a:cubicBezTo>
                  <a:cubicBezTo>
                    <a:pt x="59" y="54"/>
                    <a:pt x="57" y="55"/>
                    <a:pt x="55" y="57"/>
                  </a:cubicBezTo>
                  <a:cubicBezTo>
                    <a:pt x="55" y="58"/>
                    <a:pt x="54" y="59"/>
                    <a:pt x="53" y="59"/>
                  </a:cubicBezTo>
                  <a:cubicBezTo>
                    <a:pt x="52" y="61"/>
                    <a:pt x="50" y="62"/>
                    <a:pt x="49" y="63"/>
                  </a:cubicBezTo>
                  <a:cubicBezTo>
                    <a:pt x="49" y="63"/>
                    <a:pt x="49" y="63"/>
                    <a:pt x="49" y="63"/>
                  </a:cubicBezTo>
                  <a:cubicBezTo>
                    <a:pt x="49" y="62"/>
                    <a:pt x="50" y="61"/>
                    <a:pt x="51" y="60"/>
                  </a:cubicBezTo>
                  <a:cubicBezTo>
                    <a:pt x="54" y="57"/>
                    <a:pt x="58" y="54"/>
                    <a:pt x="61" y="51"/>
                  </a:cubicBezTo>
                  <a:close/>
                  <a:moveTo>
                    <a:pt x="54" y="54"/>
                  </a:moveTo>
                  <a:cubicBezTo>
                    <a:pt x="55" y="54"/>
                    <a:pt x="55" y="54"/>
                    <a:pt x="55" y="54"/>
                  </a:cubicBezTo>
                  <a:cubicBezTo>
                    <a:pt x="55" y="54"/>
                    <a:pt x="55" y="53"/>
                    <a:pt x="56" y="53"/>
                  </a:cubicBezTo>
                  <a:cubicBezTo>
                    <a:pt x="57" y="52"/>
                    <a:pt x="58" y="52"/>
                    <a:pt x="58" y="51"/>
                  </a:cubicBezTo>
                  <a:cubicBezTo>
                    <a:pt x="57" y="52"/>
                    <a:pt x="56" y="53"/>
                    <a:pt x="54" y="54"/>
                  </a:cubicBezTo>
                  <a:close/>
                  <a:moveTo>
                    <a:pt x="92" y="45"/>
                  </a:moveTo>
                  <a:cubicBezTo>
                    <a:pt x="92" y="47"/>
                    <a:pt x="92" y="48"/>
                    <a:pt x="91" y="50"/>
                  </a:cubicBezTo>
                  <a:cubicBezTo>
                    <a:pt x="86" y="54"/>
                    <a:pt x="80" y="58"/>
                    <a:pt x="75" y="63"/>
                  </a:cubicBezTo>
                  <a:cubicBezTo>
                    <a:pt x="75" y="62"/>
                    <a:pt x="75" y="61"/>
                    <a:pt x="76" y="60"/>
                  </a:cubicBezTo>
                  <a:cubicBezTo>
                    <a:pt x="81" y="55"/>
                    <a:pt x="87" y="50"/>
                    <a:pt x="92" y="45"/>
                  </a:cubicBezTo>
                  <a:close/>
                  <a:moveTo>
                    <a:pt x="82" y="53"/>
                  </a:moveTo>
                  <a:cubicBezTo>
                    <a:pt x="84" y="50"/>
                    <a:pt x="86" y="48"/>
                    <a:pt x="89" y="46"/>
                  </a:cubicBezTo>
                  <a:cubicBezTo>
                    <a:pt x="89" y="46"/>
                    <a:pt x="90" y="45"/>
                    <a:pt x="90" y="45"/>
                  </a:cubicBezTo>
                  <a:cubicBezTo>
                    <a:pt x="87" y="48"/>
                    <a:pt x="84" y="50"/>
                    <a:pt x="82" y="53"/>
                  </a:cubicBezTo>
                  <a:close/>
                  <a:moveTo>
                    <a:pt x="110" y="51"/>
                  </a:moveTo>
                  <a:cubicBezTo>
                    <a:pt x="110" y="51"/>
                    <a:pt x="110" y="51"/>
                    <a:pt x="110" y="51"/>
                  </a:cubicBezTo>
                  <a:cubicBezTo>
                    <a:pt x="110" y="52"/>
                    <a:pt x="109" y="52"/>
                    <a:pt x="108" y="53"/>
                  </a:cubicBezTo>
                  <a:cubicBezTo>
                    <a:pt x="106" y="54"/>
                    <a:pt x="104" y="54"/>
                    <a:pt x="102" y="55"/>
                  </a:cubicBezTo>
                  <a:cubicBezTo>
                    <a:pt x="103" y="54"/>
                    <a:pt x="105" y="53"/>
                    <a:pt x="106" y="51"/>
                  </a:cubicBezTo>
                  <a:cubicBezTo>
                    <a:pt x="107" y="51"/>
                    <a:pt x="108" y="50"/>
                    <a:pt x="109" y="50"/>
                  </a:cubicBezTo>
                  <a:cubicBezTo>
                    <a:pt x="108" y="50"/>
                    <a:pt x="109" y="51"/>
                    <a:pt x="110" y="51"/>
                  </a:cubicBezTo>
                  <a:close/>
                  <a:moveTo>
                    <a:pt x="112" y="77"/>
                  </a:moveTo>
                  <a:cubicBezTo>
                    <a:pt x="110" y="79"/>
                    <a:pt x="108" y="82"/>
                    <a:pt x="107" y="84"/>
                  </a:cubicBezTo>
                  <a:cubicBezTo>
                    <a:pt x="109" y="80"/>
                    <a:pt x="112" y="76"/>
                    <a:pt x="115" y="73"/>
                  </a:cubicBezTo>
                  <a:cubicBezTo>
                    <a:pt x="115" y="73"/>
                    <a:pt x="115" y="73"/>
                    <a:pt x="115" y="72"/>
                  </a:cubicBezTo>
                  <a:cubicBezTo>
                    <a:pt x="114" y="74"/>
                    <a:pt x="113" y="76"/>
                    <a:pt x="112" y="77"/>
                  </a:cubicBezTo>
                  <a:close/>
                  <a:moveTo>
                    <a:pt x="116" y="78"/>
                  </a:moveTo>
                  <a:cubicBezTo>
                    <a:pt x="115" y="79"/>
                    <a:pt x="114" y="80"/>
                    <a:pt x="114" y="80"/>
                  </a:cubicBezTo>
                  <a:cubicBezTo>
                    <a:pt x="112" y="82"/>
                    <a:pt x="110" y="83"/>
                    <a:pt x="109" y="85"/>
                  </a:cubicBezTo>
                  <a:cubicBezTo>
                    <a:pt x="111" y="83"/>
                    <a:pt x="113" y="80"/>
                    <a:pt x="116" y="78"/>
                  </a:cubicBezTo>
                  <a:close/>
                  <a:moveTo>
                    <a:pt x="98" y="92"/>
                  </a:moveTo>
                  <a:cubicBezTo>
                    <a:pt x="95" y="96"/>
                    <a:pt x="91" y="99"/>
                    <a:pt x="88" y="102"/>
                  </a:cubicBezTo>
                  <a:cubicBezTo>
                    <a:pt x="89" y="101"/>
                    <a:pt x="89" y="100"/>
                    <a:pt x="90" y="98"/>
                  </a:cubicBezTo>
                  <a:cubicBezTo>
                    <a:pt x="96" y="92"/>
                    <a:pt x="103" y="85"/>
                    <a:pt x="109" y="78"/>
                  </a:cubicBezTo>
                  <a:cubicBezTo>
                    <a:pt x="105" y="82"/>
                    <a:pt x="102" y="87"/>
                    <a:pt x="98" y="92"/>
                  </a:cubicBezTo>
                  <a:close/>
                  <a:moveTo>
                    <a:pt x="99" y="97"/>
                  </a:moveTo>
                  <a:cubicBezTo>
                    <a:pt x="97" y="100"/>
                    <a:pt x="94" y="103"/>
                    <a:pt x="92" y="105"/>
                  </a:cubicBezTo>
                  <a:cubicBezTo>
                    <a:pt x="93" y="104"/>
                    <a:pt x="94" y="102"/>
                    <a:pt x="95" y="100"/>
                  </a:cubicBezTo>
                  <a:cubicBezTo>
                    <a:pt x="97" y="99"/>
                    <a:pt x="98" y="98"/>
                    <a:pt x="99" y="97"/>
                  </a:cubicBezTo>
                  <a:close/>
                  <a:moveTo>
                    <a:pt x="128" y="67"/>
                  </a:moveTo>
                  <a:cubicBezTo>
                    <a:pt x="129" y="66"/>
                    <a:pt x="130" y="65"/>
                    <a:pt x="130" y="64"/>
                  </a:cubicBezTo>
                  <a:cubicBezTo>
                    <a:pt x="131" y="64"/>
                    <a:pt x="131" y="64"/>
                    <a:pt x="132" y="63"/>
                  </a:cubicBezTo>
                  <a:cubicBezTo>
                    <a:pt x="132" y="63"/>
                    <a:pt x="133" y="63"/>
                    <a:pt x="133" y="63"/>
                  </a:cubicBezTo>
                  <a:cubicBezTo>
                    <a:pt x="132" y="64"/>
                    <a:pt x="130" y="66"/>
                    <a:pt x="128" y="67"/>
                  </a:cubicBezTo>
                  <a:close/>
                  <a:moveTo>
                    <a:pt x="137" y="62"/>
                  </a:moveTo>
                  <a:cubicBezTo>
                    <a:pt x="138" y="62"/>
                    <a:pt x="140" y="61"/>
                    <a:pt x="141" y="61"/>
                  </a:cubicBezTo>
                  <a:cubicBezTo>
                    <a:pt x="138" y="63"/>
                    <a:pt x="135" y="65"/>
                    <a:pt x="132" y="67"/>
                  </a:cubicBezTo>
                  <a:cubicBezTo>
                    <a:pt x="133" y="65"/>
                    <a:pt x="135" y="64"/>
                    <a:pt x="137" y="62"/>
                  </a:cubicBezTo>
                  <a:close/>
                  <a:moveTo>
                    <a:pt x="132" y="76"/>
                  </a:moveTo>
                  <a:cubicBezTo>
                    <a:pt x="132" y="77"/>
                    <a:pt x="132" y="77"/>
                    <a:pt x="132" y="77"/>
                  </a:cubicBezTo>
                  <a:cubicBezTo>
                    <a:pt x="133" y="77"/>
                    <a:pt x="134" y="76"/>
                    <a:pt x="136" y="76"/>
                  </a:cubicBezTo>
                  <a:cubicBezTo>
                    <a:pt x="132" y="79"/>
                    <a:pt x="128" y="82"/>
                    <a:pt x="124" y="85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8" y="82"/>
                    <a:pt x="130" y="80"/>
                    <a:pt x="132" y="77"/>
                  </a:cubicBezTo>
                  <a:cubicBezTo>
                    <a:pt x="132" y="77"/>
                    <a:pt x="132" y="77"/>
                    <a:pt x="132" y="76"/>
                  </a:cubicBezTo>
                  <a:close/>
                  <a:moveTo>
                    <a:pt x="199" y="77"/>
                  </a:moveTo>
                  <a:cubicBezTo>
                    <a:pt x="199" y="78"/>
                    <a:pt x="198" y="78"/>
                    <a:pt x="198" y="78"/>
                  </a:cubicBezTo>
                  <a:cubicBezTo>
                    <a:pt x="196" y="79"/>
                    <a:pt x="194" y="80"/>
                    <a:pt x="192" y="81"/>
                  </a:cubicBezTo>
                  <a:cubicBezTo>
                    <a:pt x="192" y="80"/>
                    <a:pt x="192" y="80"/>
                    <a:pt x="192" y="80"/>
                  </a:cubicBezTo>
                  <a:cubicBezTo>
                    <a:pt x="195" y="79"/>
                    <a:pt x="197" y="78"/>
                    <a:pt x="199" y="77"/>
                  </a:cubicBezTo>
                  <a:close/>
                  <a:moveTo>
                    <a:pt x="196" y="75"/>
                  </a:moveTo>
                  <a:cubicBezTo>
                    <a:pt x="197" y="74"/>
                    <a:pt x="198" y="73"/>
                    <a:pt x="199" y="73"/>
                  </a:cubicBezTo>
                  <a:cubicBezTo>
                    <a:pt x="198" y="73"/>
                    <a:pt x="197" y="74"/>
                    <a:pt x="196" y="75"/>
                  </a:cubicBezTo>
                  <a:cubicBezTo>
                    <a:pt x="196" y="75"/>
                    <a:pt x="196" y="75"/>
                    <a:pt x="196" y="75"/>
                  </a:cubicBezTo>
                  <a:close/>
                  <a:moveTo>
                    <a:pt x="191" y="138"/>
                  </a:moveTo>
                  <a:cubicBezTo>
                    <a:pt x="191" y="138"/>
                    <a:pt x="191" y="138"/>
                    <a:pt x="190" y="137"/>
                  </a:cubicBezTo>
                  <a:cubicBezTo>
                    <a:pt x="191" y="137"/>
                    <a:pt x="191" y="136"/>
                    <a:pt x="191" y="136"/>
                  </a:cubicBezTo>
                  <a:cubicBezTo>
                    <a:pt x="197" y="131"/>
                    <a:pt x="203" y="126"/>
                    <a:pt x="209" y="121"/>
                  </a:cubicBezTo>
                  <a:cubicBezTo>
                    <a:pt x="209" y="121"/>
                    <a:pt x="209" y="121"/>
                    <a:pt x="209" y="121"/>
                  </a:cubicBezTo>
                  <a:cubicBezTo>
                    <a:pt x="203" y="127"/>
                    <a:pt x="197" y="133"/>
                    <a:pt x="191" y="138"/>
                  </a:cubicBezTo>
                  <a:close/>
                  <a:moveTo>
                    <a:pt x="205" y="126"/>
                  </a:moveTo>
                  <a:cubicBezTo>
                    <a:pt x="205" y="127"/>
                    <a:pt x="204" y="128"/>
                    <a:pt x="204" y="129"/>
                  </a:cubicBezTo>
                  <a:cubicBezTo>
                    <a:pt x="199" y="134"/>
                    <a:pt x="196" y="138"/>
                    <a:pt x="192" y="143"/>
                  </a:cubicBezTo>
                  <a:cubicBezTo>
                    <a:pt x="192" y="143"/>
                    <a:pt x="191" y="143"/>
                    <a:pt x="191" y="143"/>
                  </a:cubicBezTo>
                  <a:cubicBezTo>
                    <a:pt x="191" y="142"/>
                    <a:pt x="191" y="141"/>
                    <a:pt x="191" y="140"/>
                  </a:cubicBezTo>
                  <a:cubicBezTo>
                    <a:pt x="196" y="136"/>
                    <a:pt x="201" y="131"/>
                    <a:pt x="205" y="126"/>
                  </a:cubicBezTo>
                  <a:close/>
                  <a:moveTo>
                    <a:pt x="189" y="139"/>
                  </a:moveTo>
                  <a:cubicBezTo>
                    <a:pt x="189" y="139"/>
                    <a:pt x="189" y="139"/>
                    <a:pt x="189" y="139"/>
                  </a:cubicBezTo>
                  <a:cubicBezTo>
                    <a:pt x="189" y="140"/>
                    <a:pt x="189" y="140"/>
                    <a:pt x="189" y="140"/>
                  </a:cubicBezTo>
                  <a:cubicBezTo>
                    <a:pt x="188" y="141"/>
                    <a:pt x="187" y="142"/>
                    <a:pt x="186" y="143"/>
                  </a:cubicBezTo>
                  <a:cubicBezTo>
                    <a:pt x="186" y="143"/>
                    <a:pt x="186" y="143"/>
                    <a:pt x="186" y="143"/>
                  </a:cubicBezTo>
                  <a:cubicBezTo>
                    <a:pt x="187" y="142"/>
                    <a:pt x="188" y="140"/>
                    <a:pt x="189" y="139"/>
                  </a:cubicBezTo>
                  <a:close/>
                  <a:moveTo>
                    <a:pt x="183" y="144"/>
                  </a:moveTo>
                  <a:cubicBezTo>
                    <a:pt x="182" y="144"/>
                    <a:pt x="182" y="144"/>
                    <a:pt x="181" y="145"/>
                  </a:cubicBezTo>
                  <a:cubicBezTo>
                    <a:pt x="183" y="143"/>
                    <a:pt x="184" y="142"/>
                    <a:pt x="186" y="140"/>
                  </a:cubicBezTo>
                  <a:cubicBezTo>
                    <a:pt x="186" y="140"/>
                    <a:pt x="186" y="140"/>
                    <a:pt x="186" y="140"/>
                  </a:cubicBezTo>
                  <a:cubicBezTo>
                    <a:pt x="185" y="142"/>
                    <a:pt x="184" y="143"/>
                    <a:pt x="183" y="144"/>
                  </a:cubicBezTo>
                  <a:close/>
                  <a:moveTo>
                    <a:pt x="180" y="142"/>
                  </a:moveTo>
                  <a:cubicBezTo>
                    <a:pt x="178" y="143"/>
                    <a:pt x="177" y="145"/>
                    <a:pt x="175" y="146"/>
                  </a:cubicBezTo>
                  <a:cubicBezTo>
                    <a:pt x="175" y="147"/>
                    <a:pt x="174" y="147"/>
                    <a:pt x="174" y="147"/>
                  </a:cubicBezTo>
                  <a:cubicBezTo>
                    <a:pt x="175" y="146"/>
                    <a:pt x="176" y="144"/>
                    <a:pt x="178" y="142"/>
                  </a:cubicBezTo>
                  <a:cubicBezTo>
                    <a:pt x="180" y="139"/>
                    <a:pt x="183" y="137"/>
                    <a:pt x="185" y="134"/>
                  </a:cubicBezTo>
                  <a:cubicBezTo>
                    <a:pt x="186" y="134"/>
                    <a:pt x="186" y="133"/>
                    <a:pt x="187" y="133"/>
                  </a:cubicBezTo>
                  <a:cubicBezTo>
                    <a:pt x="187" y="133"/>
                    <a:pt x="187" y="134"/>
                    <a:pt x="187" y="134"/>
                  </a:cubicBezTo>
                  <a:cubicBezTo>
                    <a:pt x="185" y="137"/>
                    <a:pt x="183" y="139"/>
                    <a:pt x="180" y="142"/>
                  </a:cubicBezTo>
                  <a:close/>
                  <a:moveTo>
                    <a:pt x="129" y="154"/>
                  </a:moveTo>
                  <a:cubicBezTo>
                    <a:pt x="128" y="155"/>
                    <a:pt x="127" y="155"/>
                    <a:pt x="126" y="156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7" y="155"/>
                    <a:pt x="127" y="155"/>
                    <a:pt x="127" y="155"/>
                  </a:cubicBezTo>
                  <a:cubicBezTo>
                    <a:pt x="128" y="153"/>
                    <a:pt x="130" y="151"/>
                    <a:pt x="132" y="149"/>
                  </a:cubicBezTo>
                  <a:cubicBezTo>
                    <a:pt x="133" y="148"/>
                    <a:pt x="134" y="148"/>
                    <a:pt x="134" y="147"/>
                  </a:cubicBezTo>
                  <a:cubicBezTo>
                    <a:pt x="136" y="148"/>
                    <a:pt x="137" y="148"/>
                    <a:pt x="138" y="148"/>
                  </a:cubicBezTo>
                  <a:cubicBezTo>
                    <a:pt x="136" y="150"/>
                    <a:pt x="135" y="151"/>
                    <a:pt x="133" y="153"/>
                  </a:cubicBezTo>
                  <a:cubicBezTo>
                    <a:pt x="131" y="153"/>
                    <a:pt x="130" y="154"/>
                    <a:pt x="129" y="154"/>
                  </a:cubicBezTo>
                  <a:close/>
                  <a:moveTo>
                    <a:pt x="130" y="160"/>
                  </a:moveTo>
                  <a:cubicBezTo>
                    <a:pt x="130" y="161"/>
                    <a:pt x="130" y="161"/>
                    <a:pt x="129" y="161"/>
                  </a:cubicBezTo>
                  <a:cubicBezTo>
                    <a:pt x="129" y="161"/>
                    <a:pt x="129" y="162"/>
                    <a:pt x="128" y="162"/>
                  </a:cubicBezTo>
                  <a:cubicBezTo>
                    <a:pt x="129" y="161"/>
                    <a:pt x="129" y="161"/>
                    <a:pt x="130" y="161"/>
                  </a:cubicBezTo>
                  <a:cubicBezTo>
                    <a:pt x="130" y="161"/>
                    <a:pt x="130" y="161"/>
                    <a:pt x="130" y="160"/>
                  </a:cubicBezTo>
                  <a:close/>
                  <a:moveTo>
                    <a:pt x="89" y="124"/>
                  </a:moveTo>
                  <a:cubicBezTo>
                    <a:pt x="91" y="122"/>
                    <a:pt x="92" y="120"/>
                    <a:pt x="94" y="118"/>
                  </a:cubicBezTo>
                  <a:cubicBezTo>
                    <a:pt x="95" y="118"/>
                    <a:pt x="95" y="118"/>
                    <a:pt x="96" y="118"/>
                  </a:cubicBezTo>
                  <a:cubicBezTo>
                    <a:pt x="94" y="120"/>
                    <a:pt x="92" y="122"/>
                    <a:pt x="89" y="124"/>
                  </a:cubicBezTo>
                  <a:close/>
                  <a:moveTo>
                    <a:pt x="91" y="127"/>
                  </a:moveTo>
                  <a:cubicBezTo>
                    <a:pt x="89" y="129"/>
                    <a:pt x="88" y="130"/>
                    <a:pt x="87" y="132"/>
                  </a:cubicBezTo>
                  <a:cubicBezTo>
                    <a:pt x="86" y="132"/>
                    <a:pt x="86" y="132"/>
                    <a:pt x="85" y="131"/>
                  </a:cubicBezTo>
                  <a:cubicBezTo>
                    <a:pt x="87" y="130"/>
                    <a:pt x="89" y="128"/>
                    <a:pt x="91" y="127"/>
                  </a:cubicBezTo>
                  <a:close/>
                  <a:moveTo>
                    <a:pt x="95" y="123"/>
                  </a:moveTo>
                  <a:cubicBezTo>
                    <a:pt x="97" y="122"/>
                    <a:pt x="99" y="121"/>
                    <a:pt x="101" y="120"/>
                  </a:cubicBezTo>
                  <a:cubicBezTo>
                    <a:pt x="99" y="122"/>
                    <a:pt x="97" y="123"/>
                    <a:pt x="95" y="125"/>
                  </a:cubicBezTo>
                  <a:cubicBezTo>
                    <a:pt x="94" y="127"/>
                    <a:pt x="92" y="128"/>
                    <a:pt x="91" y="130"/>
                  </a:cubicBezTo>
                  <a:cubicBezTo>
                    <a:pt x="92" y="128"/>
                    <a:pt x="94" y="125"/>
                    <a:pt x="95" y="123"/>
                  </a:cubicBezTo>
                  <a:close/>
                  <a:moveTo>
                    <a:pt x="94" y="130"/>
                  </a:moveTo>
                  <a:cubicBezTo>
                    <a:pt x="98" y="127"/>
                    <a:pt x="101" y="123"/>
                    <a:pt x="105" y="120"/>
                  </a:cubicBezTo>
                  <a:cubicBezTo>
                    <a:pt x="105" y="120"/>
                    <a:pt x="105" y="120"/>
                    <a:pt x="106" y="120"/>
                  </a:cubicBezTo>
                  <a:cubicBezTo>
                    <a:pt x="106" y="120"/>
                    <a:pt x="106" y="120"/>
                    <a:pt x="106" y="120"/>
                  </a:cubicBezTo>
                  <a:cubicBezTo>
                    <a:pt x="103" y="122"/>
                    <a:pt x="101" y="124"/>
                    <a:pt x="99" y="127"/>
                  </a:cubicBezTo>
                  <a:cubicBezTo>
                    <a:pt x="96" y="129"/>
                    <a:pt x="94" y="131"/>
                    <a:pt x="91" y="134"/>
                  </a:cubicBezTo>
                  <a:cubicBezTo>
                    <a:pt x="91" y="134"/>
                    <a:pt x="91" y="134"/>
                    <a:pt x="91" y="133"/>
                  </a:cubicBezTo>
                  <a:cubicBezTo>
                    <a:pt x="92" y="132"/>
                    <a:pt x="93" y="131"/>
                    <a:pt x="94" y="130"/>
                  </a:cubicBezTo>
                  <a:close/>
                  <a:moveTo>
                    <a:pt x="119" y="101"/>
                  </a:moveTo>
                  <a:cubicBezTo>
                    <a:pt x="125" y="95"/>
                    <a:pt x="131" y="89"/>
                    <a:pt x="138" y="83"/>
                  </a:cubicBezTo>
                  <a:cubicBezTo>
                    <a:pt x="139" y="83"/>
                    <a:pt x="141" y="83"/>
                    <a:pt x="142" y="83"/>
                  </a:cubicBezTo>
                  <a:cubicBezTo>
                    <a:pt x="140" y="86"/>
                    <a:pt x="138" y="88"/>
                    <a:pt x="136" y="91"/>
                  </a:cubicBezTo>
                  <a:cubicBezTo>
                    <a:pt x="134" y="92"/>
                    <a:pt x="132" y="94"/>
                    <a:pt x="130" y="96"/>
                  </a:cubicBezTo>
                  <a:cubicBezTo>
                    <a:pt x="122" y="102"/>
                    <a:pt x="115" y="108"/>
                    <a:pt x="107" y="115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11" y="110"/>
                    <a:pt x="115" y="106"/>
                    <a:pt x="119" y="102"/>
                  </a:cubicBezTo>
                  <a:cubicBezTo>
                    <a:pt x="120" y="101"/>
                    <a:pt x="119" y="101"/>
                    <a:pt x="119" y="101"/>
                  </a:cubicBezTo>
                  <a:close/>
                  <a:moveTo>
                    <a:pt x="127" y="102"/>
                  </a:moveTo>
                  <a:cubicBezTo>
                    <a:pt x="125" y="104"/>
                    <a:pt x="123" y="106"/>
                    <a:pt x="121" y="108"/>
                  </a:cubicBezTo>
                  <a:cubicBezTo>
                    <a:pt x="120" y="109"/>
                    <a:pt x="120" y="109"/>
                    <a:pt x="119" y="110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22" y="107"/>
                    <a:pt x="125" y="104"/>
                    <a:pt x="127" y="102"/>
                  </a:cubicBezTo>
                  <a:close/>
                  <a:moveTo>
                    <a:pt x="189" y="111"/>
                  </a:moveTo>
                  <a:cubicBezTo>
                    <a:pt x="189" y="111"/>
                    <a:pt x="190" y="110"/>
                    <a:pt x="190" y="109"/>
                  </a:cubicBezTo>
                  <a:cubicBezTo>
                    <a:pt x="191" y="109"/>
                    <a:pt x="192" y="109"/>
                    <a:pt x="192" y="109"/>
                  </a:cubicBezTo>
                  <a:cubicBezTo>
                    <a:pt x="191" y="109"/>
                    <a:pt x="190" y="110"/>
                    <a:pt x="189" y="111"/>
                  </a:cubicBezTo>
                  <a:close/>
                  <a:moveTo>
                    <a:pt x="193" y="117"/>
                  </a:moveTo>
                  <a:cubicBezTo>
                    <a:pt x="193" y="117"/>
                    <a:pt x="194" y="117"/>
                    <a:pt x="194" y="117"/>
                  </a:cubicBezTo>
                  <a:cubicBezTo>
                    <a:pt x="194" y="118"/>
                    <a:pt x="193" y="118"/>
                    <a:pt x="192" y="119"/>
                  </a:cubicBezTo>
                  <a:cubicBezTo>
                    <a:pt x="192" y="118"/>
                    <a:pt x="193" y="118"/>
                    <a:pt x="193" y="117"/>
                  </a:cubicBezTo>
                  <a:close/>
                  <a:moveTo>
                    <a:pt x="189" y="107"/>
                  </a:moveTo>
                  <a:cubicBezTo>
                    <a:pt x="189" y="107"/>
                    <a:pt x="189" y="107"/>
                    <a:pt x="189" y="108"/>
                  </a:cubicBezTo>
                  <a:cubicBezTo>
                    <a:pt x="188" y="108"/>
                    <a:pt x="188" y="108"/>
                    <a:pt x="187" y="108"/>
                  </a:cubicBezTo>
                  <a:cubicBezTo>
                    <a:pt x="188" y="107"/>
                    <a:pt x="188" y="107"/>
                    <a:pt x="189" y="106"/>
                  </a:cubicBezTo>
                  <a:cubicBezTo>
                    <a:pt x="189" y="106"/>
                    <a:pt x="190" y="106"/>
                    <a:pt x="190" y="106"/>
                  </a:cubicBezTo>
                  <a:cubicBezTo>
                    <a:pt x="190" y="106"/>
                    <a:pt x="189" y="107"/>
                    <a:pt x="189" y="107"/>
                  </a:cubicBezTo>
                  <a:close/>
                  <a:moveTo>
                    <a:pt x="189" y="115"/>
                  </a:moveTo>
                  <a:cubicBezTo>
                    <a:pt x="189" y="115"/>
                    <a:pt x="189" y="115"/>
                    <a:pt x="189" y="115"/>
                  </a:cubicBezTo>
                  <a:cubicBezTo>
                    <a:pt x="189" y="116"/>
                    <a:pt x="188" y="116"/>
                    <a:pt x="187" y="117"/>
                  </a:cubicBezTo>
                  <a:cubicBezTo>
                    <a:pt x="187" y="117"/>
                    <a:pt x="187" y="117"/>
                    <a:pt x="186" y="118"/>
                  </a:cubicBezTo>
                  <a:cubicBezTo>
                    <a:pt x="186" y="118"/>
                    <a:pt x="185" y="118"/>
                    <a:pt x="184" y="119"/>
                  </a:cubicBezTo>
                  <a:cubicBezTo>
                    <a:pt x="186" y="118"/>
                    <a:pt x="187" y="116"/>
                    <a:pt x="189" y="115"/>
                  </a:cubicBezTo>
                  <a:close/>
                  <a:moveTo>
                    <a:pt x="191" y="117"/>
                  </a:moveTo>
                  <a:cubicBezTo>
                    <a:pt x="190" y="118"/>
                    <a:pt x="189" y="120"/>
                    <a:pt x="188" y="121"/>
                  </a:cubicBezTo>
                  <a:cubicBezTo>
                    <a:pt x="187" y="121"/>
                    <a:pt x="186" y="122"/>
                    <a:pt x="185" y="123"/>
                  </a:cubicBezTo>
                  <a:cubicBezTo>
                    <a:pt x="186" y="121"/>
                    <a:pt x="187" y="120"/>
                    <a:pt x="188" y="119"/>
                  </a:cubicBezTo>
                  <a:cubicBezTo>
                    <a:pt x="189" y="118"/>
                    <a:pt x="190" y="117"/>
                    <a:pt x="191" y="117"/>
                  </a:cubicBezTo>
                  <a:close/>
                  <a:moveTo>
                    <a:pt x="182" y="131"/>
                  </a:moveTo>
                  <a:cubicBezTo>
                    <a:pt x="183" y="131"/>
                    <a:pt x="183" y="130"/>
                    <a:pt x="184" y="130"/>
                  </a:cubicBezTo>
                  <a:cubicBezTo>
                    <a:pt x="184" y="130"/>
                    <a:pt x="184" y="130"/>
                    <a:pt x="184" y="130"/>
                  </a:cubicBezTo>
                  <a:cubicBezTo>
                    <a:pt x="183" y="131"/>
                    <a:pt x="182" y="132"/>
                    <a:pt x="181" y="133"/>
                  </a:cubicBezTo>
                  <a:cubicBezTo>
                    <a:pt x="181" y="133"/>
                    <a:pt x="180" y="133"/>
                    <a:pt x="180" y="134"/>
                  </a:cubicBezTo>
                  <a:cubicBezTo>
                    <a:pt x="181" y="133"/>
                    <a:pt x="182" y="132"/>
                    <a:pt x="182" y="131"/>
                  </a:cubicBezTo>
                  <a:close/>
                  <a:moveTo>
                    <a:pt x="180" y="124"/>
                  </a:moveTo>
                  <a:cubicBezTo>
                    <a:pt x="181" y="123"/>
                    <a:pt x="183" y="122"/>
                    <a:pt x="184" y="121"/>
                  </a:cubicBezTo>
                  <a:cubicBezTo>
                    <a:pt x="183" y="122"/>
                    <a:pt x="182" y="124"/>
                    <a:pt x="181" y="125"/>
                  </a:cubicBezTo>
                  <a:cubicBezTo>
                    <a:pt x="181" y="124"/>
                    <a:pt x="180" y="124"/>
                    <a:pt x="180" y="124"/>
                  </a:cubicBezTo>
                  <a:close/>
                  <a:moveTo>
                    <a:pt x="178" y="122"/>
                  </a:moveTo>
                  <a:cubicBezTo>
                    <a:pt x="178" y="122"/>
                    <a:pt x="178" y="122"/>
                    <a:pt x="178" y="122"/>
                  </a:cubicBezTo>
                  <a:cubicBezTo>
                    <a:pt x="176" y="121"/>
                    <a:pt x="175" y="121"/>
                    <a:pt x="174" y="120"/>
                  </a:cubicBezTo>
                  <a:cubicBezTo>
                    <a:pt x="178" y="117"/>
                    <a:pt x="182" y="115"/>
                    <a:pt x="186" y="112"/>
                  </a:cubicBezTo>
                  <a:cubicBezTo>
                    <a:pt x="183" y="115"/>
                    <a:pt x="181" y="119"/>
                    <a:pt x="178" y="122"/>
                  </a:cubicBezTo>
                  <a:close/>
                  <a:moveTo>
                    <a:pt x="178" y="128"/>
                  </a:moveTo>
                  <a:cubicBezTo>
                    <a:pt x="176" y="129"/>
                    <a:pt x="175" y="129"/>
                    <a:pt x="173" y="130"/>
                  </a:cubicBezTo>
                  <a:cubicBezTo>
                    <a:pt x="175" y="129"/>
                    <a:pt x="176" y="127"/>
                    <a:pt x="177" y="125"/>
                  </a:cubicBezTo>
                  <a:cubicBezTo>
                    <a:pt x="178" y="125"/>
                    <a:pt x="178" y="125"/>
                    <a:pt x="178" y="125"/>
                  </a:cubicBezTo>
                  <a:cubicBezTo>
                    <a:pt x="178" y="125"/>
                    <a:pt x="179" y="126"/>
                    <a:pt x="179" y="126"/>
                  </a:cubicBezTo>
                  <a:cubicBezTo>
                    <a:pt x="179" y="126"/>
                    <a:pt x="179" y="126"/>
                    <a:pt x="179" y="126"/>
                  </a:cubicBezTo>
                  <a:cubicBezTo>
                    <a:pt x="179" y="126"/>
                    <a:pt x="178" y="127"/>
                    <a:pt x="178" y="127"/>
                  </a:cubicBezTo>
                  <a:cubicBezTo>
                    <a:pt x="177" y="127"/>
                    <a:pt x="177" y="128"/>
                    <a:pt x="178" y="128"/>
                  </a:cubicBezTo>
                  <a:close/>
                  <a:moveTo>
                    <a:pt x="127" y="123"/>
                  </a:moveTo>
                  <a:cubicBezTo>
                    <a:pt x="127" y="123"/>
                    <a:pt x="126" y="124"/>
                    <a:pt x="126" y="124"/>
                  </a:cubicBezTo>
                  <a:cubicBezTo>
                    <a:pt x="126" y="123"/>
                    <a:pt x="126" y="123"/>
                    <a:pt x="127" y="123"/>
                  </a:cubicBezTo>
                  <a:cubicBezTo>
                    <a:pt x="127" y="123"/>
                    <a:pt x="127" y="123"/>
                    <a:pt x="127" y="122"/>
                  </a:cubicBezTo>
                  <a:cubicBezTo>
                    <a:pt x="128" y="122"/>
                    <a:pt x="128" y="122"/>
                    <a:pt x="128" y="122"/>
                  </a:cubicBezTo>
                  <a:cubicBezTo>
                    <a:pt x="128" y="122"/>
                    <a:pt x="128" y="123"/>
                    <a:pt x="127" y="123"/>
                  </a:cubicBezTo>
                  <a:close/>
                  <a:moveTo>
                    <a:pt x="136" y="122"/>
                  </a:moveTo>
                  <a:cubicBezTo>
                    <a:pt x="135" y="122"/>
                    <a:pt x="135" y="123"/>
                    <a:pt x="134" y="123"/>
                  </a:cubicBezTo>
                  <a:cubicBezTo>
                    <a:pt x="133" y="125"/>
                    <a:pt x="131" y="126"/>
                    <a:pt x="130" y="127"/>
                  </a:cubicBezTo>
                  <a:cubicBezTo>
                    <a:pt x="129" y="127"/>
                    <a:pt x="128" y="126"/>
                    <a:pt x="127" y="126"/>
                  </a:cubicBezTo>
                  <a:cubicBezTo>
                    <a:pt x="127" y="125"/>
                    <a:pt x="128" y="125"/>
                    <a:pt x="128" y="124"/>
                  </a:cubicBezTo>
                  <a:cubicBezTo>
                    <a:pt x="131" y="123"/>
                    <a:pt x="133" y="122"/>
                    <a:pt x="136" y="122"/>
                  </a:cubicBezTo>
                  <a:close/>
                  <a:moveTo>
                    <a:pt x="126" y="127"/>
                  </a:moveTo>
                  <a:cubicBezTo>
                    <a:pt x="127" y="127"/>
                    <a:pt x="127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7" y="129"/>
                    <a:pt x="126" y="130"/>
                    <a:pt x="125" y="131"/>
                  </a:cubicBezTo>
                  <a:cubicBezTo>
                    <a:pt x="123" y="132"/>
                    <a:pt x="121" y="133"/>
                    <a:pt x="120" y="134"/>
                  </a:cubicBezTo>
                  <a:cubicBezTo>
                    <a:pt x="122" y="132"/>
                    <a:pt x="124" y="130"/>
                    <a:pt x="126" y="127"/>
                  </a:cubicBezTo>
                  <a:close/>
                  <a:moveTo>
                    <a:pt x="131" y="129"/>
                  </a:moveTo>
                  <a:cubicBezTo>
                    <a:pt x="132" y="129"/>
                    <a:pt x="132" y="129"/>
                    <a:pt x="133" y="130"/>
                  </a:cubicBezTo>
                  <a:cubicBezTo>
                    <a:pt x="133" y="130"/>
                    <a:pt x="133" y="130"/>
                    <a:pt x="132" y="130"/>
                  </a:cubicBezTo>
                  <a:cubicBezTo>
                    <a:pt x="132" y="130"/>
                    <a:pt x="132" y="130"/>
                    <a:pt x="132" y="130"/>
                  </a:cubicBezTo>
                  <a:cubicBezTo>
                    <a:pt x="130" y="131"/>
                    <a:pt x="129" y="132"/>
                    <a:pt x="127" y="133"/>
                  </a:cubicBezTo>
                  <a:cubicBezTo>
                    <a:pt x="128" y="132"/>
                    <a:pt x="130" y="130"/>
                    <a:pt x="131" y="129"/>
                  </a:cubicBezTo>
                  <a:close/>
                  <a:moveTo>
                    <a:pt x="132" y="128"/>
                  </a:moveTo>
                  <a:cubicBezTo>
                    <a:pt x="135" y="126"/>
                    <a:pt x="138" y="124"/>
                    <a:pt x="140" y="123"/>
                  </a:cubicBezTo>
                  <a:cubicBezTo>
                    <a:pt x="138" y="125"/>
                    <a:pt x="136" y="127"/>
                    <a:pt x="134" y="129"/>
                  </a:cubicBezTo>
                  <a:cubicBezTo>
                    <a:pt x="134" y="128"/>
                    <a:pt x="133" y="128"/>
                    <a:pt x="132" y="128"/>
                  </a:cubicBezTo>
                  <a:close/>
                  <a:moveTo>
                    <a:pt x="139" y="130"/>
                  </a:moveTo>
                  <a:cubicBezTo>
                    <a:pt x="139" y="130"/>
                    <a:pt x="139" y="130"/>
                    <a:pt x="139" y="130"/>
                  </a:cubicBezTo>
                  <a:cubicBezTo>
                    <a:pt x="139" y="130"/>
                    <a:pt x="138" y="130"/>
                    <a:pt x="138" y="130"/>
                  </a:cubicBezTo>
                  <a:cubicBezTo>
                    <a:pt x="138" y="130"/>
                    <a:pt x="139" y="129"/>
                    <a:pt x="139" y="129"/>
                  </a:cubicBezTo>
                  <a:cubicBezTo>
                    <a:pt x="140" y="129"/>
                    <a:pt x="141" y="128"/>
                    <a:pt x="142" y="128"/>
                  </a:cubicBezTo>
                  <a:cubicBezTo>
                    <a:pt x="141" y="129"/>
                    <a:pt x="140" y="129"/>
                    <a:pt x="139" y="130"/>
                  </a:cubicBezTo>
                  <a:close/>
                  <a:moveTo>
                    <a:pt x="148" y="136"/>
                  </a:moveTo>
                  <a:cubicBezTo>
                    <a:pt x="144" y="138"/>
                    <a:pt x="141" y="141"/>
                    <a:pt x="138" y="143"/>
                  </a:cubicBezTo>
                  <a:cubicBezTo>
                    <a:pt x="138" y="142"/>
                    <a:pt x="139" y="142"/>
                    <a:pt x="139" y="141"/>
                  </a:cubicBezTo>
                  <a:cubicBezTo>
                    <a:pt x="140" y="140"/>
                    <a:pt x="141" y="140"/>
                    <a:pt x="141" y="139"/>
                  </a:cubicBezTo>
                  <a:cubicBezTo>
                    <a:pt x="142" y="139"/>
                    <a:pt x="142" y="139"/>
                    <a:pt x="142" y="139"/>
                  </a:cubicBezTo>
                  <a:cubicBezTo>
                    <a:pt x="144" y="138"/>
                    <a:pt x="146" y="137"/>
                    <a:pt x="148" y="136"/>
                  </a:cubicBezTo>
                  <a:close/>
                  <a:moveTo>
                    <a:pt x="139" y="134"/>
                  </a:moveTo>
                  <a:cubicBezTo>
                    <a:pt x="140" y="133"/>
                    <a:pt x="141" y="133"/>
                    <a:pt x="141" y="133"/>
                  </a:cubicBezTo>
                  <a:cubicBezTo>
                    <a:pt x="141" y="133"/>
                    <a:pt x="141" y="133"/>
                    <a:pt x="141" y="133"/>
                  </a:cubicBezTo>
                  <a:cubicBezTo>
                    <a:pt x="140" y="134"/>
                    <a:pt x="139" y="136"/>
                    <a:pt x="137" y="137"/>
                  </a:cubicBezTo>
                  <a:cubicBezTo>
                    <a:pt x="137" y="137"/>
                    <a:pt x="136" y="138"/>
                    <a:pt x="135" y="138"/>
                  </a:cubicBezTo>
                  <a:cubicBezTo>
                    <a:pt x="137" y="137"/>
                    <a:pt x="138" y="135"/>
                    <a:pt x="139" y="134"/>
                  </a:cubicBezTo>
                  <a:close/>
                  <a:moveTo>
                    <a:pt x="144" y="144"/>
                  </a:moveTo>
                  <a:cubicBezTo>
                    <a:pt x="143" y="144"/>
                    <a:pt x="143" y="144"/>
                    <a:pt x="143" y="144"/>
                  </a:cubicBezTo>
                  <a:cubicBezTo>
                    <a:pt x="142" y="145"/>
                    <a:pt x="141" y="146"/>
                    <a:pt x="140" y="147"/>
                  </a:cubicBezTo>
                  <a:cubicBezTo>
                    <a:pt x="139" y="147"/>
                    <a:pt x="138" y="146"/>
                    <a:pt x="137" y="146"/>
                  </a:cubicBezTo>
                  <a:cubicBezTo>
                    <a:pt x="139" y="145"/>
                    <a:pt x="141" y="145"/>
                    <a:pt x="144" y="144"/>
                  </a:cubicBezTo>
                  <a:close/>
                  <a:moveTo>
                    <a:pt x="146" y="152"/>
                  </a:moveTo>
                  <a:cubicBezTo>
                    <a:pt x="147" y="151"/>
                    <a:pt x="148" y="151"/>
                    <a:pt x="149" y="150"/>
                  </a:cubicBezTo>
                  <a:cubicBezTo>
                    <a:pt x="148" y="151"/>
                    <a:pt x="147" y="152"/>
                    <a:pt x="146" y="153"/>
                  </a:cubicBezTo>
                  <a:cubicBezTo>
                    <a:pt x="145" y="154"/>
                    <a:pt x="144" y="154"/>
                    <a:pt x="142" y="155"/>
                  </a:cubicBezTo>
                  <a:cubicBezTo>
                    <a:pt x="143" y="154"/>
                    <a:pt x="145" y="153"/>
                    <a:pt x="146" y="152"/>
                  </a:cubicBezTo>
                  <a:close/>
                  <a:moveTo>
                    <a:pt x="146" y="147"/>
                  </a:moveTo>
                  <a:cubicBezTo>
                    <a:pt x="147" y="145"/>
                    <a:pt x="149" y="144"/>
                    <a:pt x="150" y="142"/>
                  </a:cubicBezTo>
                  <a:cubicBezTo>
                    <a:pt x="151" y="141"/>
                    <a:pt x="153" y="140"/>
                    <a:pt x="154" y="139"/>
                  </a:cubicBezTo>
                  <a:cubicBezTo>
                    <a:pt x="155" y="139"/>
                    <a:pt x="155" y="139"/>
                    <a:pt x="156" y="139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4" y="142"/>
                    <a:pt x="151" y="144"/>
                    <a:pt x="149" y="146"/>
                  </a:cubicBezTo>
                  <a:cubicBezTo>
                    <a:pt x="149" y="146"/>
                    <a:pt x="149" y="146"/>
                    <a:pt x="149" y="146"/>
                  </a:cubicBezTo>
                  <a:cubicBezTo>
                    <a:pt x="148" y="146"/>
                    <a:pt x="147" y="147"/>
                    <a:pt x="146" y="147"/>
                  </a:cubicBezTo>
                  <a:close/>
                  <a:moveTo>
                    <a:pt x="173" y="99"/>
                  </a:moveTo>
                  <a:cubicBezTo>
                    <a:pt x="172" y="99"/>
                    <a:pt x="172" y="99"/>
                    <a:pt x="172" y="99"/>
                  </a:cubicBezTo>
                  <a:cubicBezTo>
                    <a:pt x="172" y="99"/>
                    <a:pt x="172" y="99"/>
                    <a:pt x="171" y="99"/>
                  </a:cubicBezTo>
                  <a:cubicBezTo>
                    <a:pt x="170" y="100"/>
                    <a:pt x="168" y="101"/>
                    <a:pt x="167" y="101"/>
                  </a:cubicBezTo>
                  <a:cubicBezTo>
                    <a:pt x="168" y="100"/>
                    <a:pt x="170" y="98"/>
                    <a:pt x="172" y="97"/>
                  </a:cubicBezTo>
                  <a:cubicBezTo>
                    <a:pt x="172" y="97"/>
                    <a:pt x="172" y="97"/>
                    <a:pt x="172" y="97"/>
                  </a:cubicBezTo>
                  <a:cubicBezTo>
                    <a:pt x="172" y="98"/>
                    <a:pt x="172" y="98"/>
                    <a:pt x="173" y="99"/>
                  </a:cubicBezTo>
                  <a:close/>
                  <a:moveTo>
                    <a:pt x="168" y="111"/>
                  </a:moveTo>
                  <a:cubicBezTo>
                    <a:pt x="170" y="109"/>
                    <a:pt x="172" y="108"/>
                    <a:pt x="174" y="107"/>
                  </a:cubicBezTo>
                  <a:cubicBezTo>
                    <a:pt x="174" y="107"/>
                    <a:pt x="175" y="108"/>
                    <a:pt x="175" y="107"/>
                  </a:cubicBezTo>
                  <a:cubicBezTo>
                    <a:pt x="176" y="107"/>
                    <a:pt x="176" y="107"/>
                    <a:pt x="176" y="107"/>
                  </a:cubicBezTo>
                  <a:cubicBezTo>
                    <a:pt x="176" y="107"/>
                    <a:pt x="176" y="107"/>
                    <a:pt x="175" y="108"/>
                  </a:cubicBezTo>
                  <a:cubicBezTo>
                    <a:pt x="171" y="110"/>
                    <a:pt x="167" y="113"/>
                    <a:pt x="163" y="115"/>
                  </a:cubicBezTo>
                  <a:cubicBezTo>
                    <a:pt x="164" y="114"/>
                    <a:pt x="164" y="113"/>
                    <a:pt x="165" y="113"/>
                  </a:cubicBezTo>
                  <a:cubicBezTo>
                    <a:pt x="166" y="112"/>
                    <a:pt x="167" y="111"/>
                    <a:pt x="168" y="111"/>
                  </a:cubicBezTo>
                  <a:close/>
                  <a:moveTo>
                    <a:pt x="165" y="124"/>
                  </a:moveTo>
                  <a:cubicBezTo>
                    <a:pt x="166" y="123"/>
                    <a:pt x="167" y="122"/>
                    <a:pt x="168" y="121"/>
                  </a:cubicBezTo>
                  <a:cubicBezTo>
                    <a:pt x="168" y="122"/>
                    <a:pt x="168" y="122"/>
                    <a:pt x="167" y="122"/>
                  </a:cubicBezTo>
                  <a:cubicBezTo>
                    <a:pt x="166" y="123"/>
                    <a:pt x="165" y="124"/>
                    <a:pt x="164" y="125"/>
                  </a:cubicBezTo>
                  <a:cubicBezTo>
                    <a:pt x="164" y="124"/>
                    <a:pt x="164" y="124"/>
                    <a:pt x="165" y="124"/>
                  </a:cubicBezTo>
                  <a:close/>
                  <a:moveTo>
                    <a:pt x="156" y="126"/>
                  </a:moveTo>
                  <a:cubicBezTo>
                    <a:pt x="157" y="125"/>
                    <a:pt x="158" y="125"/>
                    <a:pt x="159" y="124"/>
                  </a:cubicBezTo>
                  <a:cubicBezTo>
                    <a:pt x="160" y="123"/>
                    <a:pt x="161" y="123"/>
                    <a:pt x="161" y="122"/>
                  </a:cubicBezTo>
                  <a:cubicBezTo>
                    <a:pt x="162" y="122"/>
                    <a:pt x="163" y="122"/>
                    <a:pt x="164" y="121"/>
                  </a:cubicBezTo>
                  <a:cubicBezTo>
                    <a:pt x="161" y="123"/>
                    <a:pt x="159" y="125"/>
                    <a:pt x="156" y="126"/>
                  </a:cubicBezTo>
                  <a:close/>
                  <a:moveTo>
                    <a:pt x="165" y="127"/>
                  </a:moveTo>
                  <a:cubicBezTo>
                    <a:pt x="166" y="127"/>
                    <a:pt x="166" y="127"/>
                    <a:pt x="166" y="127"/>
                  </a:cubicBezTo>
                  <a:cubicBezTo>
                    <a:pt x="167" y="126"/>
                    <a:pt x="167" y="126"/>
                    <a:pt x="166" y="125"/>
                  </a:cubicBezTo>
                  <a:cubicBezTo>
                    <a:pt x="167" y="125"/>
                    <a:pt x="167" y="125"/>
                    <a:pt x="168" y="124"/>
                  </a:cubicBezTo>
                  <a:cubicBezTo>
                    <a:pt x="169" y="123"/>
                    <a:pt x="170" y="122"/>
                    <a:pt x="172" y="121"/>
                  </a:cubicBezTo>
                  <a:cubicBezTo>
                    <a:pt x="173" y="122"/>
                    <a:pt x="175" y="123"/>
                    <a:pt x="176" y="124"/>
                  </a:cubicBezTo>
                  <a:cubicBezTo>
                    <a:pt x="170" y="127"/>
                    <a:pt x="163" y="131"/>
                    <a:pt x="157" y="135"/>
                  </a:cubicBezTo>
                  <a:cubicBezTo>
                    <a:pt x="157" y="135"/>
                    <a:pt x="157" y="135"/>
                    <a:pt x="157" y="135"/>
                  </a:cubicBezTo>
                  <a:cubicBezTo>
                    <a:pt x="160" y="133"/>
                    <a:pt x="162" y="130"/>
                    <a:pt x="165" y="127"/>
                  </a:cubicBezTo>
                  <a:close/>
                  <a:moveTo>
                    <a:pt x="158" y="115"/>
                  </a:moveTo>
                  <a:cubicBezTo>
                    <a:pt x="157" y="115"/>
                    <a:pt x="156" y="116"/>
                    <a:pt x="155" y="116"/>
                  </a:cubicBezTo>
                  <a:cubicBezTo>
                    <a:pt x="157" y="115"/>
                    <a:pt x="158" y="114"/>
                    <a:pt x="159" y="112"/>
                  </a:cubicBezTo>
                  <a:cubicBezTo>
                    <a:pt x="161" y="111"/>
                    <a:pt x="162" y="110"/>
                    <a:pt x="164" y="109"/>
                  </a:cubicBezTo>
                  <a:cubicBezTo>
                    <a:pt x="162" y="111"/>
                    <a:pt x="160" y="113"/>
                    <a:pt x="158" y="115"/>
                  </a:cubicBezTo>
                  <a:close/>
                  <a:moveTo>
                    <a:pt x="159" y="127"/>
                  </a:moveTo>
                  <a:cubicBezTo>
                    <a:pt x="159" y="127"/>
                    <a:pt x="158" y="128"/>
                    <a:pt x="158" y="128"/>
                  </a:cubicBezTo>
                  <a:cubicBezTo>
                    <a:pt x="156" y="129"/>
                    <a:pt x="154" y="130"/>
                    <a:pt x="152" y="132"/>
                  </a:cubicBezTo>
                  <a:cubicBezTo>
                    <a:pt x="154" y="130"/>
                    <a:pt x="156" y="129"/>
                    <a:pt x="159" y="127"/>
                  </a:cubicBezTo>
                  <a:close/>
                  <a:moveTo>
                    <a:pt x="151" y="117"/>
                  </a:moveTo>
                  <a:cubicBezTo>
                    <a:pt x="151" y="117"/>
                    <a:pt x="150" y="117"/>
                    <a:pt x="149" y="117"/>
                  </a:cubicBezTo>
                  <a:cubicBezTo>
                    <a:pt x="150" y="117"/>
                    <a:pt x="150" y="117"/>
                    <a:pt x="150" y="117"/>
                  </a:cubicBezTo>
                  <a:cubicBezTo>
                    <a:pt x="150" y="116"/>
                    <a:pt x="151" y="115"/>
                    <a:pt x="152" y="115"/>
                  </a:cubicBezTo>
                  <a:cubicBezTo>
                    <a:pt x="152" y="114"/>
                    <a:pt x="153" y="114"/>
                    <a:pt x="154" y="113"/>
                  </a:cubicBezTo>
                  <a:cubicBezTo>
                    <a:pt x="153" y="114"/>
                    <a:pt x="152" y="116"/>
                    <a:pt x="151" y="117"/>
                  </a:cubicBezTo>
                  <a:close/>
                  <a:moveTo>
                    <a:pt x="157" y="147"/>
                  </a:moveTo>
                  <a:cubicBezTo>
                    <a:pt x="158" y="147"/>
                    <a:pt x="159" y="146"/>
                    <a:pt x="161" y="146"/>
                  </a:cubicBezTo>
                  <a:cubicBezTo>
                    <a:pt x="159" y="147"/>
                    <a:pt x="157" y="147"/>
                    <a:pt x="156" y="148"/>
                  </a:cubicBezTo>
                  <a:cubicBezTo>
                    <a:pt x="156" y="148"/>
                    <a:pt x="157" y="147"/>
                    <a:pt x="157" y="147"/>
                  </a:cubicBezTo>
                  <a:close/>
                  <a:moveTo>
                    <a:pt x="159" y="137"/>
                  </a:moveTo>
                  <a:cubicBezTo>
                    <a:pt x="159" y="138"/>
                    <a:pt x="159" y="138"/>
                    <a:pt x="158" y="138"/>
                  </a:cubicBezTo>
                  <a:cubicBezTo>
                    <a:pt x="158" y="138"/>
                    <a:pt x="158" y="138"/>
                    <a:pt x="158" y="138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7" y="137"/>
                    <a:pt x="158" y="137"/>
                    <a:pt x="158" y="137"/>
                  </a:cubicBezTo>
                  <a:cubicBezTo>
                    <a:pt x="159" y="137"/>
                    <a:pt x="160" y="137"/>
                    <a:pt x="161" y="137"/>
                  </a:cubicBezTo>
                  <a:cubicBezTo>
                    <a:pt x="161" y="137"/>
                    <a:pt x="161" y="138"/>
                    <a:pt x="161" y="138"/>
                  </a:cubicBezTo>
                  <a:cubicBezTo>
                    <a:pt x="160" y="137"/>
                    <a:pt x="160" y="137"/>
                    <a:pt x="159" y="137"/>
                  </a:cubicBezTo>
                  <a:close/>
                  <a:moveTo>
                    <a:pt x="160" y="136"/>
                  </a:moveTo>
                  <a:cubicBezTo>
                    <a:pt x="162" y="135"/>
                    <a:pt x="163" y="135"/>
                    <a:pt x="165" y="134"/>
                  </a:cubicBezTo>
                  <a:cubicBezTo>
                    <a:pt x="164" y="135"/>
                    <a:pt x="163" y="135"/>
                    <a:pt x="163" y="136"/>
                  </a:cubicBezTo>
                  <a:cubicBezTo>
                    <a:pt x="162" y="136"/>
                    <a:pt x="161" y="136"/>
                    <a:pt x="160" y="136"/>
                  </a:cubicBezTo>
                  <a:close/>
                  <a:moveTo>
                    <a:pt x="167" y="141"/>
                  </a:moveTo>
                  <a:cubicBezTo>
                    <a:pt x="166" y="141"/>
                    <a:pt x="166" y="141"/>
                    <a:pt x="166" y="142"/>
                  </a:cubicBezTo>
                  <a:cubicBezTo>
                    <a:pt x="165" y="142"/>
                    <a:pt x="164" y="142"/>
                    <a:pt x="163" y="143"/>
                  </a:cubicBezTo>
                  <a:cubicBezTo>
                    <a:pt x="164" y="142"/>
                    <a:pt x="166" y="141"/>
                    <a:pt x="167" y="141"/>
                  </a:cubicBezTo>
                  <a:close/>
                  <a:moveTo>
                    <a:pt x="165" y="146"/>
                  </a:moveTo>
                  <a:cubicBezTo>
                    <a:pt x="167" y="144"/>
                    <a:pt x="169" y="143"/>
                    <a:pt x="171" y="142"/>
                  </a:cubicBezTo>
                  <a:cubicBezTo>
                    <a:pt x="172" y="141"/>
                    <a:pt x="171" y="140"/>
                    <a:pt x="170" y="140"/>
                  </a:cubicBezTo>
                  <a:cubicBezTo>
                    <a:pt x="171" y="139"/>
                    <a:pt x="172" y="138"/>
                    <a:pt x="173" y="137"/>
                  </a:cubicBezTo>
                  <a:cubicBezTo>
                    <a:pt x="174" y="137"/>
                    <a:pt x="175" y="137"/>
                    <a:pt x="176" y="136"/>
                  </a:cubicBezTo>
                  <a:cubicBezTo>
                    <a:pt x="174" y="138"/>
                    <a:pt x="173" y="140"/>
                    <a:pt x="171" y="142"/>
                  </a:cubicBezTo>
                  <a:cubicBezTo>
                    <a:pt x="169" y="143"/>
                    <a:pt x="166" y="145"/>
                    <a:pt x="164" y="147"/>
                  </a:cubicBezTo>
                  <a:cubicBezTo>
                    <a:pt x="164" y="146"/>
                    <a:pt x="165" y="146"/>
                    <a:pt x="165" y="146"/>
                  </a:cubicBezTo>
                  <a:close/>
                  <a:moveTo>
                    <a:pt x="178" y="115"/>
                  </a:moveTo>
                  <a:cubicBezTo>
                    <a:pt x="180" y="113"/>
                    <a:pt x="182" y="112"/>
                    <a:pt x="184" y="110"/>
                  </a:cubicBezTo>
                  <a:cubicBezTo>
                    <a:pt x="185" y="110"/>
                    <a:pt x="185" y="110"/>
                    <a:pt x="186" y="110"/>
                  </a:cubicBezTo>
                  <a:cubicBezTo>
                    <a:pt x="183" y="112"/>
                    <a:pt x="180" y="113"/>
                    <a:pt x="178" y="115"/>
                  </a:cubicBezTo>
                  <a:close/>
                  <a:moveTo>
                    <a:pt x="180" y="108"/>
                  </a:moveTo>
                  <a:cubicBezTo>
                    <a:pt x="181" y="107"/>
                    <a:pt x="181" y="107"/>
                    <a:pt x="182" y="106"/>
                  </a:cubicBezTo>
                  <a:cubicBezTo>
                    <a:pt x="183" y="106"/>
                    <a:pt x="184" y="105"/>
                    <a:pt x="186" y="104"/>
                  </a:cubicBezTo>
                  <a:cubicBezTo>
                    <a:pt x="184" y="106"/>
                    <a:pt x="182" y="107"/>
                    <a:pt x="180" y="108"/>
                  </a:cubicBezTo>
                  <a:close/>
                  <a:moveTo>
                    <a:pt x="184" y="97"/>
                  </a:moveTo>
                  <a:cubicBezTo>
                    <a:pt x="183" y="98"/>
                    <a:pt x="181" y="100"/>
                    <a:pt x="180" y="101"/>
                  </a:cubicBezTo>
                  <a:cubicBezTo>
                    <a:pt x="176" y="103"/>
                    <a:pt x="173" y="105"/>
                    <a:pt x="169" y="107"/>
                  </a:cubicBezTo>
                  <a:cubicBezTo>
                    <a:pt x="172" y="105"/>
                    <a:pt x="174" y="103"/>
                    <a:pt x="176" y="100"/>
                  </a:cubicBezTo>
                  <a:cubicBezTo>
                    <a:pt x="177" y="99"/>
                    <a:pt x="178" y="98"/>
                    <a:pt x="180" y="98"/>
                  </a:cubicBezTo>
                  <a:cubicBezTo>
                    <a:pt x="181" y="97"/>
                    <a:pt x="183" y="97"/>
                    <a:pt x="185" y="96"/>
                  </a:cubicBezTo>
                  <a:cubicBezTo>
                    <a:pt x="185" y="96"/>
                    <a:pt x="184" y="97"/>
                    <a:pt x="184" y="97"/>
                  </a:cubicBezTo>
                  <a:close/>
                  <a:moveTo>
                    <a:pt x="181" y="91"/>
                  </a:moveTo>
                  <a:cubicBezTo>
                    <a:pt x="179" y="92"/>
                    <a:pt x="177" y="93"/>
                    <a:pt x="175" y="95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8" y="92"/>
                    <a:pt x="180" y="90"/>
                    <a:pt x="183" y="89"/>
                  </a:cubicBezTo>
                  <a:cubicBezTo>
                    <a:pt x="182" y="89"/>
                    <a:pt x="182" y="90"/>
                    <a:pt x="181" y="91"/>
                  </a:cubicBezTo>
                  <a:close/>
                  <a:moveTo>
                    <a:pt x="172" y="93"/>
                  </a:moveTo>
                  <a:cubicBezTo>
                    <a:pt x="172" y="92"/>
                    <a:pt x="173" y="91"/>
                    <a:pt x="173" y="91"/>
                  </a:cubicBezTo>
                  <a:cubicBezTo>
                    <a:pt x="174" y="90"/>
                    <a:pt x="175" y="90"/>
                    <a:pt x="176" y="90"/>
                  </a:cubicBezTo>
                  <a:cubicBezTo>
                    <a:pt x="174" y="91"/>
                    <a:pt x="173" y="92"/>
                    <a:pt x="172" y="93"/>
                  </a:cubicBezTo>
                  <a:close/>
                  <a:moveTo>
                    <a:pt x="172" y="89"/>
                  </a:moveTo>
                  <a:cubicBezTo>
                    <a:pt x="172" y="89"/>
                    <a:pt x="172" y="89"/>
                    <a:pt x="172" y="89"/>
                  </a:cubicBezTo>
                  <a:cubicBezTo>
                    <a:pt x="170" y="93"/>
                    <a:pt x="167" y="96"/>
                    <a:pt x="165" y="99"/>
                  </a:cubicBezTo>
                  <a:cubicBezTo>
                    <a:pt x="163" y="101"/>
                    <a:pt x="161" y="103"/>
                    <a:pt x="159" y="105"/>
                  </a:cubicBezTo>
                  <a:cubicBezTo>
                    <a:pt x="156" y="106"/>
                    <a:pt x="154" y="107"/>
                    <a:pt x="152" y="108"/>
                  </a:cubicBezTo>
                  <a:cubicBezTo>
                    <a:pt x="159" y="101"/>
                    <a:pt x="166" y="94"/>
                    <a:pt x="173" y="88"/>
                  </a:cubicBezTo>
                  <a:cubicBezTo>
                    <a:pt x="173" y="88"/>
                    <a:pt x="173" y="89"/>
                    <a:pt x="172" y="89"/>
                  </a:cubicBezTo>
                  <a:close/>
                  <a:moveTo>
                    <a:pt x="152" y="111"/>
                  </a:moveTo>
                  <a:cubicBezTo>
                    <a:pt x="153" y="111"/>
                    <a:pt x="153" y="110"/>
                    <a:pt x="153" y="110"/>
                  </a:cubicBezTo>
                  <a:cubicBezTo>
                    <a:pt x="153" y="109"/>
                    <a:pt x="154" y="109"/>
                    <a:pt x="155" y="109"/>
                  </a:cubicBezTo>
                  <a:cubicBezTo>
                    <a:pt x="154" y="109"/>
                    <a:pt x="154" y="110"/>
                    <a:pt x="154" y="110"/>
                  </a:cubicBezTo>
                  <a:cubicBezTo>
                    <a:pt x="152" y="112"/>
                    <a:pt x="150" y="114"/>
                    <a:pt x="148" y="115"/>
                  </a:cubicBezTo>
                  <a:cubicBezTo>
                    <a:pt x="147" y="116"/>
                    <a:pt x="145" y="117"/>
                    <a:pt x="144" y="118"/>
                  </a:cubicBezTo>
                  <a:cubicBezTo>
                    <a:pt x="144" y="118"/>
                    <a:pt x="144" y="118"/>
                    <a:pt x="144" y="118"/>
                  </a:cubicBezTo>
                  <a:cubicBezTo>
                    <a:pt x="147" y="116"/>
                    <a:pt x="150" y="113"/>
                    <a:pt x="152" y="111"/>
                  </a:cubicBezTo>
                  <a:close/>
                  <a:moveTo>
                    <a:pt x="148" y="119"/>
                  </a:moveTo>
                  <a:cubicBezTo>
                    <a:pt x="148" y="119"/>
                    <a:pt x="149" y="119"/>
                    <a:pt x="149" y="118"/>
                  </a:cubicBezTo>
                  <a:cubicBezTo>
                    <a:pt x="148" y="120"/>
                    <a:pt x="146" y="122"/>
                    <a:pt x="145" y="123"/>
                  </a:cubicBezTo>
                  <a:cubicBezTo>
                    <a:pt x="144" y="124"/>
                    <a:pt x="143" y="124"/>
                    <a:pt x="142" y="125"/>
                  </a:cubicBezTo>
                  <a:cubicBezTo>
                    <a:pt x="144" y="123"/>
                    <a:pt x="146" y="121"/>
                    <a:pt x="148" y="119"/>
                  </a:cubicBezTo>
                  <a:close/>
                  <a:moveTo>
                    <a:pt x="138" y="119"/>
                  </a:moveTo>
                  <a:cubicBezTo>
                    <a:pt x="136" y="120"/>
                    <a:pt x="133" y="121"/>
                    <a:pt x="130" y="122"/>
                  </a:cubicBezTo>
                  <a:cubicBezTo>
                    <a:pt x="131" y="121"/>
                    <a:pt x="132" y="121"/>
                    <a:pt x="132" y="120"/>
                  </a:cubicBezTo>
                  <a:cubicBezTo>
                    <a:pt x="134" y="119"/>
                    <a:pt x="135" y="118"/>
                    <a:pt x="136" y="118"/>
                  </a:cubicBezTo>
                  <a:cubicBezTo>
                    <a:pt x="139" y="116"/>
                    <a:pt x="141" y="115"/>
                    <a:pt x="144" y="114"/>
                  </a:cubicBezTo>
                  <a:cubicBezTo>
                    <a:pt x="142" y="116"/>
                    <a:pt x="140" y="118"/>
                    <a:pt x="138" y="119"/>
                  </a:cubicBezTo>
                  <a:close/>
                  <a:moveTo>
                    <a:pt x="126" y="116"/>
                  </a:moveTo>
                  <a:cubicBezTo>
                    <a:pt x="130" y="112"/>
                    <a:pt x="133" y="109"/>
                    <a:pt x="136" y="106"/>
                  </a:cubicBezTo>
                  <a:cubicBezTo>
                    <a:pt x="139" y="104"/>
                    <a:pt x="142" y="102"/>
                    <a:pt x="145" y="101"/>
                  </a:cubicBezTo>
                  <a:cubicBezTo>
                    <a:pt x="141" y="104"/>
                    <a:pt x="138" y="107"/>
                    <a:pt x="134" y="110"/>
                  </a:cubicBezTo>
                  <a:cubicBezTo>
                    <a:pt x="132" y="112"/>
                    <a:pt x="129" y="114"/>
                    <a:pt x="126" y="116"/>
                  </a:cubicBezTo>
                  <a:close/>
                  <a:moveTo>
                    <a:pt x="131" y="116"/>
                  </a:moveTo>
                  <a:cubicBezTo>
                    <a:pt x="129" y="117"/>
                    <a:pt x="128" y="118"/>
                    <a:pt x="127" y="120"/>
                  </a:cubicBezTo>
                  <a:cubicBezTo>
                    <a:pt x="127" y="120"/>
                    <a:pt x="127" y="120"/>
                    <a:pt x="126" y="120"/>
                  </a:cubicBezTo>
                  <a:cubicBezTo>
                    <a:pt x="125" y="121"/>
                    <a:pt x="124" y="122"/>
                    <a:pt x="122" y="123"/>
                  </a:cubicBezTo>
                  <a:cubicBezTo>
                    <a:pt x="125" y="121"/>
                    <a:pt x="128" y="118"/>
                    <a:pt x="131" y="116"/>
                  </a:cubicBezTo>
                  <a:close/>
                  <a:moveTo>
                    <a:pt x="124" y="126"/>
                  </a:moveTo>
                  <a:cubicBezTo>
                    <a:pt x="124" y="126"/>
                    <a:pt x="124" y="126"/>
                    <a:pt x="124" y="126"/>
                  </a:cubicBezTo>
                  <a:cubicBezTo>
                    <a:pt x="122" y="129"/>
                    <a:pt x="120" y="132"/>
                    <a:pt x="117" y="135"/>
                  </a:cubicBezTo>
                  <a:cubicBezTo>
                    <a:pt x="119" y="132"/>
                    <a:pt x="122" y="129"/>
                    <a:pt x="124" y="126"/>
                  </a:cubicBezTo>
                  <a:close/>
                  <a:moveTo>
                    <a:pt x="113" y="117"/>
                  </a:moveTo>
                  <a:cubicBezTo>
                    <a:pt x="113" y="117"/>
                    <a:pt x="112" y="117"/>
                    <a:pt x="112" y="117"/>
                  </a:cubicBezTo>
                  <a:cubicBezTo>
                    <a:pt x="112" y="118"/>
                    <a:pt x="111" y="119"/>
                    <a:pt x="110" y="120"/>
                  </a:cubicBezTo>
                  <a:cubicBezTo>
                    <a:pt x="110" y="120"/>
                    <a:pt x="109" y="120"/>
                    <a:pt x="109" y="120"/>
                  </a:cubicBezTo>
                  <a:cubicBezTo>
                    <a:pt x="110" y="119"/>
                    <a:pt x="111" y="118"/>
                    <a:pt x="113" y="117"/>
                  </a:cubicBezTo>
                  <a:close/>
                  <a:moveTo>
                    <a:pt x="107" y="119"/>
                  </a:moveTo>
                  <a:cubicBezTo>
                    <a:pt x="107" y="119"/>
                    <a:pt x="106" y="119"/>
                    <a:pt x="106" y="119"/>
                  </a:cubicBezTo>
                  <a:cubicBezTo>
                    <a:pt x="107" y="118"/>
                    <a:pt x="107" y="117"/>
                    <a:pt x="108" y="117"/>
                  </a:cubicBezTo>
                  <a:cubicBezTo>
                    <a:pt x="109" y="116"/>
                    <a:pt x="110" y="115"/>
                    <a:pt x="111" y="115"/>
                  </a:cubicBezTo>
                  <a:cubicBezTo>
                    <a:pt x="110" y="116"/>
                    <a:pt x="108" y="118"/>
                    <a:pt x="107" y="119"/>
                  </a:cubicBezTo>
                  <a:close/>
                  <a:moveTo>
                    <a:pt x="112" y="125"/>
                  </a:moveTo>
                  <a:cubicBezTo>
                    <a:pt x="113" y="125"/>
                    <a:pt x="114" y="124"/>
                    <a:pt x="115" y="123"/>
                  </a:cubicBezTo>
                  <a:cubicBezTo>
                    <a:pt x="115" y="123"/>
                    <a:pt x="115" y="123"/>
                    <a:pt x="115" y="123"/>
                  </a:cubicBezTo>
                  <a:cubicBezTo>
                    <a:pt x="114" y="124"/>
                    <a:pt x="114" y="125"/>
                    <a:pt x="113" y="126"/>
                  </a:cubicBezTo>
                  <a:cubicBezTo>
                    <a:pt x="111" y="127"/>
                    <a:pt x="110" y="128"/>
                    <a:pt x="109" y="129"/>
                  </a:cubicBezTo>
                  <a:cubicBezTo>
                    <a:pt x="110" y="128"/>
                    <a:pt x="111" y="127"/>
                    <a:pt x="112" y="125"/>
                  </a:cubicBezTo>
                  <a:close/>
                  <a:moveTo>
                    <a:pt x="104" y="117"/>
                  </a:moveTo>
                  <a:cubicBezTo>
                    <a:pt x="103" y="117"/>
                    <a:pt x="102" y="117"/>
                    <a:pt x="102" y="118"/>
                  </a:cubicBezTo>
                  <a:cubicBezTo>
                    <a:pt x="101" y="118"/>
                    <a:pt x="101" y="118"/>
                    <a:pt x="101" y="118"/>
                  </a:cubicBezTo>
                  <a:cubicBezTo>
                    <a:pt x="105" y="114"/>
                    <a:pt x="109" y="110"/>
                    <a:pt x="113" y="106"/>
                  </a:cubicBezTo>
                  <a:cubicBezTo>
                    <a:pt x="113" y="106"/>
                    <a:pt x="114" y="106"/>
                    <a:pt x="114" y="105"/>
                  </a:cubicBezTo>
                  <a:cubicBezTo>
                    <a:pt x="111" y="109"/>
                    <a:pt x="107" y="113"/>
                    <a:pt x="104" y="117"/>
                  </a:cubicBezTo>
                  <a:close/>
                  <a:moveTo>
                    <a:pt x="99" y="129"/>
                  </a:moveTo>
                  <a:cubicBezTo>
                    <a:pt x="99" y="128"/>
                    <a:pt x="100" y="128"/>
                    <a:pt x="100" y="127"/>
                  </a:cubicBezTo>
                  <a:cubicBezTo>
                    <a:pt x="100" y="129"/>
                    <a:pt x="99" y="130"/>
                    <a:pt x="98" y="131"/>
                  </a:cubicBezTo>
                  <a:cubicBezTo>
                    <a:pt x="97" y="132"/>
                    <a:pt x="96" y="133"/>
                    <a:pt x="95" y="135"/>
                  </a:cubicBezTo>
                  <a:cubicBezTo>
                    <a:pt x="94" y="135"/>
                    <a:pt x="94" y="134"/>
                    <a:pt x="93" y="134"/>
                  </a:cubicBezTo>
                  <a:cubicBezTo>
                    <a:pt x="95" y="132"/>
                    <a:pt x="97" y="130"/>
                    <a:pt x="99" y="129"/>
                  </a:cubicBezTo>
                  <a:close/>
                  <a:moveTo>
                    <a:pt x="103" y="132"/>
                  </a:moveTo>
                  <a:cubicBezTo>
                    <a:pt x="103" y="132"/>
                    <a:pt x="104" y="131"/>
                    <a:pt x="104" y="131"/>
                  </a:cubicBezTo>
                  <a:cubicBezTo>
                    <a:pt x="103" y="132"/>
                    <a:pt x="102" y="133"/>
                    <a:pt x="101" y="135"/>
                  </a:cubicBezTo>
                  <a:cubicBezTo>
                    <a:pt x="100" y="135"/>
                    <a:pt x="100" y="135"/>
                    <a:pt x="100" y="135"/>
                  </a:cubicBezTo>
                  <a:cubicBezTo>
                    <a:pt x="101" y="134"/>
                    <a:pt x="102" y="133"/>
                    <a:pt x="103" y="132"/>
                  </a:cubicBezTo>
                  <a:close/>
                  <a:moveTo>
                    <a:pt x="103" y="126"/>
                  </a:moveTo>
                  <a:cubicBezTo>
                    <a:pt x="104" y="125"/>
                    <a:pt x="105" y="124"/>
                    <a:pt x="106" y="123"/>
                  </a:cubicBezTo>
                  <a:cubicBezTo>
                    <a:pt x="106" y="122"/>
                    <a:pt x="107" y="121"/>
                    <a:pt x="108" y="121"/>
                  </a:cubicBezTo>
                  <a:cubicBezTo>
                    <a:pt x="108" y="121"/>
                    <a:pt x="109" y="121"/>
                    <a:pt x="109" y="121"/>
                  </a:cubicBezTo>
                  <a:cubicBezTo>
                    <a:pt x="107" y="123"/>
                    <a:pt x="105" y="124"/>
                    <a:pt x="103" y="126"/>
                  </a:cubicBezTo>
                  <a:close/>
                  <a:moveTo>
                    <a:pt x="110" y="141"/>
                  </a:moveTo>
                  <a:cubicBezTo>
                    <a:pt x="107" y="143"/>
                    <a:pt x="104" y="145"/>
                    <a:pt x="102" y="146"/>
                  </a:cubicBezTo>
                  <a:cubicBezTo>
                    <a:pt x="104" y="144"/>
                    <a:pt x="106" y="143"/>
                    <a:pt x="108" y="141"/>
                  </a:cubicBezTo>
                  <a:cubicBezTo>
                    <a:pt x="108" y="141"/>
                    <a:pt x="109" y="141"/>
                    <a:pt x="110" y="141"/>
                  </a:cubicBezTo>
                  <a:close/>
                  <a:moveTo>
                    <a:pt x="109" y="139"/>
                  </a:moveTo>
                  <a:cubicBezTo>
                    <a:pt x="112" y="137"/>
                    <a:pt x="114" y="134"/>
                    <a:pt x="117" y="132"/>
                  </a:cubicBezTo>
                  <a:cubicBezTo>
                    <a:pt x="117" y="132"/>
                    <a:pt x="117" y="131"/>
                    <a:pt x="118" y="131"/>
                  </a:cubicBezTo>
                  <a:cubicBezTo>
                    <a:pt x="115" y="134"/>
                    <a:pt x="113" y="137"/>
                    <a:pt x="111" y="140"/>
                  </a:cubicBezTo>
                  <a:cubicBezTo>
                    <a:pt x="111" y="140"/>
                    <a:pt x="111" y="140"/>
                    <a:pt x="111" y="140"/>
                  </a:cubicBezTo>
                  <a:cubicBezTo>
                    <a:pt x="111" y="140"/>
                    <a:pt x="110" y="139"/>
                    <a:pt x="109" y="139"/>
                  </a:cubicBezTo>
                  <a:close/>
                  <a:moveTo>
                    <a:pt x="116" y="122"/>
                  </a:moveTo>
                  <a:cubicBezTo>
                    <a:pt x="117" y="121"/>
                    <a:pt x="119" y="120"/>
                    <a:pt x="120" y="119"/>
                  </a:cubicBezTo>
                  <a:cubicBezTo>
                    <a:pt x="119" y="120"/>
                    <a:pt x="118" y="121"/>
                    <a:pt x="116" y="122"/>
                  </a:cubicBezTo>
                  <a:close/>
                  <a:moveTo>
                    <a:pt x="116" y="145"/>
                  </a:moveTo>
                  <a:cubicBezTo>
                    <a:pt x="116" y="144"/>
                    <a:pt x="117" y="144"/>
                    <a:pt x="118" y="143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7" y="145"/>
                  </a:cubicBezTo>
                  <a:cubicBezTo>
                    <a:pt x="116" y="145"/>
                    <a:pt x="115" y="146"/>
                    <a:pt x="114" y="146"/>
                  </a:cubicBezTo>
                  <a:cubicBezTo>
                    <a:pt x="115" y="146"/>
                    <a:pt x="115" y="145"/>
                    <a:pt x="116" y="145"/>
                  </a:cubicBezTo>
                  <a:close/>
                  <a:moveTo>
                    <a:pt x="122" y="144"/>
                  </a:moveTo>
                  <a:cubicBezTo>
                    <a:pt x="122" y="145"/>
                    <a:pt x="122" y="145"/>
                    <a:pt x="122" y="145"/>
                  </a:cubicBezTo>
                  <a:cubicBezTo>
                    <a:pt x="121" y="146"/>
                    <a:pt x="120" y="147"/>
                    <a:pt x="119" y="148"/>
                  </a:cubicBezTo>
                  <a:cubicBezTo>
                    <a:pt x="119" y="148"/>
                    <a:pt x="119" y="148"/>
                    <a:pt x="118" y="148"/>
                  </a:cubicBezTo>
                  <a:cubicBezTo>
                    <a:pt x="119" y="147"/>
                    <a:pt x="120" y="146"/>
                    <a:pt x="122" y="144"/>
                  </a:cubicBezTo>
                  <a:close/>
                  <a:moveTo>
                    <a:pt x="120" y="140"/>
                  </a:moveTo>
                  <a:cubicBezTo>
                    <a:pt x="120" y="139"/>
                    <a:pt x="121" y="139"/>
                    <a:pt x="122" y="138"/>
                  </a:cubicBezTo>
                  <a:cubicBezTo>
                    <a:pt x="125" y="137"/>
                    <a:pt x="128" y="135"/>
                    <a:pt x="131" y="133"/>
                  </a:cubicBezTo>
                  <a:cubicBezTo>
                    <a:pt x="130" y="134"/>
                    <a:pt x="128" y="135"/>
                    <a:pt x="127" y="136"/>
                  </a:cubicBezTo>
                  <a:cubicBezTo>
                    <a:pt x="125" y="137"/>
                    <a:pt x="122" y="139"/>
                    <a:pt x="120" y="140"/>
                  </a:cubicBezTo>
                  <a:close/>
                  <a:moveTo>
                    <a:pt x="129" y="143"/>
                  </a:moveTo>
                  <a:cubicBezTo>
                    <a:pt x="129" y="143"/>
                    <a:pt x="128" y="143"/>
                    <a:pt x="128" y="143"/>
                  </a:cubicBezTo>
                  <a:cubicBezTo>
                    <a:pt x="128" y="144"/>
                    <a:pt x="127" y="144"/>
                    <a:pt x="127" y="144"/>
                  </a:cubicBezTo>
                  <a:cubicBezTo>
                    <a:pt x="127" y="144"/>
                    <a:pt x="127" y="144"/>
                    <a:pt x="127" y="144"/>
                  </a:cubicBezTo>
                  <a:cubicBezTo>
                    <a:pt x="127" y="143"/>
                    <a:pt x="128" y="143"/>
                    <a:pt x="128" y="142"/>
                  </a:cubicBezTo>
                  <a:cubicBezTo>
                    <a:pt x="129" y="141"/>
                    <a:pt x="130" y="140"/>
                    <a:pt x="131" y="140"/>
                  </a:cubicBezTo>
                  <a:cubicBezTo>
                    <a:pt x="130" y="140"/>
                    <a:pt x="129" y="141"/>
                    <a:pt x="129" y="142"/>
                  </a:cubicBezTo>
                  <a:cubicBezTo>
                    <a:pt x="129" y="142"/>
                    <a:pt x="129" y="142"/>
                    <a:pt x="129" y="143"/>
                  </a:cubicBezTo>
                  <a:close/>
                  <a:moveTo>
                    <a:pt x="129" y="146"/>
                  </a:moveTo>
                  <a:cubicBezTo>
                    <a:pt x="129" y="146"/>
                    <a:pt x="129" y="146"/>
                    <a:pt x="130" y="146"/>
                  </a:cubicBezTo>
                  <a:cubicBezTo>
                    <a:pt x="129" y="147"/>
                    <a:pt x="129" y="148"/>
                    <a:pt x="128" y="148"/>
                  </a:cubicBezTo>
                  <a:cubicBezTo>
                    <a:pt x="127" y="149"/>
                    <a:pt x="126" y="149"/>
                    <a:pt x="125" y="150"/>
                  </a:cubicBezTo>
                  <a:cubicBezTo>
                    <a:pt x="126" y="149"/>
                    <a:pt x="128" y="148"/>
                    <a:pt x="129" y="146"/>
                  </a:cubicBezTo>
                  <a:close/>
                  <a:moveTo>
                    <a:pt x="134" y="157"/>
                  </a:moveTo>
                  <a:cubicBezTo>
                    <a:pt x="135" y="156"/>
                    <a:pt x="136" y="156"/>
                    <a:pt x="136" y="156"/>
                  </a:cubicBezTo>
                  <a:cubicBezTo>
                    <a:pt x="134" y="157"/>
                    <a:pt x="133" y="159"/>
                    <a:pt x="131" y="160"/>
                  </a:cubicBezTo>
                  <a:cubicBezTo>
                    <a:pt x="132" y="159"/>
                    <a:pt x="133" y="158"/>
                    <a:pt x="134" y="157"/>
                  </a:cubicBezTo>
                  <a:close/>
                  <a:moveTo>
                    <a:pt x="133" y="167"/>
                  </a:moveTo>
                  <a:cubicBezTo>
                    <a:pt x="135" y="165"/>
                    <a:pt x="138" y="163"/>
                    <a:pt x="140" y="162"/>
                  </a:cubicBezTo>
                  <a:cubicBezTo>
                    <a:pt x="139" y="163"/>
                    <a:pt x="138" y="164"/>
                    <a:pt x="137" y="165"/>
                  </a:cubicBezTo>
                  <a:cubicBezTo>
                    <a:pt x="136" y="165"/>
                    <a:pt x="135" y="166"/>
                    <a:pt x="134" y="166"/>
                  </a:cubicBezTo>
                  <a:cubicBezTo>
                    <a:pt x="134" y="167"/>
                    <a:pt x="133" y="167"/>
                    <a:pt x="133" y="167"/>
                  </a:cubicBezTo>
                  <a:cubicBezTo>
                    <a:pt x="133" y="167"/>
                    <a:pt x="133" y="167"/>
                    <a:pt x="133" y="167"/>
                  </a:cubicBezTo>
                  <a:close/>
                  <a:moveTo>
                    <a:pt x="138" y="160"/>
                  </a:moveTo>
                  <a:cubicBezTo>
                    <a:pt x="137" y="160"/>
                    <a:pt x="137" y="161"/>
                    <a:pt x="137" y="161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9" y="159"/>
                    <a:pt x="140" y="158"/>
                    <a:pt x="142" y="157"/>
                  </a:cubicBezTo>
                  <a:cubicBezTo>
                    <a:pt x="142" y="157"/>
                    <a:pt x="142" y="158"/>
                    <a:pt x="142" y="158"/>
                  </a:cubicBezTo>
                  <a:cubicBezTo>
                    <a:pt x="140" y="159"/>
                    <a:pt x="139" y="160"/>
                    <a:pt x="138" y="160"/>
                  </a:cubicBezTo>
                  <a:close/>
                  <a:moveTo>
                    <a:pt x="143" y="160"/>
                  </a:moveTo>
                  <a:cubicBezTo>
                    <a:pt x="145" y="159"/>
                    <a:pt x="148" y="158"/>
                    <a:pt x="150" y="157"/>
                  </a:cubicBezTo>
                  <a:cubicBezTo>
                    <a:pt x="149" y="158"/>
                    <a:pt x="148" y="159"/>
                    <a:pt x="147" y="160"/>
                  </a:cubicBezTo>
                  <a:cubicBezTo>
                    <a:pt x="145" y="161"/>
                    <a:pt x="143" y="162"/>
                    <a:pt x="141" y="163"/>
                  </a:cubicBezTo>
                  <a:cubicBezTo>
                    <a:pt x="142" y="162"/>
                    <a:pt x="142" y="161"/>
                    <a:pt x="143" y="160"/>
                  </a:cubicBezTo>
                  <a:close/>
                  <a:moveTo>
                    <a:pt x="147" y="162"/>
                  </a:moveTo>
                  <a:cubicBezTo>
                    <a:pt x="148" y="161"/>
                    <a:pt x="149" y="161"/>
                    <a:pt x="150" y="160"/>
                  </a:cubicBezTo>
                  <a:cubicBezTo>
                    <a:pt x="150" y="161"/>
                    <a:pt x="149" y="161"/>
                    <a:pt x="149" y="162"/>
                  </a:cubicBezTo>
                  <a:cubicBezTo>
                    <a:pt x="148" y="162"/>
                    <a:pt x="147" y="162"/>
                    <a:pt x="146" y="163"/>
                  </a:cubicBezTo>
                  <a:cubicBezTo>
                    <a:pt x="146" y="162"/>
                    <a:pt x="147" y="162"/>
                    <a:pt x="147" y="162"/>
                  </a:cubicBezTo>
                  <a:close/>
                  <a:moveTo>
                    <a:pt x="150" y="163"/>
                  </a:moveTo>
                  <a:cubicBezTo>
                    <a:pt x="150" y="163"/>
                    <a:pt x="151" y="163"/>
                    <a:pt x="152" y="162"/>
                  </a:cubicBezTo>
                  <a:cubicBezTo>
                    <a:pt x="150" y="164"/>
                    <a:pt x="148" y="166"/>
                    <a:pt x="146" y="168"/>
                  </a:cubicBezTo>
                  <a:cubicBezTo>
                    <a:pt x="147" y="166"/>
                    <a:pt x="148" y="165"/>
                    <a:pt x="150" y="163"/>
                  </a:cubicBezTo>
                  <a:close/>
                  <a:moveTo>
                    <a:pt x="146" y="157"/>
                  </a:moveTo>
                  <a:cubicBezTo>
                    <a:pt x="146" y="157"/>
                    <a:pt x="146" y="157"/>
                    <a:pt x="146" y="157"/>
                  </a:cubicBezTo>
                  <a:cubicBezTo>
                    <a:pt x="147" y="156"/>
                    <a:pt x="149" y="155"/>
                    <a:pt x="150" y="153"/>
                  </a:cubicBezTo>
                  <a:cubicBezTo>
                    <a:pt x="152" y="153"/>
                    <a:pt x="153" y="152"/>
                    <a:pt x="155" y="151"/>
                  </a:cubicBezTo>
                  <a:cubicBezTo>
                    <a:pt x="155" y="151"/>
                    <a:pt x="155" y="151"/>
                    <a:pt x="156" y="151"/>
                  </a:cubicBezTo>
                  <a:cubicBezTo>
                    <a:pt x="156" y="152"/>
                    <a:pt x="155" y="152"/>
                    <a:pt x="155" y="152"/>
                  </a:cubicBezTo>
                  <a:cubicBezTo>
                    <a:pt x="152" y="154"/>
                    <a:pt x="149" y="156"/>
                    <a:pt x="146" y="157"/>
                  </a:cubicBezTo>
                  <a:close/>
                  <a:moveTo>
                    <a:pt x="154" y="158"/>
                  </a:moveTo>
                  <a:cubicBezTo>
                    <a:pt x="155" y="158"/>
                    <a:pt x="156" y="157"/>
                    <a:pt x="157" y="157"/>
                  </a:cubicBezTo>
                  <a:cubicBezTo>
                    <a:pt x="157" y="157"/>
                    <a:pt x="156" y="158"/>
                    <a:pt x="155" y="159"/>
                  </a:cubicBezTo>
                  <a:cubicBezTo>
                    <a:pt x="154" y="159"/>
                    <a:pt x="153" y="160"/>
                    <a:pt x="152" y="160"/>
                  </a:cubicBezTo>
                  <a:cubicBezTo>
                    <a:pt x="153" y="160"/>
                    <a:pt x="153" y="159"/>
                    <a:pt x="154" y="158"/>
                  </a:cubicBezTo>
                  <a:close/>
                  <a:moveTo>
                    <a:pt x="157" y="155"/>
                  </a:moveTo>
                  <a:cubicBezTo>
                    <a:pt x="158" y="154"/>
                    <a:pt x="159" y="153"/>
                    <a:pt x="160" y="151"/>
                  </a:cubicBezTo>
                  <a:cubicBezTo>
                    <a:pt x="162" y="150"/>
                    <a:pt x="164" y="149"/>
                    <a:pt x="166" y="147"/>
                  </a:cubicBezTo>
                  <a:cubicBezTo>
                    <a:pt x="165" y="149"/>
                    <a:pt x="163" y="151"/>
                    <a:pt x="161" y="153"/>
                  </a:cubicBezTo>
                  <a:cubicBezTo>
                    <a:pt x="160" y="153"/>
                    <a:pt x="158" y="154"/>
                    <a:pt x="157" y="155"/>
                  </a:cubicBezTo>
                  <a:close/>
                  <a:moveTo>
                    <a:pt x="162" y="154"/>
                  </a:moveTo>
                  <a:cubicBezTo>
                    <a:pt x="164" y="154"/>
                    <a:pt x="165" y="153"/>
                    <a:pt x="167" y="152"/>
                  </a:cubicBezTo>
                  <a:cubicBezTo>
                    <a:pt x="167" y="153"/>
                    <a:pt x="167" y="153"/>
                    <a:pt x="167" y="153"/>
                  </a:cubicBezTo>
                  <a:cubicBezTo>
                    <a:pt x="165" y="154"/>
                    <a:pt x="164" y="155"/>
                    <a:pt x="163" y="156"/>
                  </a:cubicBezTo>
                  <a:cubicBezTo>
                    <a:pt x="162" y="156"/>
                    <a:pt x="161" y="157"/>
                    <a:pt x="160" y="157"/>
                  </a:cubicBezTo>
                  <a:cubicBezTo>
                    <a:pt x="161" y="156"/>
                    <a:pt x="162" y="155"/>
                    <a:pt x="162" y="154"/>
                  </a:cubicBezTo>
                  <a:close/>
                  <a:moveTo>
                    <a:pt x="164" y="159"/>
                  </a:moveTo>
                  <a:cubicBezTo>
                    <a:pt x="165" y="158"/>
                    <a:pt x="166" y="157"/>
                    <a:pt x="167" y="156"/>
                  </a:cubicBezTo>
                  <a:cubicBezTo>
                    <a:pt x="167" y="156"/>
                    <a:pt x="167" y="156"/>
                    <a:pt x="168" y="156"/>
                  </a:cubicBezTo>
                  <a:cubicBezTo>
                    <a:pt x="166" y="157"/>
                    <a:pt x="164" y="159"/>
                    <a:pt x="162" y="161"/>
                  </a:cubicBezTo>
                  <a:cubicBezTo>
                    <a:pt x="163" y="160"/>
                    <a:pt x="163" y="160"/>
                    <a:pt x="164" y="159"/>
                  </a:cubicBezTo>
                  <a:close/>
                  <a:moveTo>
                    <a:pt x="169" y="156"/>
                  </a:moveTo>
                  <a:cubicBezTo>
                    <a:pt x="168" y="158"/>
                    <a:pt x="166" y="160"/>
                    <a:pt x="165" y="162"/>
                  </a:cubicBezTo>
                  <a:cubicBezTo>
                    <a:pt x="164" y="162"/>
                    <a:pt x="163" y="162"/>
                    <a:pt x="163" y="163"/>
                  </a:cubicBezTo>
                  <a:cubicBezTo>
                    <a:pt x="165" y="161"/>
                    <a:pt x="167" y="159"/>
                    <a:pt x="169" y="156"/>
                  </a:cubicBezTo>
                  <a:close/>
                  <a:moveTo>
                    <a:pt x="166" y="151"/>
                  </a:moveTo>
                  <a:cubicBezTo>
                    <a:pt x="169" y="147"/>
                    <a:pt x="173" y="144"/>
                    <a:pt x="176" y="140"/>
                  </a:cubicBezTo>
                  <a:cubicBezTo>
                    <a:pt x="177" y="140"/>
                    <a:pt x="177" y="140"/>
                    <a:pt x="178" y="139"/>
                  </a:cubicBezTo>
                  <a:cubicBezTo>
                    <a:pt x="177" y="140"/>
                    <a:pt x="177" y="140"/>
                    <a:pt x="177" y="141"/>
                  </a:cubicBezTo>
                  <a:cubicBezTo>
                    <a:pt x="174" y="144"/>
                    <a:pt x="172" y="146"/>
                    <a:pt x="170" y="149"/>
                  </a:cubicBezTo>
                  <a:cubicBezTo>
                    <a:pt x="168" y="150"/>
                    <a:pt x="167" y="150"/>
                    <a:pt x="166" y="151"/>
                  </a:cubicBezTo>
                  <a:close/>
                  <a:moveTo>
                    <a:pt x="177" y="151"/>
                  </a:moveTo>
                  <a:cubicBezTo>
                    <a:pt x="175" y="153"/>
                    <a:pt x="174" y="155"/>
                    <a:pt x="172" y="157"/>
                  </a:cubicBezTo>
                  <a:cubicBezTo>
                    <a:pt x="172" y="157"/>
                    <a:pt x="171" y="157"/>
                    <a:pt x="171" y="158"/>
                  </a:cubicBezTo>
                  <a:cubicBezTo>
                    <a:pt x="173" y="156"/>
                    <a:pt x="174" y="154"/>
                    <a:pt x="175" y="152"/>
                  </a:cubicBezTo>
                  <a:cubicBezTo>
                    <a:pt x="176" y="152"/>
                    <a:pt x="177" y="151"/>
                    <a:pt x="177" y="151"/>
                  </a:cubicBezTo>
                  <a:close/>
                  <a:moveTo>
                    <a:pt x="186" y="127"/>
                  </a:moveTo>
                  <a:cubicBezTo>
                    <a:pt x="186" y="126"/>
                    <a:pt x="187" y="126"/>
                    <a:pt x="187" y="125"/>
                  </a:cubicBezTo>
                  <a:cubicBezTo>
                    <a:pt x="189" y="124"/>
                    <a:pt x="191" y="123"/>
                    <a:pt x="193" y="122"/>
                  </a:cubicBezTo>
                  <a:cubicBezTo>
                    <a:pt x="193" y="122"/>
                    <a:pt x="193" y="122"/>
                    <a:pt x="193" y="122"/>
                  </a:cubicBezTo>
                  <a:cubicBezTo>
                    <a:pt x="191" y="124"/>
                    <a:pt x="188" y="125"/>
                    <a:pt x="186" y="127"/>
                  </a:cubicBezTo>
                  <a:close/>
                  <a:moveTo>
                    <a:pt x="198" y="122"/>
                  </a:moveTo>
                  <a:cubicBezTo>
                    <a:pt x="198" y="123"/>
                    <a:pt x="197" y="124"/>
                    <a:pt x="196" y="124"/>
                  </a:cubicBezTo>
                  <a:cubicBezTo>
                    <a:pt x="195" y="125"/>
                    <a:pt x="194" y="126"/>
                    <a:pt x="192" y="127"/>
                  </a:cubicBezTo>
                  <a:cubicBezTo>
                    <a:pt x="194" y="125"/>
                    <a:pt x="196" y="123"/>
                    <a:pt x="198" y="122"/>
                  </a:cubicBezTo>
                  <a:close/>
                  <a:moveTo>
                    <a:pt x="203" y="120"/>
                  </a:moveTo>
                  <a:cubicBezTo>
                    <a:pt x="204" y="119"/>
                    <a:pt x="204" y="119"/>
                    <a:pt x="204" y="118"/>
                  </a:cubicBezTo>
                  <a:cubicBezTo>
                    <a:pt x="205" y="118"/>
                    <a:pt x="205" y="118"/>
                    <a:pt x="206" y="117"/>
                  </a:cubicBezTo>
                  <a:cubicBezTo>
                    <a:pt x="205" y="118"/>
                    <a:pt x="204" y="119"/>
                    <a:pt x="203" y="120"/>
                  </a:cubicBezTo>
                  <a:close/>
                  <a:moveTo>
                    <a:pt x="207" y="110"/>
                  </a:moveTo>
                  <a:cubicBezTo>
                    <a:pt x="207" y="110"/>
                    <a:pt x="206" y="110"/>
                    <a:pt x="206" y="110"/>
                  </a:cubicBezTo>
                  <a:cubicBezTo>
                    <a:pt x="204" y="112"/>
                    <a:pt x="201" y="113"/>
                    <a:pt x="199" y="114"/>
                  </a:cubicBezTo>
                  <a:cubicBezTo>
                    <a:pt x="198" y="115"/>
                    <a:pt x="197" y="115"/>
                    <a:pt x="197" y="115"/>
                  </a:cubicBezTo>
                  <a:cubicBezTo>
                    <a:pt x="199" y="114"/>
                    <a:pt x="200" y="113"/>
                    <a:pt x="202" y="112"/>
                  </a:cubicBezTo>
                  <a:cubicBezTo>
                    <a:pt x="204" y="111"/>
                    <a:pt x="206" y="110"/>
                    <a:pt x="208" y="109"/>
                  </a:cubicBezTo>
                  <a:cubicBezTo>
                    <a:pt x="208" y="109"/>
                    <a:pt x="207" y="110"/>
                    <a:pt x="207" y="110"/>
                  </a:cubicBezTo>
                  <a:close/>
                  <a:moveTo>
                    <a:pt x="195" y="112"/>
                  </a:moveTo>
                  <a:cubicBezTo>
                    <a:pt x="194" y="112"/>
                    <a:pt x="194" y="112"/>
                    <a:pt x="193" y="112"/>
                  </a:cubicBezTo>
                  <a:cubicBezTo>
                    <a:pt x="194" y="112"/>
                    <a:pt x="194" y="111"/>
                    <a:pt x="195" y="110"/>
                  </a:cubicBezTo>
                  <a:cubicBezTo>
                    <a:pt x="196" y="109"/>
                    <a:pt x="198" y="108"/>
                    <a:pt x="199" y="106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8" y="108"/>
                    <a:pt x="197" y="110"/>
                    <a:pt x="195" y="112"/>
                  </a:cubicBezTo>
                  <a:close/>
                  <a:moveTo>
                    <a:pt x="193" y="106"/>
                  </a:moveTo>
                  <a:cubicBezTo>
                    <a:pt x="194" y="106"/>
                    <a:pt x="195" y="105"/>
                    <a:pt x="196" y="104"/>
                  </a:cubicBezTo>
                  <a:cubicBezTo>
                    <a:pt x="196" y="105"/>
                    <a:pt x="196" y="105"/>
                    <a:pt x="195" y="106"/>
                  </a:cubicBezTo>
                  <a:cubicBezTo>
                    <a:pt x="195" y="106"/>
                    <a:pt x="194" y="106"/>
                    <a:pt x="193" y="106"/>
                  </a:cubicBezTo>
                  <a:close/>
                  <a:moveTo>
                    <a:pt x="196" y="97"/>
                  </a:moveTo>
                  <a:cubicBezTo>
                    <a:pt x="196" y="97"/>
                    <a:pt x="195" y="97"/>
                    <a:pt x="195" y="98"/>
                  </a:cubicBezTo>
                  <a:cubicBezTo>
                    <a:pt x="193" y="98"/>
                    <a:pt x="191" y="99"/>
                    <a:pt x="189" y="100"/>
                  </a:cubicBezTo>
                  <a:cubicBezTo>
                    <a:pt x="190" y="100"/>
                    <a:pt x="190" y="99"/>
                    <a:pt x="191" y="98"/>
                  </a:cubicBezTo>
                  <a:cubicBezTo>
                    <a:pt x="193" y="97"/>
                    <a:pt x="195" y="96"/>
                    <a:pt x="197" y="95"/>
                  </a:cubicBezTo>
                  <a:cubicBezTo>
                    <a:pt x="196" y="96"/>
                    <a:pt x="196" y="97"/>
                    <a:pt x="196" y="97"/>
                  </a:cubicBezTo>
                  <a:close/>
                  <a:moveTo>
                    <a:pt x="195" y="92"/>
                  </a:moveTo>
                  <a:cubicBezTo>
                    <a:pt x="192" y="94"/>
                    <a:pt x="189" y="95"/>
                    <a:pt x="187" y="97"/>
                  </a:cubicBezTo>
                  <a:cubicBezTo>
                    <a:pt x="187" y="96"/>
                    <a:pt x="188" y="96"/>
                    <a:pt x="189" y="95"/>
                  </a:cubicBezTo>
                  <a:cubicBezTo>
                    <a:pt x="191" y="94"/>
                    <a:pt x="193" y="93"/>
                    <a:pt x="196" y="92"/>
                  </a:cubicBezTo>
                  <a:cubicBezTo>
                    <a:pt x="196" y="92"/>
                    <a:pt x="195" y="92"/>
                    <a:pt x="195" y="92"/>
                  </a:cubicBezTo>
                  <a:close/>
                  <a:moveTo>
                    <a:pt x="190" y="89"/>
                  </a:moveTo>
                  <a:cubicBezTo>
                    <a:pt x="189" y="90"/>
                    <a:pt x="188" y="90"/>
                    <a:pt x="187" y="91"/>
                  </a:cubicBezTo>
                  <a:cubicBezTo>
                    <a:pt x="189" y="90"/>
                    <a:pt x="190" y="89"/>
                    <a:pt x="191" y="88"/>
                  </a:cubicBezTo>
                  <a:lnTo>
                    <a:pt x="190" y="89"/>
                  </a:lnTo>
                  <a:close/>
                  <a:moveTo>
                    <a:pt x="190" y="86"/>
                  </a:moveTo>
                  <a:cubicBezTo>
                    <a:pt x="189" y="87"/>
                    <a:pt x="187" y="87"/>
                    <a:pt x="186" y="88"/>
                  </a:cubicBezTo>
                  <a:cubicBezTo>
                    <a:pt x="187" y="87"/>
                    <a:pt x="187" y="86"/>
                    <a:pt x="188" y="86"/>
                  </a:cubicBezTo>
                  <a:cubicBezTo>
                    <a:pt x="190" y="84"/>
                    <a:pt x="193" y="83"/>
                    <a:pt x="195" y="82"/>
                  </a:cubicBezTo>
                  <a:cubicBezTo>
                    <a:pt x="195" y="82"/>
                    <a:pt x="195" y="82"/>
                    <a:pt x="195" y="82"/>
                  </a:cubicBezTo>
                  <a:cubicBezTo>
                    <a:pt x="193" y="84"/>
                    <a:pt x="192" y="85"/>
                    <a:pt x="190" y="86"/>
                  </a:cubicBezTo>
                  <a:close/>
                  <a:moveTo>
                    <a:pt x="195" y="86"/>
                  </a:moveTo>
                  <a:cubicBezTo>
                    <a:pt x="196" y="85"/>
                    <a:pt x="197" y="85"/>
                    <a:pt x="199" y="84"/>
                  </a:cubicBezTo>
                  <a:cubicBezTo>
                    <a:pt x="198" y="85"/>
                    <a:pt x="197" y="86"/>
                    <a:pt x="196" y="87"/>
                  </a:cubicBezTo>
                  <a:cubicBezTo>
                    <a:pt x="195" y="87"/>
                    <a:pt x="195" y="87"/>
                    <a:pt x="194" y="87"/>
                  </a:cubicBezTo>
                  <a:cubicBezTo>
                    <a:pt x="195" y="87"/>
                    <a:pt x="195" y="87"/>
                    <a:pt x="195" y="86"/>
                  </a:cubicBezTo>
                  <a:close/>
                  <a:moveTo>
                    <a:pt x="187" y="80"/>
                  </a:moveTo>
                  <a:cubicBezTo>
                    <a:pt x="185" y="81"/>
                    <a:pt x="182" y="82"/>
                    <a:pt x="179" y="83"/>
                  </a:cubicBezTo>
                  <a:cubicBezTo>
                    <a:pt x="179" y="82"/>
                    <a:pt x="179" y="82"/>
                    <a:pt x="179" y="82"/>
                  </a:cubicBezTo>
                  <a:cubicBezTo>
                    <a:pt x="182" y="81"/>
                    <a:pt x="184" y="80"/>
                    <a:pt x="187" y="79"/>
                  </a:cubicBezTo>
                  <a:cubicBezTo>
                    <a:pt x="189" y="78"/>
                    <a:pt x="191" y="77"/>
                    <a:pt x="192" y="76"/>
                  </a:cubicBezTo>
                  <a:cubicBezTo>
                    <a:pt x="191" y="78"/>
                    <a:pt x="189" y="79"/>
                    <a:pt x="187" y="80"/>
                  </a:cubicBezTo>
                  <a:close/>
                  <a:moveTo>
                    <a:pt x="179" y="85"/>
                  </a:moveTo>
                  <a:cubicBezTo>
                    <a:pt x="178" y="85"/>
                    <a:pt x="177" y="86"/>
                    <a:pt x="177" y="86"/>
                  </a:cubicBezTo>
                  <a:cubicBezTo>
                    <a:pt x="177" y="86"/>
                    <a:pt x="177" y="85"/>
                    <a:pt x="177" y="85"/>
                  </a:cubicBezTo>
                  <a:cubicBezTo>
                    <a:pt x="178" y="85"/>
                    <a:pt x="179" y="85"/>
                    <a:pt x="179" y="85"/>
                  </a:cubicBezTo>
                  <a:close/>
                  <a:moveTo>
                    <a:pt x="175" y="84"/>
                  </a:moveTo>
                  <a:cubicBezTo>
                    <a:pt x="174" y="84"/>
                    <a:pt x="172" y="84"/>
                    <a:pt x="171" y="85"/>
                  </a:cubicBezTo>
                  <a:cubicBezTo>
                    <a:pt x="171" y="84"/>
                    <a:pt x="172" y="84"/>
                    <a:pt x="173" y="83"/>
                  </a:cubicBezTo>
                  <a:cubicBezTo>
                    <a:pt x="174" y="83"/>
                    <a:pt x="175" y="83"/>
                    <a:pt x="177" y="82"/>
                  </a:cubicBezTo>
                  <a:cubicBezTo>
                    <a:pt x="176" y="83"/>
                    <a:pt x="176" y="83"/>
                    <a:pt x="175" y="84"/>
                  </a:cubicBezTo>
                  <a:close/>
                  <a:moveTo>
                    <a:pt x="172" y="81"/>
                  </a:moveTo>
                  <a:cubicBezTo>
                    <a:pt x="172" y="81"/>
                    <a:pt x="172" y="81"/>
                    <a:pt x="171" y="82"/>
                  </a:cubicBezTo>
                  <a:cubicBezTo>
                    <a:pt x="172" y="81"/>
                    <a:pt x="173" y="80"/>
                    <a:pt x="174" y="79"/>
                  </a:cubicBezTo>
                  <a:cubicBezTo>
                    <a:pt x="174" y="79"/>
                    <a:pt x="174" y="79"/>
                    <a:pt x="174" y="79"/>
                  </a:cubicBezTo>
                  <a:cubicBezTo>
                    <a:pt x="176" y="78"/>
                    <a:pt x="178" y="78"/>
                    <a:pt x="179" y="77"/>
                  </a:cubicBezTo>
                  <a:cubicBezTo>
                    <a:pt x="177" y="78"/>
                    <a:pt x="174" y="80"/>
                    <a:pt x="172" y="81"/>
                  </a:cubicBezTo>
                  <a:close/>
                  <a:moveTo>
                    <a:pt x="177" y="74"/>
                  </a:moveTo>
                  <a:cubicBezTo>
                    <a:pt x="175" y="75"/>
                    <a:pt x="173" y="76"/>
                    <a:pt x="171" y="77"/>
                  </a:cubicBezTo>
                  <a:cubicBezTo>
                    <a:pt x="171" y="76"/>
                    <a:pt x="170" y="76"/>
                    <a:pt x="170" y="76"/>
                  </a:cubicBezTo>
                  <a:cubicBezTo>
                    <a:pt x="171" y="75"/>
                    <a:pt x="172" y="75"/>
                    <a:pt x="173" y="74"/>
                  </a:cubicBezTo>
                  <a:cubicBezTo>
                    <a:pt x="176" y="73"/>
                    <a:pt x="178" y="72"/>
                    <a:pt x="180" y="72"/>
                  </a:cubicBezTo>
                  <a:cubicBezTo>
                    <a:pt x="179" y="73"/>
                    <a:pt x="178" y="73"/>
                    <a:pt x="177" y="74"/>
                  </a:cubicBezTo>
                  <a:close/>
                  <a:moveTo>
                    <a:pt x="172" y="86"/>
                  </a:moveTo>
                  <a:cubicBezTo>
                    <a:pt x="164" y="94"/>
                    <a:pt x="155" y="102"/>
                    <a:pt x="147" y="110"/>
                  </a:cubicBezTo>
                  <a:cubicBezTo>
                    <a:pt x="143" y="112"/>
                    <a:pt x="139" y="114"/>
                    <a:pt x="135" y="116"/>
                  </a:cubicBezTo>
                  <a:cubicBezTo>
                    <a:pt x="137" y="114"/>
                    <a:pt x="139" y="112"/>
                    <a:pt x="141" y="110"/>
                  </a:cubicBezTo>
                  <a:cubicBezTo>
                    <a:pt x="147" y="104"/>
                    <a:pt x="154" y="99"/>
                    <a:pt x="160" y="93"/>
                  </a:cubicBezTo>
                  <a:cubicBezTo>
                    <a:pt x="162" y="91"/>
                    <a:pt x="164" y="88"/>
                    <a:pt x="167" y="86"/>
                  </a:cubicBezTo>
                  <a:cubicBezTo>
                    <a:pt x="167" y="87"/>
                    <a:pt x="167" y="87"/>
                    <a:pt x="167" y="87"/>
                  </a:cubicBezTo>
                  <a:cubicBezTo>
                    <a:pt x="169" y="87"/>
                    <a:pt x="171" y="86"/>
                    <a:pt x="172" y="86"/>
                  </a:cubicBezTo>
                  <a:close/>
                  <a:moveTo>
                    <a:pt x="168" y="82"/>
                  </a:moveTo>
                  <a:cubicBezTo>
                    <a:pt x="167" y="82"/>
                    <a:pt x="167" y="83"/>
                    <a:pt x="167" y="83"/>
                  </a:cubicBezTo>
                  <a:cubicBezTo>
                    <a:pt x="160" y="90"/>
                    <a:pt x="152" y="97"/>
                    <a:pt x="145" y="104"/>
                  </a:cubicBezTo>
                  <a:cubicBezTo>
                    <a:pt x="152" y="97"/>
                    <a:pt x="160" y="89"/>
                    <a:pt x="167" y="81"/>
                  </a:cubicBezTo>
                  <a:cubicBezTo>
                    <a:pt x="168" y="81"/>
                    <a:pt x="168" y="81"/>
                    <a:pt x="169" y="81"/>
                  </a:cubicBezTo>
                  <a:cubicBezTo>
                    <a:pt x="168" y="81"/>
                    <a:pt x="168" y="81"/>
                    <a:pt x="168" y="82"/>
                  </a:cubicBezTo>
                  <a:close/>
                  <a:moveTo>
                    <a:pt x="167" y="72"/>
                  </a:moveTo>
                  <a:cubicBezTo>
                    <a:pt x="166" y="73"/>
                    <a:pt x="166" y="73"/>
                    <a:pt x="165" y="74"/>
                  </a:cubicBezTo>
                  <a:cubicBezTo>
                    <a:pt x="165" y="74"/>
                    <a:pt x="164" y="74"/>
                    <a:pt x="164" y="74"/>
                  </a:cubicBezTo>
                  <a:cubicBezTo>
                    <a:pt x="164" y="74"/>
                    <a:pt x="164" y="75"/>
                    <a:pt x="163" y="75"/>
                  </a:cubicBezTo>
                  <a:cubicBezTo>
                    <a:pt x="164" y="74"/>
                    <a:pt x="164" y="73"/>
                    <a:pt x="165" y="73"/>
                  </a:cubicBezTo>
                  <a:cubicBezTo>
                    <a:pt x="166" y="72"/>
                    <a:pt x="167" y="72"/>
                    <a:pt x="167" y="72"/>
                  </a:cubicBezTo>
                  <a:cubicBezTo>
                    <a:pt x="167" y="72"/>
                    <a:pt x="167" y="72"/>
                    <a:pt x="167" y="72"/>
                  </a:cubicBezTo>
                  <a:close/>
                  <a:moveTo>
                    <a:pt x="164" y="82"/>
                  </a:moveTo>
                  <a:cubicBezTo>
                    <a:pt x="159" y="87"/>
                    <a:pt x="155" y="91"/>
                    <a:pt x="150" y="96"/>
                  </a:cubicBezTo>
                  <a:cubicBezTo>
                    <a:pt x="150" y="96"/>
                    <a:pt x="150" y="96"/>
                    <a:pt x="150" y="96"/>
                  </a:cubicBezTo>
                  <a:cubicBezTo>
                    <a:pt x="147" y="97"/>
                    <a:pt x="145" y="99"/>
                    <a:pt x="142" y="100"/>
                  </a:cubicBezTo>
                  <a:cubicBezTo>
                    <a:pt x="146" y="97"/>
                    <a:pt x="149" y="93"/>
                    <a:pt x="152" y="90"/>
                  </a:cubicBezTo>
                  <a:cubicBezTo>
                    <a:pt x="155" y="87"/>
                    <a:pt x="159" y="85"/>
                    <a:pt x="163" y="82"/>
                  </a:cubicBezTo>
                  <a:cubicBezTo>
                    <a:pt x="163" y="82"/>
                    <a:pt x="163" y="82"/>
                    <a:pt x="164" y="82"/>
                  </a:cubicBezTo>
                  <a:close/>
                  <a:moveTo>
                    <a:pt x="159" y="78"/>
                  </a:moveTo>
                  <a:cubicBezTo>
                    <a:pt x="158" y="78"/>
                    <a:pt x="158" y="79"/>
                    <a:pt x="158" y="79"/>
                  </a:cubicBezTo>
                  <a:cubicBezTo>
                    <a:pt x="157" y="79"/>
                    <a:pt x="157" y="80"/>
                    <a:pt x="157" y="80"/>
                  </a:cubicBezTo>
                  <a:cubicBezTo>
                    <a:pt x="157" y="80"/>
                    <a:pt x="157" y="80"/>
                    <a:pt x="157" y="81"/>
                  </a:cubicBezTo>
                  <a:cubicBezTo>
                    <a:pt x="151" y="86"/>
                    <a:pt x="146" y="91"/>
                    <a:pt x="140" y="96"/>
                  </a:cubicBezTo>
                  <a:cubicBezTo>
                    <a:pt x="136" y="99"/>
                    <a:pt x="133" y="102"/>
                    <a:pt x="129" y="105"/>
                  </a:cubicBezTo>
                  <a:cubicBezTo>
                    <a:pt x="126" y="108"/>
                    <a:pt x="122" y="111"/>
                    <a:pt x="118" y="113"/>
                  </a:cubicBezTo>
                  <a:cubicBezTo>
                    <a:pt x="120" y="112"/>
                    <a:pt x="121" y="110"/>
                    <a:pt x="123" y="109"/>
                  </a:cubicBezTo>
                  <a:cubicBezTo>
                    <a:pt x="130" y="103"/>
                    <a:pt x="136" y="97"/>
                    <a:pt x="142" y="90"/>
                  </a:cubicBezTo>
                  <a:cubicBezTo>
                    <a:pt x="143" y="90"/>
                    <a:pt x="143" y="90"/>
                    <a:pt x="143" y="90"/>
                  </a:cubicBezTo>
                  <a:cubicBezTo>
                    <a:pt x="147" y="85"/>
                    <a:pt x="152" y="81"/>
                    <a:pt x="158" y="77"/>
                  </a:cubicBezTo>
                  <a:cubicBezTo>
                    <a:pt x="158" y="77"/>
                    <a:pt x="159" y="77"/>
                    <a:pt x="159" y="77"/>
                  </a:cubicBezTo>
                  <a:cubicBezTo>
                    <a:pt x="159" y="78"/>
                    <a:pt x="159" y="78"/>
                    <a:pt x="159" y="78"/>
                  </a:cubicBezTo>
                  <a:close/>
                  <a:moveTo>
                    <a:pt x="153" y="77"/>
                  </a:moveTo>
                  <a:cubicBezTo>
                    <a:pt x="153" y="77"/>
                    <a:pt x="153" y="77"/>
                    <a:pt x="153" y="77"/>
                  </a:cubicBezTo>
                  <a:cubicBezTo>
                    <a:pt x="149" y="81"/>
                    <a:pt x="145" y="84"/>
                    <a:pt x="141" y="87"/>
                  </a:cubicBezTo>
                  <a:cubicBezTo>
                    <a:pt x="142" y="85"/>
                    <a:pt x="143" y="84"/>
                    <a:pt x="144" y="83"/>
                  </a:cubicBezTo>
                  <a:cubicBezTo>
                    <a:pt x="144" y="82"/>
                    <a:pt x="144" y="82"/>
                    <a:pt x="143" y="82"/>
                  </a:cubicBezTo>
                  <a:cubicBezTo>
                    <a:pt x="142" y="82"/>
                    <a:pt x="141" y="82"/>
                    <a:pt x="140" y="82"/>
                  </a:cubicBezTo>
                  <a:cubicBezTo>
                    <a:pt x="142" y="79"/>
                    <a:pt x="145" y="77"/>
                    <a:pt x="148" y="74"/>
                  </a:cubicBezTo>
                  <a:cubicBezTo>
                    <a:pt x="148" y="75"/>
                    <a:pt x="149" y="75"/>
                    <a:pt x="149" y="75"/>
                  </a:cubicBezTo>
                  <a:cubicBezTo>
                    <a:pt x="151" y="75"/>
                    <a:pt x="152" y="75"/>
                    <a:pt x="154" y="75"/>
                  </a:cubicBezTo>
                  <a:cubicBezTo>
                    <a:pt x="154" y="75"/>
                    <a:pt x="153" y="75"/>
                    <a:pt x="153" y="76"/>
                  </a:cubicBezTo>
                  <a:cubicBezTo>
                    <a:pt x="152" y="76"/>
                    <a:pt x="152" y="77"/>
                    <a:pt x="153" y="77"/>
                  </a:cubicBezTo>
                  <a:close/>
                  <a:moveTo>
                    <a:pt x="138" y="78"/>
                  </a:moveTo>
                  <a:cubicBezTo>
                    <a:pt x="139" y="77"/>
                    <a:pt x="140" y="76"/>
                    <a:pt x="141" y="75"/>
                  </a:cubicBezTo>
                  <a:cubicBezTo>
                    <a:pt x="142" y="75"/>
                    <a:pt x="142" y="75"/>
                    <a:pt x="143" y="75"/>
                  </a:cubicBezTo>
                  <a:cubicBezTo>
                    <a:pt x="141" y="76"/>
                    <a:pt x="140" y="77"/>
                    <a:pt x="138" y="78"/>
                  </a:cubicBezTo>
                  <a:close/>
                  <a:moveTo>
                    <a:pt x="138" y="74"/>
                  </a:moveTo>
                  <a:cubicBezTo>
                    <a:pt x="137" y="74"/>
                    <a:pt x="137" y="74"/>
                    <a:pt x="136" y="74"/>
                  </a:cubicBezTo>
                  <a:cubicBezTo>
                    <a:pt x="138" y="73"/>
                    <a:pt x="140" y="72"/>
                    <a:pt x="142" y="70"/>
                  </a:cubicBezTo>
                  <a:cubicBezTo>
                    <a:pt x="141" y="72"/>
                    <a:pt x="139" y="73"/>
                    <a:pt x="138" y="74"/>
                  </a:cubicBezTo>
                  <a:close/>
                  <a:moveTo>
                    <a:pt x="139" y="76"/>
                  </a:moveTo>
                  <a:cubicBezTo>
                    <a:pt x="138" y="77"/>
                    <a:pt x="136" y="78"/>
                    <a:pt x="135" y="80"/>
                  </a:cubicBezTo>
                  <a:cubicBezTo>
                    <a:pt x="134" y="81"/>
                    <a:pt x="133" y="82"/>
                    <a:pt x="131" y="83"/>
                  </a:cubicBezTo>
                  <a:cubicBezTo>
                    <a:pt x="130" y="84"/>
                    <a:pt x="129" y="84"/>
                    <a:pt x="129" y="84"/>
                  </a:cubicBezTo>
                  <a:cubicBezTo>
                    <a:pt x="129" y="84"/>
                    <a:pt x="130" y="83"/>
                    <a:pt x="131" y="82"/>
                  </a:cubicBezTo>
                  <a:cubicBezTo>
                    <a:pt x="133" y="80"/>
                    <a:pt x="136" y="78"/>
                    <a:pt x="139" y="76"/>
                  </a:cubicBezTo>
                  <a:close/>
                  <a:moveTo>
                    <a:pt x="127" y="87"/>
                  </a:moveTo>
                  <a:cubicBezTo>
                    <a:pt x="125" y="89"/>
                    <a:pt x="122" y="91"/>
                    <a:pt x="120" y="92"/>
                  </a:cubicBezTo>
                  <a:cubicBezTo>
                    <a:pt x="121" y="91"/>
                    <a:pt x="123" y="90"/>
                    <a:pt x="124" y="88"/>
                  </a:cubicBezTo>
                  <a:cubicBezTo>
                    <a:pt x="125" y="88"/>
                    <a:pt x="126" y="87"/>
                    <a:pt x="127" y="87"/>
                  </a:cubicBezTo>
                  <a:close/>
                  <a:moveTo>
                    <a:pt x="127" y="78"/>
                  </a:moveTo>
                  <a:cubicBezTo>
                    <a:pt x="124" y="81"/>
                    <a:pt x="121" y="84"/>
                    <a:pt x="118" y="87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21" y="82"/>
                    <a:pt x="126" y="77"/>
                    <a:pt x="130" y="72"/>
                  </a:cubicBezTo>
                  <a:cubicBezTo>
                    <a:pt x="129" y="74"/>
                    <a:pt x="128" y="76"/>
                    <a:pt x="127" y="78"/>
                  </a:cubicBezTo>
                  <a:close/>
                  <a:moveTo>
                    <a:pt x="120" y="87"/>
                  </a:moveTo>
                  <a:cubicBezTo>
                    <a:pt x="118" y="88"/>
                    <a:pt x="117" y="90"/>
                    <a:pt x="115" y="92"/>
                  </a:cubicBezTo>
                  <a:cubicBezTo>
                    <a:pt x="114" y="92"/>
                    <a:pt x="114" y="93"/>
                    <a:pt x="113" y="93"/>
                  </a:cubicBezTo>
                  <a:cubicBezTo>
                    <a:pt x="114" y="92"/>
                    <a:pt x="115" y="91"/>
                    <a:pt x="116" y="90"/>
                  </a:cubicBezTo>
                  <a:cubicBezTo>
                    <a:pt x="117" y="89"/>
                    <a:pt x="119" y="88"/>
                    <a:pt x="120" y="87"/>
                  </a:cubicBezTo>
                  <a:close/>
                  <a:moveTo>
                    <a:pt x="128" y="89"/>
                  </a:moveTo>
                  <a:cubicBezTo>
                    <a:pt x="130" y="87"/>
                    <a:pt x="132" y="86"/>
                    <a:pt x="133" y="84"/>
                  </a:cubicBezTo>
                  <a:cubicBezTo>
                    <a:pt x="134" y="84"/>
                    <a:pt x="134" y="84"/>
                    <a:pt x="134" y="84"/>
                  </a:cubicBezTo>
                  <a:cubicBezTo>
                    <a:pt x="125" y="92"/>
                    <a:pt x="117" y="100"/>
                    <a:pt x="108" y="108"/>
                  </a:cubicBezTo>
                  <a:cubicBezTo>
                    <a:pt x="107" y="109"/>
                    <a:pt x="106" y="110"/>
                    <a:pt x="105" y="110"/>
                  </a:cubicBezTo>
                  <a:cubicBezTo>
                    <a:pt x="108" y="108"/>
                    <a:pt x="110" y="105"/>
                    <a:pt x="112" y="102"/>
                  </a:cubicBezTo>
                  <a:cubicBezTo>
                    <a:pt x="117" y="98"/>
                    <a:pt x="123" y="93"/>
                    <a:pt x="128" y="89"/>
                  </a:cubicBezTo>
                  <a:close/>
                  <a:moveTo>
                    <a:pt x="99" y="116"/>
                  </a:moveTo>
                  <a:cubicBezTo>
                    <a:pt x="98" y="116"/>
                    <a:pt x="98" y="116"/>
                    <a:pt x="97" y="117"/>
                  </a:cubicBezTo>
                  <a:cubicBezTo>
                    <a:pt x="97" y="117"/>
                    <a:pt x="96" y="117"/>
                    <a:pt x="95" y="116"/>
                  </a:cubicBezTo>
                  <a:cubicBezTo>
                    <a:pt x="96" y="115"/>
                    <a:pt x="97" y="113"/>
                    <a:pt x="98" y="112"/>
                  </a:cubicBezTo>
                  <a:cubicBezTo>
                    <a:pt x="101" y="110"/>
                    <a:pt x="104" y="108"/>
                    <a:pt x="107" y="106"/>
                  </a:cubicBezTo>
                  <a:cubicBezTo>
                    <a:pt x="104" y="109"/>
                    <a:pt x="102" y="112"/>
                    <a:pt x="99" y="116"/>
                  </a:cubicBezTo>
                  <a:close/>
                  <a:moveTo>
                    <a:pt x="99" y="107"/>
                  </a:moveTo>
                  <a:cubicBezTo>
                    <a:pt x="96" y="110"/>
                    <a:pt x="93" y="113"/>
                    <a:pt x="89" y="116"/>
                  </a:cubicBezTo>
                  <a:cubicBezTo>
                    <a:pt x="89" y="116"/>
                    <a:pt x="89" y="116"/>
                    <a:pt x="88" y="116"/>
                  </a:cubicBezTo>
                  <a:cubicBezTo>
                    <a:pt x="89" y="115"/>
                    <a:pt x="90" y="114"/>
                    <a:pt x="91" y="114"/>
                  </a:cubicBezTo>
                  <a:cubicBezTo>
                    <a:pt x="93" y="111"/>
                    <a:pt x="95" y="109"/>
                    <a:pt x="98" y="107"/>
                  </a:cubicBezTo>
                  <a:cubicBezTo>
                    <a:pt x="99" y="105"/>
                    <a:pt x="101" y="104"/>
                    <a:pt x="103" y="103"/>
                  </a:cubicBezTo>
                  <a:cubicBezTo>
                    <a:pt x="102" y="104"/>
                    <a:pt x="100" y="106"/>
                    <a:pt x="99" y="107"/>
                  </a:cubicBezTo>
                  <a:close/>
                  <a:moveTo>
                    <a:pt x="84" y="115"/>
                  </a:moveTo>
                  <a:cubicBezTo>
                    <a:pt x="83" y="116"/>
                    <a:pt x="83" y="116"/>
                    <a:pt x="82" y="116"/>
                  </a:cubicBezTo>
                  <a:cubicBezTo>
                    <a:pt x="84" y="113"/>
                    <a:pt x="87" y="110"/>
                    <a:pt x="89" y="107"/>
                  </a:cubicBezTo>
                  <a:cubicBezTo>
                    <a:pt x="87" y="110"/>
                    <a:pt x="85" y="112"/>
                    <a:pt x="84" y="115"/>
                  </a:cubicBezTo>
                  <a:close/>
                  <a:moveTo>
                    <a:pt x="56" y="130"/>
                  </a:moveTo>
                  <a:cubicBezTo>
                    <a:pt x="55" y="127"/>
                    <a:pt x="55" y="125"/>
                    <a:pt x="54" y="123"/>
                  </a:cubicBezTo>
                  <a:cubicBezTo>
                    <a:pt x="54" y="122"/>
                    <a:pt x="55" y="122"/>
                    <a:pt x="55" y="122"/>
                  </a:cubicBezTo>
                  <a:cubicBezTo>
                    <a:pt x="55" y="122"/>
                    <a:pt x="55" y="122"/>
                    <a:pt x="55" y="121"/>
                  </a:cubicBezTo>
                  <a:cubicBezTo>
                    <a:pt x="56" y="123"/>
                    <a:pt x="57" y="125"/>
                    <a:pt x="58" y="127"/>
                  </a:cubicBezTo>
                  <a:cubicBezTo>
                    <a:pt x="57" y="128"/>
                    <a:pt x="57" y="129"/>
                    <a:pt x="56" y="130"/>
                  </a:cubicBezTo>
                  <a:close/>
                  <a:moveTo>
                    <a:pt x="58" y="146"/>
                  </a:moveTo>
                  <a:cubicBezTo>
                    <a:pt x="58" y="145"/>
                    <a:pt x="58" y="145"/>
                    <a:pt x="59" y="145"/>
                  </a:cubicBezTo>
                  <a:cubicBezTo>
                    <a:pt x="59" y="145"/>
                    <a:pt x="59" y="145"/>
                    <a:pt x="59" y="146"/>
                  </a:cubicBezTo>
                  <a:cubicBezTo>
                    <a:pt x="58" y="146"/>
                    <a:pt x="58" y="147"/>
                    <a:pt x="58" y="148"/>
                  </a:cubicBezTo>
                  <a:cubicBezTo>
                    <a:pt x="57" y="148"/>
                    <a:pt x="57" y="147"/>
                    <a:pt x="57" y="147"/>
                  </a:cubicBezTo>
                  <a:cubicBezTo>
                    <a:pt x="57" y="146"/>
                    <a:pt x="58" y="146"/>
                    <a:pt x="58" y="146"/>
                  </a:cubicBezTo>
                  <a:close/>
                  <a:moveTo>
                    <a:pt x="56" y="142"/>
                  </a:moveTo>
                  <a:cubicBezTo>
                    <a:pt x="56" y="141"/>
                    <a:pt x="55" y="140"/>
                    <a:pt x="55" y="139"/>
                  </a:cubicBezTo>
                  <a:cubicBezTo>
                    <a:pt x="55" y="139"/>
                    <a:pt x="56" y="138"/>
                    <a:pt x="56" y="138"/>
                  </a:cubicBezTo>
                  <a:cubicBezTo>
                    <a:pt x="56" y="139"/>
                    <a:pt x="57" y="140"/>
                    <a:pt x="57" y="140"/>
                  </a:cubicBezTo>
                  <a:cubicBezTo>
                    <a:pt x="57" y="141"/>
                    <a:pt x="56" y="142"/>
                    <a:pt x="56" y="142"/>
                  </a:cubicBezTo>
                  <a:close/>
                  <a:moveTo>
                    <a:pt x="56" y="160"/>
                  </a:moveTo>
                  <a:cubicBezTo>
                    <a:pt x="56" y="161"/>
                    <a:pt x="56" y="161"/>
                    <a:pt x="56" y="161"/>
                  </a:cubicBezTo>
                  <a:cubicBezTo>
                    <a:pt x="56" y="162"/>
                    <a:pt x="55" y="162"/>
                    <a:pt x="55" y="162"/>
                  </a:cubicBezTo>
                  <a:cubicBezTo>
                    <a:pt x="55" y="162"/>
                    <a:pt x="55" y="161"/>
                    <a:pt x="55" y="161"/>
                  </a:cubicBezTo>
                  <a:cubicBezTo>
                    <a:pt x="55" y="161"/>
                    <a:pt x="56" y="161"/>
                    <a:pt x="56" y="160"/>
                  </a:cubicBezTo>
                  <a:close/>
                  <a:moveTo>
                    <a:pt x="55" y="103"/>
                  </a:moveTo>
                  <a:cubicBezTo>
                    <a:pt x="55" y="103"/>
                    <a:pt x="55" y="103"/>
                    <a:pt x="54" y="103"/>
                  </a:cubicBezTo>
                  <a:cubicBezTo>
                    <a:pt x="54" y="102"/>
                    <a:pt x="54" y="101"/>
                    <a:pt x="54" y="101"/>
                  </a:cubicBezTo>
                  <a:cubicBezTo>
                    <a:pt x="55" y="100"/>
                    <a:pt x="55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5" y="100"/>
                    <a:pt x="55" y="100"/>
                  </a:cubicBezTo>
                  <a:cubicBezTo>
                    <a:pt x="55" y="101"/>
                    <a:pt x="55" y="102"/>
                    <a:pt x="56" y="101"/>
                  </a:cubicBezTo>
                  <a:cubicBezTo>
                    <a:pt x="56" y="101"/>
                    <a:pt x="56" y="101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6" y="102"/>
                    <a:pt x="55" y="103"/>
                    <a:pt x="55" y="103"/>
                  </a:cubicBezTo>
                  <a:close/>
                  <a:moveTo>
                    <a:pt x="53" y="134"/>
                  </a:moveTo>
                  <a:cubicBezTo>
                    <a:pt x="53" y="131"/>
                    <a:pt x="52" y="129"/>
                    <a:pt x="51" y="127"/>
                  </a:cubicBezTo>
                  <a:cubicBezTo>
                    <a:pt x="51" y="127"/>
                    <a:pt x="51" y="126"/>
                    <a:pt x="52" y="126"/>
                  </a:cubicBezTo>
                  <a:cubicBezTo>
                    <a:pt x="52" y="128"/>
                    <a:pt x="53" y="130"/>
                    <a:pt x="54" y="132"/>
                  </a:cubicBezTo>
                  <a:cubicBezTo>
                    <a:pt x="54" y="133"/>
                    <a:pt x="54" y="133"/>
                    <a:pt x="53" y="134"/>
                  </a:cubicBezTo>
                  <a:close/>
                  <a:moveTo>
                    <a:pt x="53" y="146"/>
                  </a:moveTo>
                  <a:cubicBezTo>
                    <a:pt x="53" y="146"/>
                    <a:pt x="53" y="147"/>
                    <a:pt x="53" y="147"/>
                  </a:cubicBezTo>
                  <a:cubicBezTo>
                    <a:pt x="53" y="146"/>
                    <a:pt x="52" y="145"/>
                    <a:pt x="52" y="144"/>
                  </a:cubicBezTo>
                  <a:cubicBezTo>
                    <a:pt x="52" y="144"/>
                    <a:pt x="52" y="144"/>
                    <a:pt x="52" y="143"/>
                  </a:cubicBezTo>
                  <a:cubicBezTo>
                    <a:pt x="53" y="144"/>
                    <a:pt x="53" y="145"/>
                    <a:pt x="53" y="146"/>
                  </a:cubicBezTo>
                  <a:close/>
                  <a:moveTo>
                    <a:pt x="51" y="90"/>
                  </a:moveTo>
                  <a:cubicBezTo>
                    <a:pt x="51" y="90"/>
                    <a:pt x="51" y="91"/>
                    <a:pt x="50" y="91"/>
                  </a:cubicBezTo>
                  <a:cubicBezTo>
                    <a:pt x="50" y="92"/>
                    <a:pt x="49" y="92"/>
                    <a:pt x="49" y="92"/>
                  </a:cubicBezTo>
                  <a:cubicBezTo>
                    <a:pt x="50" y="92"/>
                    <a:pt x="50" y="91"/>
                    <a:pt x="51" y="90"/>
                  </a:cubicBezTo>
                  <a:close/>
                  <a:moveTo>
                    <a:pt x="50" y="88"/>
                  </a:moveTo>
                  <a:cubicBezTo>
                    <a:pt x="51" y="87"/>
                    <a:pt x="51" y="86"/>
                    <a:pt x="52" y="85"/>
                  </a:cubicBezTo>
                  <a:cubicBezTo>
                    <a:pt x="52" y="85"/>
                    <a:pt x="53" y="84"/>
                    <a:pt x="53" y="84"/>
                  </a:cubicBezTo>
                  <a:cubicBezTo>
                    <a:pt x="53" y="85"/>
                    <a:pt x="53" y="85"/>
                    <a:pt x="52" y="86"/>
                  </a:cubicBezTo>
                  <a:cubicBezTo>
                    <a:pt x="52" y="87"/>
                    <a:pt x="51" y="88"/>
                    <a:pt x="50" y="88"/>
                  </a:cubicBezTo>
                  <a:close/>
                  <a:moveTo>
                    <a:pt x="51" y="107"/>
                  </a:moveTo>
                  <a:cubicBezTo>
                    <a:pt x="50" y="108"/>
                    <a:pt x="48" y="109"/>
                    <a:pt x="47" y="109"/>
                  </a:cubicBezTo>
                  <a:cubicBezTo>
                    <a:pt x="47" y="109"/>
                    <a:pt x="47" y="109"/>
                    <a:pt x="47" y="109"/>
                  </a:cubicBezTo>
                  <a:cubicBezTo>
                    <a:pt x="48" y="108"/>
                    <a:pt x="49" y="106"/>
                    <a:pt x="50" y="105"/>
                  </a:cubicBezTo>
                  <a:cubicBezTo>
                    <a:pt x="50" y="106"/>
                    <a:pt x="51" y="106"/>
                    <a:pt x="51" y="107"/>
                  </a:cubicBezTo>
                  <a:close/>
                  <a:moveTo>
                    <a:pt x="50" y="110"/>
                  </a:moveTo>
                  <a:cubicBezTo>
                    <a:pt x="49" y="111"/>
                    <a:pt x="49" y="111"/>
                    <a:pt x="48" y="112"/>
                  </a:cubicBezTo>
                  <a:cubicBezTo>
                    <a:pt x="48" y="112"/>
                    <a:pt x="48" y="111"/>
                    <a:pt x="48" y="111"/>
                  </a:cubicBezTo>
                  <a:cubicBezTo>
                    <a:pt x="48" y="111"/>
                    <a:pt x="49" y="110"/>
                    <a:pt x="50" y="110"/>
                  </a:cubicBezTo>
                  <a:close/>
                  <a:moveTo>
                    <a:pt x="51" y="110"/>
                  </a:moveTo>
                  <a:cubicBezTo>
                    <a:pt x="51" y="111"/>
                    <a:pt x="51" y="112"/>
                    <a:pt x="51" y="112"/>
                  </a:cubicBezTo>
                  <a:cubicBezTo>
                    <a:pt x="51" y="113"/>
                    <a:pt x="50" y="113"/>
                    <a:pt x="49" y="114"/>
                  </a:cubicBezTo>
                  <a:cubicBezTo>
                    <a:pt x="50" y="113"/>
                    <a:pt x="51" y="112"/>
                    <a:pt x="51" y="110"/>
                  </a:cubicBezTo>
                  <a:close/>
                  <a:moveTo>
                    <a:pt x="54" y="110"/>
                  </a:moveTo>
                  <a:cubicBezTo>
                    <a:pt x="54" y="110"/>
                    <a:pt x="54" y="110"/>
                    <a:pt x="54" y="110"/>
                  </a:cubicBezTo>
                  <a:cubicBezTo>
                    <a:pt x="53" y="110"/>
                    <a:pt x="53" y="110"/>
                    <a:pt x="53" y="109"/>
                  </a:cubicBezTo>
                  <a:cubicBezTo>
                    <a:pt x="53" y="109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4" y="108"/>
                    <a:pt x="54" y="109"/>
                    <a:pt x="54" y="110"/>
                  </a:cubicBezTo>
                  <a:close/>
                  <a:moveTo>
                    <a:pt x="54" y="87"/>
                  </a:moveTo>
                  <a:cubicBezTo>
                    <a:pt x="54" y="87"/>
                    <a:pt x="54" y="87"/>
                    <a:pt x="54" y="87"/>
                  </a:cubicBezTo>
                  <a:cubicBezTo>
                    <a:pt x="55" y="86"/>
                    <a:pt x="55" y="86"/>
                    <a:pt x="56" y="85"/>
                  </a:cubicBezTo>
                  <a:cubicBezTo>
                    <a:pt x="55" y="86"/>
                    <a:pt x="55" y="87"/>
                    <a:pt x="54" y="88"/>
                  </a:cubicBezTo>
                  <a:cubicBezTo>
                    <a:pt x="54" y="88"/>
                    <a:pt x="54" y="88"/>
                    <a:pt x="54" y="87"/>
                  </a:cubicBezTo>
                  <a:close/>
                  <a:moveTo>
                    <a:pt x="54" y="96"/>
                  </a:moveTo>
                  <a:cubicBezTo>
                    <a:pt x="54" y="96"/>
                    <a:pt x="54" y="96"/>
                    <a:pt x="54" y="96"/>
                  </a:cubicBezTo>
                  <a:cubicBezTo>
                    <a:pt x="54" y="96"/>
                    <a:pt x="55" y="96"/>
                    <a:pt x="55" y="95"/>
                  </a:cubicBezTo>
                  <a:cubicBezTo>
                    <a:pt x="55" y="96"/>
                    <a:pt x="55" y="96"/>
                    <a:pt x="55" y="97"/>
                  </a:cubicBezTo>
                  <a:cubicBezTo>
                    <a:pt x="55" y="97"/>
                    <a:pt x="55" y="98"/>
                    <a:pt x="54" y="98"/>
                  </a:cubicBezTo>
                  <a:cubicBezTo>
                    <a:pt x="54" y="98"/>
                    <a:pt x="54" y="97"/>
                    <a:pt x="54" y="96"/>
                  </a:cubicBezTo>
                  <a:close/>
                  <a:moveTo>
                    <a:pt x="55" y="83"/>
                  </a:moveTo>
                  <a:cubicBezTo>
                    <a:pt x="56" y="82"/>
                    <a:pt x="56" y="82"/>
                    <a:pt x="56" y="81"/>
                  </a:cubicBezTo>
                  <a:cubicBezTo>
                    <a:pt x="58" y="80"/>
                    <a:pt x="60" y="78"/>
                    <a:pt x="61" y="76"/>
                  </a:cubicBezTo>
                  <a:cubicBezTo>
                    <a:pt x="61" y="77"/>
                    <a:pt x="61" y="77"/>
                    <a:pt x="60" y="78"/>
                  </a:cubicBezTo>
                  <a:cubicBezTo>
                    <a:pt x="59" y="80"/>
                    <a:pt x="57" y="81"/>
                    <a:pt x="55" y="83"/>
                  </a:cubicBezTo>
                  <a:close/>
                  <a:moveTo>
                    <a:pt x="88" y="57"/>
                  </a:moveTo>
                  <a:cubicBezTo>
                    <a:pt x="86" y="59"/>
                    <a:pt x="84" y="61"/>
                    <a:pt x="82" y="63"/>
                  </a:cubicBezTo>
                  <a:cubicBezTo>
                    <a:pt x="78" y="67"/>
                    <a:pt x="75" y="70"/>
                    <a:pt x="71" y="73"/>
                  </a:cubicBezTo>
                  <a:cubicBezTo>
                    <a:pt x="71" y="73"/>
                    <a:pt x="71" y="74"/>
                    <a:pt x="70" y="74"/>
                  </a:cubicBezTo>
                  <a:cubicBezTo>
                    <a:pt x="69" y="76"/>
                    <a:pt x="67" y="77"/>
                    <a:pt x="65" y="79"/>
                  </a:cubicBezTo>
                  <a:cubicBezTo>
                    <a:pt x="67" y="77"/>
                    <a:pt x="68" y="75"/>
                    <a:pt x="69" y="73"/>
                  </a:cubicBezTo>
                  <a:cubicBezTo>
                    <a:pt x="71" y="71"/>
                    <a:pt x="73" y="69"/>
                    <a:pt x="75" y="67"/>
                  </a:cubicBezTo>
                  <a:cubicBezTo>
                    <a:pt x="79" y="64"/>
                    <a:pt x="84" y="60"/>
                    <a:pt x="88" y="57"/>
                  </a:cubicBezTo>
                  <a:close/>
                  <a:moveTo>
                    <a:pt x="86" y="57"/>
                  </a:moveTo>
                  <a:cubicBezTo>
                    <a:pt x="87" y="55"/>
                    <a:pt x="89" y="54"/>
                    <a:pt x="90" y="53"/>
                  </a:cubicBezTo>
                  <a:cubicBezTo>
                    <a:pt x="90" y="53"/>
                    <a:pt x="90" y="53"/>
                    <a:pt x="90" y="54"/>
                  </a:cubicBezTo>
                  <a:cubicBezTo>
                    <a:pt x="88" y="55"/>
                    <a:pt x="87" y="56"/>
                    <a:pt x="86" y="57"/>
                  </a:cubicBezTo>
                  <a:close/>
                  <a:moveTo>
                    <a:pt x="105" y="58"/>
                  </a:move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105" y="58"/>
                    <a:pt x="105" y="59"/>
                  </a:cubicBezTo>
                  <a:cubicBezTo>
                    <a:pt x="102" y="61"/>
                    <a:pt x="100" y="62"/>
                    <a:pt x="97" y="64"/>
                  </a:cubicBezTo>
                  <a:cubicBezTo>
                    <a:pt x="97" y="64"/>
                    <a:pt x="98" y="64"/>
                    <a:pt x="98" y="64"/>
                  </a:cubicBezTo>
                  <a:cubicBezTo>
                    <a:pt x="100" y="62"/>
                    <a:pt x="102" y="60"/>
                    <a:pt x="105" y="58"/>
                  </a:cubicBezTo>
                  <a:close/>
                  <a:moveTo>
                    <a:pt x="100" y="59"/>
                  </a:moveTo>
                  <a:cubicBezTo>
                    <a:pt x="100" y="59"/>
                    <a:pt x="100" y="58"/>
                    <a:pt x="101" y="58"/>
                  </a:cubicBezTo>
                  <a:cubicBezTo>
                    <a:pt x="102" y="57"/>
                    <a:pt x="103" y="57"/>
                    <a:pt x="104" y="56"/>
                  </a:cubicBezTo>
                  <a:cubicBezTo>
                    <a:pt x="103" y="57"/>
                    <a:pt x="101" y="58"/>
                    <a:pt x="100" y="59"/>
                  </a:cubicBezTo>
                  <a:close/>
                  <a:moveTo>
                    <a:pt x="86" y="81"/>
                  </a:moveTo>
                  <a:cubicBezTo>
                    <a:pt x="87" y="81"/>
                    <a:pt x="88" y="80"/>
                    <a:pt x="88" y="79"/>
                  </a:cubicBezTo>
                  <a:cubicBezTo>
                    <a:pt x="92" y="75"/>
                    <a:pt x="96" y="71"/>
                    <a:pt x="100" y="67"/>
                  </a:cubicBezTo>
                  <a:cubicBezTo>
                    <a:pt x="100" y="69"/>
                    <a:pt x="99" y="70"/>
                    <a:pt x="98" y="72"/>
                  </a:cubicBezTo>
                  <a:cubicBezTo>
                    <a:pt x="97" y="72"/>
                    <a:pt x="96" y="73"/>
                    <a:pt x="96" y="74"/>
                  </a:cubicBezTo>
                  <a:cubicBezTo>
                    <a:pt x="92" y="76"/>
                    <a:pt x="89" y="79"/>
                    <a:pt x="86" y="81"/>
                  </a:cubicBezTo>
                  <a:close/>
                  <a:moveTo>
                    <a:pt x="93" y="78"/>
                  </a:moveTo>
                  <a:cubicBezTo>
                    <a:pt x="90" y="81"/>
                    <a:pt x="87" y="84"/>
                    <a:pt x="85" y="86"/>
                  </a:cubicBezTo>
                  <a:cubicBezTo>
                    <a:pt x="85" y="86"/>
                    <a:pt x="85" y="85"/>
                    <a:pt x="85" y="85"/>
                  </a:cubicBezTo>
                  <a:cubicBezTo>
                    <a:pt x="86" y="84"/>
                    <a:pt x="88" y="83"/>
                    <a:pt x="89" y="82"/>
                  </a:cubicBezTo>
                  <a:cubicBezTo>
                    <a:pt x="90" y="80"/>
                    <a:pt x="92" y="79"/>
                    <a:pt x="93" y="78"/>
                  </a:cubicBezTo>
                  <a:close/>
                  <a:moveTo>
                    <a:pt x="92" y="73"/>
                  </a:moveTo>
                  <a:cubicBezTo>
                    <a:pt x="93" y="71"/>
                    <a:pt x="94" y="69"/>
                    <a:pt x="95" y="68"/>
                  </a:cubicBezTo>
                  <a:cubicBezTo>
                    <a:pt x="98" y="66"/>
                    <a:pt x="101" y="64"/>
                    <a:pt x="103" y="62"/>
                  </a:cubicBezTo>
                  <a:cubicBezTo>
                    <a:pt x="103" y="62"/>
                    <a:pt x="103" y="63"/>
                    <a:pt x="102" y="63"/>
                  </a:cubicBezTo>
                  <a:cubicBezTo>
                    <a:pt x="99" y="66"/>
                    <a:pt x="96" y="69"/>
                    <a:pt x="92" y="73"/>
                  </a:cubicBezTo>
                  <a:close/>
                  <a:moveTo>
                    <a:pt x="85" y="64"/>
                  </a:moveTo>
                  <a:cubicBezTo>
                    <a:pt x="84" y="65"/>
                    <a:pt x="83" y="66"/>
                    <a:pt x="82" y="66"/>
                  </a:cubicBezTo>
                  <a:cubicBezTo>
                    <a:pt x="82" y="66"/>
                    <a:pt x="82" y="66"/>
                    <a:pt x="82" y="66"/>
                  </a:cubicBezTo>
                  <a:cubicBezTo>
                    <a:pt x="83" y="65"/>
                    <a:pt x="84" y="64"/>
                    <a:pt x="85" y="64"/>
                  </a:cubicBezTo>
                  <a:cubicBezTo>
                    <a:pt x="85" y="64"/>
                    <a:pt x="85" y="64"/>
                    <a:pt x="85" y="64"/>
                  </a:cubicBezTo>
                  <a:close/>
                  <a:moveTo>
                    <a:pt x="89" y="65"/>
                  </a:moveTo>
                  <a:cubicBezTo>
                    <a:pt x="86" y="68"/>
                    <a:pt x="84" y="70"/>
                    <a:pt x="81" y="73"/>
                  </a:cubicBezTo>
                  <a:cubicBezTo>
                    <a:pt x="82" y="72"/>
                    <a:pt x="82" y="71"/>
                    <a:pt x="83" y="70"/>
                  </a:cubicBezTo>
                  <a:cubicBezTo>
                    <a:pt x="85" y="69"/>
                    <a:pt x="87" y="67"/>
                    <a:pt x="89" y="65"/>
                  </a:cubicBezTo>
                  <a:close/>
                  <a:moveTo>
                    <a:pt x="83" y="68"/>
                  </a:moveTo>
                  <a:cubicBezTo>
                    <a:pt x="82" y="68"/>
                    <a:pt x="82" y="68"/>
                    <a:pt x="82" y="69"/>
                  </a:cubicBezTo>
                  <a:cubicBezTo>
                    <a:pt x="81" y="70"/>
                    <a:pt x="79" y="71"/>
                    <a:pt x="78" y="72"/>
                  </a:cubicBezTo>
                  <a:cubicBezTo>
                    <a:pt x="78" y="71"/>
                    <a:pt x="79" y="71"/>
                    <a:pt x="79" y="70"/>
                  </a:cubicBezTo>
                  <a:cubicBezTo>
                    <a:pt x="80" y="69"/>
                    <a:pt x="81" y="69"/>
                    <a:pt x="83" y="68"/>
                  </a:cubicBezTo>
                  <a:close/>
                  <a:moveTo>
                    <a:pt x="78" y="74"/>
                  </a:moveTo>
                  <a:cubicBezTo>
                    <a:pt x="77" y="76"/>
                    <a:pt x="76" y="77"/>
                    <a:pt x="75" y="79"/>
                  </a:cubicBezTo>
                  <a:cubicBezTo>
                    <a:pt x="74" y="80"/>
                    <a:pt x="73" y="81"/>
                    <a:pt x="72" y="82"/>
                  </a:cubicBezTo>
                  <a:cubicBezTo>
                    <a:pt x="73" y="81"/>
                    <a:pt x="73" y="79"/>
                    <a:pt x="74" y="77"/>
                  </a:cubicBezTo>
                  <a:cubicBezTo>
                    <a:pt x="75" y="77"/>
                    <a:pt x="75" y="77"/>
                    <a:pt x="75" y="77"/>
                  </a:cubicBezTo>
                  <a:cubicBezTo>
                    <a:pt x="76" y="76"/>
                    <a:pt x="77" y="75"/>
                    <a:pt x="78" y="74"/>
                  </a:cubicBezTo>
                  <a:close/>
                  <a:moveTo>
                    <a:pt x="74" y="83"/>
                  </a:moveTo>
                  <a:cubicBezTo>
                    <a:pt x="76" y="81"/>
                    <a:pt x="79" y="78"/>
                    <a:pt x="82" y="76"/>
                  </a:cubicBezTo>
                  <a:cubicBezTo>
                    <a:pt x="82" y="76"/>
                    <a:pt x="82" y="77"/>
                    <a:pt x="82" y="77"/>
                  </a:cubicBezTo>
                  <a:cubicBezTo>
                    <a:pt x="78" y="80"/>
                    <a:pt x="75" y="82"/>
                    <a:pt x="72" y="85"/>
                  </a:cubicBezTo>
                  <a:cubicBezTo>
                    <a:pt x="72" y="84"/>
                    <a:pt x="73" y="84"/>
                    <a:pt x="74" y="83"/>
                  </a:cubicBezTo>
                  <a:close/>
                  <a:moveTo>
                    <a:pt x="81" y="75"/>
                  </a:moveTo>
                  <a:cubicBezTo>
                    <a:pt x="86" y="70"/>
                    <a:pt x="92" y="65"/>
                    <a:pt x="97" y="60"/>
                  </a:cubicBezTo>
                  <a:cubicBezTo>
                    <a:pt x="97" y="60"/>
                    <a:pt x="98" y="60"/>
                    <a:pt x="98" y="59"/>
                  </a:cubicBezTo>
                  <a:cubicBezTo>
                    <a:pt x="98" y="60"/>
                    <a:pt x="98" y="60"/>
                    <a:pt x="97" y="61"/>
                  </a:cubicBezTo>
                  <a:cubicBezTo>
                    <a:pt x="94" y="64"/>
                    <a:pt x="91" y="66"/>
                    <a:pt x="88" y="69"/>
                  </a:cubicBezTo>
                  <a:cubicBezTo>
                    <a:pt x="86" y="71"/>
                    <a:pt x="83" y="73"/>
                    <a:pt x="81" y="75"/>
                  </a:cubicBezTo>
                  <a:close/>
                  <a:moveTo>
                    <a:pt x="90" y="70"/>
                  </a:moveTo>
                  <a:cubicBezTo>
                    <a:pt x="92" y="69"/>
                    <a:pt x="93" y="67"/>
                    <a:pt x="94" y="66"/>
                  </a:cubicBezTo>
                  <a:cubicBezTo>
                    <a:pt x="94" y="67"/>
                    <a:pt x="94" y="67"/>
                    <a:pt x="94" y="67"/>
                  </a:cubicBezTo>
                  <a:cubicBezTo>
                    <a:pt x="93" y="68"/>
                    <a:pt x="91" y="69"/>
                    <a:pt x="90" y="70"/>
                  </a:cubicBezTo>
                  <a:cubicBezTo>
                    <a:pt x="90" y="70"/>
                    <a:pt x="90" y="70"/>
                    <a:pt x="90" y="70"/>
                  </a:cubicBezTo>
                  <a:close/>
                  <a:moveTo>
                    <a:pt x="97" y="58"/>
                  </a:moveTo>
                  <a:cubicBezTo>
                    <a:pt x="93" y="60"/>
                    <a:pt x="89" y="63"/>
                    <a:pt x="86" y="66"/>
                  </a:cubicBezTo>
                  <a:cubicBezTo>
                    <a:pt x="86" y="66"/>
                    <a:pt x="86" y="65"/>
                    <a:pt x="86" y="65"/>
                  </a:cubicBezTo>
                  <a:cubicBezTo>
                    <a:pt x="90" y="62"/>
                    <a:pt x="95" y="59"/>
                    <a:pt x="99" y="56"/>
                  </a:cubicBezTo>
                  <a:cubicBezTo>
                    <a:pt x="98" y="57"/>
                    <a:pt x="98" y="57"/>
                    <a:pt x="97" y="58"/>
                  </a:cubicBezTo>
                  <a:close/>
                  <a:moveTo>
                    <a:pt x="70" y="69"/>
                  </a:moveTo>
                  <a:cubicBezTo>
                    <a:pt x="69" y="69"/>
                    <a:pt x="69" y="70"/>
                    <a:pt x="69" y="70"/>
                  </a:cubicBezTo>
                  <a:cubicBezTo>
                    <a:pt x="68" y="71"/>
                    <a:pt x="67" y="72"/>
                    <a:pt x="65" y="73"/>
                  </a:cubicBezTo>
                  <a:cubicBezTo>
                    <a:pt x="66" y="73"/>
                    <a:pt x="66" y="72"/>
                    <a:pt x="66" y="72"/>
                  </a:cubicBezTo>
                  <a:cubicBezTo>
                    <a:pt x="67" y="71"/>
                    <a:pt x="68" y="70"/>
                    <a:pt x="70" y="69"/>
                  </a:cubicBezTo>
                  <a:close/>
                  <a:moveTo>
                    <a:pt x="69" y="67"/>
                  </a:moveTo>
                  <a:cubicBezTo>
                    <a:pt x="70" y="66"/>
                    <a:pt x="71" y="64"/>
                    <a:pt x="73" y="62"/>
                  </a:cubicBezTo>
                  <a:cubicBezTo>
                    <a:pt x="73" y="62"/>
                    <a:pt x="73" y="62"/>
                    <a:pt x="73" y="62"/>
                  </a:cubicBezTo>
                  <a:cubicBezTo>
                    <a:pt x="73" y="63"/>
                    <a:pt x="72" y="64"/>
                    <a:pt x="72" y="65"/>
                  </a:cubicBezTo>
                  <a:cubicBezTo>
                    <a:pt x="71" y="66"/>
                    <a:pt x="70" y="67"/>
                    <a:pt x="69" y="67"/>
                  </a:cubicBezTo>
                  <a:close/>
                  <a:moveTo>
                    <a:pt x="73" y="67"/>
                  </a:moveTo>
                  <a:cubicBezTo>
                    <a:pt x="73" y="66"/>
                    <a:pt x="73" y="66"/>
                    <a:pt x="73" y="66"/>
                  </a:cubicBezTo>
                  <a:cubicBezTo>
                    <a:pt x="75" y="65"/>
                    <a:pt x="77" y="63"/>
                    <a:pt x="78" y="62"/>
                  </a:cubicBezTo>
                  <a:cubicBezTo>
                    <a:pt x="76" y="63"/>
                    <a:pt x="75" y="65"/>
                    <a:pt x="73" y="67"/>
                  </a:cubicBezTo>
                  <a:close/>
                  <a:moveTo>
                    <a:pt x="72" y="60"/>
                  </a:moveTo>
                  <a:cubicBezTo>
                    <a:pt x="71" y="61"/>
                    <a:pt x="69" y="63"/>
                    <a:pt x="68" y="65"/>
                  </a:cubicBezTo>
                  <a:cubicBezTo>
                    <a:pt x="65" y="67"/>
                    <a:pt x="62" y="70"/>
                    <a:pt x="59" y="73"/>
                  </a:cubicBezTo>
                  <a:cubicBezTo>
                    <a:pt x="60" y="72"/>
                    <a:pt x="61" y="70"/>
                    <a:pt x="62" y="69"/>
                  </a:cubicBezTo>
                  <a:cubicBezTo>
                    <a:pt x="66" y="65"/>
                    <a:pt x="70" y="61"/>
                    <a:pt x="75" y="57"/>
                  </a:cubicBezTo>
                  <a:cubicBezTo>
                    <a:pt x="74" y="58"/>
                    <a:pt x="73" y="59"/>
                    <a:pt x="72" y="60"/>
                  </a:cubicBezTo>
                  <a:close/>
                  <a:moveTo>
                    <a:pt x="60" y="68"/>
                  </a:moveTo>
                  <a:cubicBezTo>
                    <a:pt x="60" y="69"/>
                    <a:pt x="59" y="69"/>
                    <a:pt x="58" y="70"/>
                  </a:cubicBezTo>
                  <a:cubicBezTo>
                    <a:pt x="58" y="69"/>
                    <a:pt x="58" y="68"/>
                    <a:pt x="58" y="67"/>
                  </a:cubicBezTo>
                  <a:cubicBezTo>
                    <a:pt x="60" y="66"/>
                    <a:pt x="61" y="65"/>
                    <a:pt x="62" y="64"/>
                  </a:cubicBezTo>
                  <a:cubicBezTo>
                    <a:pt x="63" y="63"/>
                    <a:pt x="63" y="63"/>
                    <a:pt x="64" y="62"/>
                  </a:cubicBezTo>
                  <a:cubicBezTo>
                    <a:pt x="65" y="62"/>
                    <a:pt x="65" y="61"/>
                    <a:pt x="66" y="60"/>
                  </a:cubicBezTo>
                  <a:cubicBezTo>
                    <a:pt x="64" y="63"/>
                    <a:pt x="62" y="65"/>
                    <a:pt x="60" y="68"/>
                  </a:cubicBezTo>
                  <a:close/>
                  <a:moveTo>
                    <a:pt x="67" y="68"/>
                  </a:moveTo>
                  <a:cubicBezTo>
                    <a:pt x="66" y="69"/>
                    <a:pt x="65" y="70"/>
                    <a:pt x="64" y="72"/>
                  </a:cubicBezTo>
                  <a:cubicBezTo>
                    <a:pt x="62" y="74"/>
                    <a:pt x="59" y="76"/>
                    <a:pt x="57" y="79"/>
                  </a:cubicBezTo>
                  <a:cubicBezTo>
                    <a:pt x="57" y="79"/>
                    <a:pt x="57" y="79"/>
                    <a:pt x="57" y="78"/>
                  </a:cubicBezTo>
                  <a:cubicBezTo>
                    <a:pt x="60" y="75"/>
                    <a:pt x="63" y="72"/>
                    <a:pt x="67" y="68"/>
                  </a:cubicBezTo>
                  <a:close/>
                  <a:moveTo>
                    <a:pt x="64" y="77"/>
                  </a:moveTo>
                  <a:cubicBezTo>
                    <a:pt x="63" y="79"/>
                    <a:pt x="62" y="81"/>
                    <a:pt x="60" y="83"/>
                  </a:cubicBezTo>
                  <a:cubicBezTo>
                    <a:pt x="59" y="84"/>
                    <a:pt x="58" y="85"/>
                    <a:pt x="58" y="85"/>
                  </a:cubicBezTo>
                  <a:cubicBezTo>
                    <a:pt x="59" y="84"/>
                    <a:pt x="60" y="82"/>
                    <a:pt x="61" y="80"/>
                  </a:cubicBezTo>
                  <a:cubicBezTo>
                    <a:pt x="62" y="79"/>
                    <a:pt x="63" y="78"/>
                    <a:pt x="64" y="77"/>
                  </a:cubicBezTo>
                  <a:close/>
                  <a:moveTo>
                    <a:pt x="58" y="90"/>
                  </a:moveTo>
                  <a:cubicBezTo>
                    <a:pt x="58" y="90"/>
                    <a:pt x="58" y="89"/>
                    <a:pt x="59" y="88"/>
                  </a:cubicBezTo>
                  <a:cubicBezTo>
                    <a:pt x="59" y="88"/>
                    <a:pt x="59" y="88"/>
                    <a:pt x="59" y="88"/>
                  </a:cubicBezTo>
                  <a:cubicBezTo>
                    <a:pt x="59" y="88"/>
                    <a:pt x="60" y="88"/>
                    <a:pt x="60" y="87"/>
                  </a:cubicBezTo>
                  <a:cubicBezTo>
                    <a:pt x="60" y="87"/>
                    <a:pt x="60" y="87"/>
                    <a:pt x="60" y="87"/>
                  </a:cubicBezTo>
                  <a:cubicBezTo>
                    <a:pt x="62" y="85"/>
                    <a:pt x="64" y="82"/>
                    <a:pt x="67" y="80"/>
                  </a:cubicBezTo>
                  <a:cubicBezTo>
                    <a:pt x="70" y="78"/>
                    <a:pt x="72" y="75"/>
                    <a:pt x="75" y="73"/>
                  </a:cubicBezTo>
                  <a:cubicBezTo>
                    <a:pt x="75" y="74"/>
                    <a:pt x="74" y="75"/>
                    <a:pt x="74" y="76"/>
                  </a:cubicBezTo>
                  <a:cubicBezTo>
                    <a:pt x="68" y="81"/>
                    <a:pt x="63" y="86"/>
                    <a:pt x="57" y="91"/>
                  </a:cubicBezTo>
                  <a:cubicBezTo>
                    <a:pt x="57" y="91"/>
                    <a:pt x="58" y="90"/>
                    <a:pt x="58" y="90"/>
                  </a:cubicBezTo>
                  <a:close/>
                  <a:moveTo>
                    <a:pt x="67" y="115"/>
                  </a:moveTo>
                  <a:cubicBezTo>
                    <a:pt x="67" y="115"/>
                    <a:pt x="67" y="114"/>
                    <a:pt x="66" y="113"/>
                  </a:cubicBezTo>
                  <a:cubicBezTo>
                    <a:pt x="67" y="113"/>
                    <a:pt x="67" y="113"/>
                    <a:pt x="67" y="113"/>
                  </a:cubicBezTo>
                  <a:cubicBezTo>
                    <a:pt x="68" y="113"/>
                    <a:pt x="68" y="114"/>
                    <a:pt x="68" y="114"/>
                  </a:cubicBezTo>
                  <a:cubicBezTo>
                    <a:pt x="67" y="114"/>
                    <a:pt x="67" y="115"/>
                    <a:pt x="67" y="115"/>
                  </a:cubicBezTo>
                  <a:close/>
                  <a:moveTo>
                    <a:pt x="68" y="133"/>
                  </a:moveTo>
                  <a:cubicBezTo>
                    <a:pt x="67" y="134"/>
                    <a:pt x="67" y="135"/>
                    <a:pt x="66" y="135"/>
                  </a:cubicBezTo>
                  <a:cubicBezTo>
                    <a:pt x="66" y="135"/>
                    <a:pt x="66" y="135"/>
                    <a:pt x="66" y="135"/>
                  </a:cubicBezTo>
                  <a:cubicBezTo>
                    <a:pt x="66" y="134"/>
                    <a:pt x="67" y="134"/>
                    <a:pt x="67" y="133"/>
                  </a:cubicBezTo>
                  <a:cubicBezTo>
                    <a:pt x="67" y="133"/>
                    <a:pt x="67" y="133"/>
                    <a:pt x="67" y="133"/>
                  </a:cubicBezTo>
                  <a:cubicBezTo>
                    <a:pt x="67" y="133"/>
                    <a:pt x="67" y="133"/>
                    <a:pt x="68" y="133"/>
                  </a:cubicBezTo>
                  <a:close/>
                  <a:moveTo>
                    <a:pt x="64" y="150"/>
                  </a:moveTo>
                  <a:cubicBezTo>
                    <a:pt x="64" y="150"/>
                    <a:pt x="64" y="149"/>
                    <a:pt x="63" y="149"/>
                  </a:cubicBezTo>
                  <a:cubicBezTo>
                    <a:pt x="64" y="148"/>
                    <a:pt x="64" y="147"/>
                    <a:pt x="65" y="146"/>
                  </a:cubicBezTo>
                  <a:cubicBezTo>
                    <a:pt x="65" y="147"/>
                    <a:pt x="65" y="147"/>
                    <a:pt x="65" y="148"/>
                  </a:cubicBezTo>
                  <a:cubicBezTo>
                    <a:pt x="65" y="148"/>
                    <a:pt x="64" y="149"/>
                    <a:pt x="64" y="150"/>
                  </a:cubicBezTo>
                  <a:close/>
                  <a:moveTo>
                    <a:pt x="64" y="163"/>
                  </a:moveTo>
                  <a:cubicBezTo>
                    <a:pt x="64" y="163"/>
                    <a:pt x="64" y="163"/>
                    <a:pt x="63" y="163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3" y="162"/>
                    <a:pt x="64" y="162"/>
                    <a:pt x="64" y="162"/>
                  </a:cubicBezTo>
                  <a:cubicBezTo>
                    <a:pt x="64" y="162"/>
                    <a:pt x="64" y="162"/>
                    <a:pt x="64" y="163"/>
                  </a:cubicBezTo>
                  <a:close/>
                  <a:moveTo>
                    <a:pt x="65" y="122"/>
                  </a:moveTo>
                  <a:cubicBezTo>
                    <a:pt x="65" y="121"/>
                    <a:pt x="65" y="121"/>
                    <a:pt x="65" y="121"/>
                  </a:cubicBezTo>
                  <a:cubicBezTo>
                    <a:pt x="65" y="121"/>
                    <a:pt x="65" y="120"/>
                    <a:pt x="65" y="120"/>
                  </a:cubicBezTo>
                  <a:cubicBezTo>
                    <a:pt x="65" y="120"/>
                    <a:pt x="65" y="120"/>
                    <a:pt x="65" y="121"/>
                  </a:cubicBezTo>
                  <a:cubicBezTo>
                    <a:pt x="65" y="121"/>
                    <a:pt x="65" y="121"/>
                    <a:pt x="65" y="122"/>
                  </a:cubicBezTo>
                  <a:close/>
                  <a:moveTo>
                    <a:pt x="65" y="110"/>
                  </a:moveTo>
                  <a:cubicBezTo>
                    <a:pt x="66" y="109"/>
                    <a:pt x="66" y="109"/>
                    <a:pt x="67" y="108"/>
                  </a:cubicBezTo>
                  <a:cubicBezTo>
                    <a:pt x="67" y="109"/>
                    <a:pt x="67" y="110"/>
                    <a:pt x="67" y="111"/>
                  </a:cubicBezTo>
                  <a:cubicBezTo>
                    <a:pt x="67" y="111"/>
                    <a:pt x="66" y="111"/>
                    <a:pt x="66" y="112"/>
                  </a:cubicBezTo>
                  <a:cubicBezTo>
                    <a:pt x="66" y="111"/>
                    <a:pt x="66" y="110"/>
                    <a:pt x="65" y="110"/>
                  </a:cubicBezTo>
                  <a:close/>
                  <a:moveTo>
                    <a:pt x="67" y="86"/>
                  </a:moveTo>
                  <a:cubicBezTo>
                    <a:pt x="67" y="86"/>
                    <a:pt x="67" y="86"/>
                    <a:pt x="67" y="86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67" y="85"/>
                    <a:pt x="66" y="85"/>
                    <a:pt x="66" y="85"/>
                  </a:cubicBezTo>
                  <a:cubicBezTo>
                    <a:pt x="67" y="84"/>
                    <a:pt x="69" y="82"/>
                    <a:pt x="70" y="81"/>
                  </a:cubicBezTo>
                  <a:cubicBezTo>
                    <a:pt x="70" y="82"/>
                    <a:pt x="69" y="83"/>
                    <a:pt x="69" y="83"/>
                  </a:cubicBezTo>
                  <a:cubicBezTo>
                    <a:pt x="68" y="84"/>
                    <a:pt x="68" y="85"/>
                    <a:pt x="67" y="86"/>
                  </a:cubicBezTo>
                  <a:close/>
                  <a:moveTo>
                    <a:pt x="65" y="93"/>
                  </a:moveTo>
                  <a:cubicBezTo>
                    <a:pt x="66" y="94"/>
                    <a:pt x="66" y="96"/>
                    <a:pt x="66" y="97"/>
                  </a:cubicBezTo>
                  <a:cubicBezTo>
                    <a:pt x="65" y="98"/>
                    <a:pt x="64" y="98"/>
                    <a:pt x="63" y="99"/>
                  </a:cubicBezTo>
                  <a:cubicBezTo>
                    <a:pt x="63" y="97"/>
                    <a:pt x="63" y="97"/>
                    <a:pt x="63" y="97"/>
                  </a:cubicBezTo>
                  <a:cubicBezTo>
                    <a:pt x="64" y="96"/>
                    <a:pt x="65" y="94"/>
                    <a:pt x="65" y="93"/>
                  </a:cubicBezTo>
                  <a:cubicBezTo>
                    <a:pt x="65" y="93"/>
                    <a:pt x="65" y="93"/>
                    <a:pt x="65" y="93"/>
                  </a:cubicBezTo>
                  <a:close/>
                  <a:moveTo>
                    <a:pt x="63" y="131"/>
                  </a:moveTo>
                  <a:cubicBezTo>
                    <a:pt x="63" y="132"/>
                    <a:pt x="63" y="132"/>
                    <a:pt x="62" y="132"/>
                  </a:cubicBezTo>
                  <a:cubicBezTo>
                    <a:pt x="62" y="132"/>
                    <a:pt x="62" y="131"/>
                    <a:pt x="62" y="130"/>
                  </a:cubicBezTo>
                  <a:cubicBezTo>
                    <a:pt x="62" y="130"/>
                    <a:pt x="62" y="129"/>
                    <a:pt x="62" y="129"/>
                  </a:cubicBezTo>
                  <a:cubicBezTo>
                    <a:pt x="63" y="129"/>
                    <a:pt x="63" y="130"/>
                    <a:pt x="63" y="131"/>
                  </a:cubicBezTo>
                  <a:close/>
                  <a:moveTo>
                    <a:pt x="63" y="159"/>
                  </a:moveTo>
                  <a:cubicBezTo>
                    <a:pt x="63" y="159"/>
                    <a:pt x="63" y="159"/>
                    <a:pt x="63" y="159"/>
                  </a:cubicBezTo>
                  <a:cubicBezTo>
                    <a:pt x="63" y="160"/>
                    <a:pt x="62" y="160"/>
                    <a:pt x="62" y="161"/>
                  </a:cubicBezTo>
                  <a:cubicBezTo>
                    <a:pt x="62" y="160"/>
                    <a:pt x="62" y="160"/>
                    <a:pt x="62" y="160"/>
                  </a:cubicBezTo>
                  <a:cubicBezTo>
                    <a:pt x="62" y="159"/>
                    <a:pt x="63" y="159"/>
                    <a:pt x="63" y="159"/>
                  </a:cubicBezTo>
                  <a:close/>
                  <a:moveTo>
                    <a:pt x="64" y="168"/>
                  </a:moveTo>
                  <a:cubicBezTo>
                    <a:pt x="64" y="169"/>
                    <a:pt x="65" y="170"/>
                    <a:pt x="66" y="171"/>
                  </a:cubicBezTo>
                  <a:cubicBezTo>
                    <a:pt x="66" y="171"/>
                    <a:pt x="66" y="171"/>
                    <a:pt x="66" y="171"/>
                  </a:cubicBezTo>
                  <a:cubicBezTo>
                    <a:pt x="65" y="172"/>
                    <a:pt x="65" y="172"/>
                    <a:pt x="65" y="172"/>
                  </a:cubicBezTo>
                  <a:cubicBezTo>
                    <a:pt x="64" y="171"/>
                    <a:pt x="64" y="170"/>
                    <a:pt x="63" y="169"/>
                  </a:cubicBezTo>
                  <a:cubicBezTo>
                    <a:pt x="63" y="168"/>
                    <a:pt x="63" y="168"/>
                    <a:pt x="64" y="168"/>
                  </a:cubicBezTo>
                  <a:close/>
                  <a:moveTo>
                    <a:pt x="65" y="153"/>
                  </a:moveTo>
                  <a:cubicBezTo>
                    <a:pt x="65" y="153"/>
                    <a:pt x="65" y="152"/>
                    <a:pt x="64" y="152"/>
                  </a:cubicBezTo>
                  <a:cubicBezTo>
                    <a:pt x="65" y="151"/>
                    <a:pt x="65" y="151"/>
                    <a:pt x="66" y="150"/>
                  </a:cubicBezTo>
                  <a:cubicBezTo>
                    <a:pt x="66" y="151"/>
                    <a:pt x="66" y="152"/>
                    <a:pt x="66" y="153"/>
                  </a:cubicBezTo>
                  <a:cubicBezTo>
                    <a:pt x="66" y="153"/>
                    <a:pt x="65" y="153"/>
                    <a:pt x="65" y="153"/>
                  </a:cubicBezTo>
                  <a:close/>
                  <a:moveTo>
                    <a:pt x="66" y="124"/>
                  </a:moveTo>
                  <a:cubicBezTo>
                    <a:pt x="66" y="124"/>
                    <a:pt x="66" y="124"/>
                    <a:pt x="66" y="123"/>
                  </a:cubicBezTo>
                  <a:cubicBezTo>
                    <a:pt x="67" y="124"/>
                    <a:pt x="67" y="124"/>
                    <a:pt x="67" y="125"/>
                  </a:cubicBezTo>
                  <a:cubicBezTo>
                    <a:pt x="67" y="125"/>
                    <a:pt x="67" y="125"/>
                    <a:pt x="66" y="126"/>
                  </a:cubicBezTo>
                  <a:cubicBezTo>
                    <a:pt x="66" y="125"/>
                    <a:pt x="66" y="125"/>
                    <a:pt x="66" y="124"/>
                  </a:cubicBezTo>
                  <a:close/>
                  <a:moveTo>
                    <a:pt x="67" y="179"/>
                  </a:moveTo>
                  <a:cubicBezTo>
                    <a:pt x="67" y="179"/>
                    <a:pt x="67" y="179"/>
                    <a:pt x="67" y="179"/>
                  </a:cubicBezTo>
                  <a:cubicBezTo>
                    <a:pt x="67" y="180"/>
                    <a:pt x="68" y="180"/>
                    <a:pt x="68" y="179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8" y="180"/>
                    <a:pt x="67" y="180"/>
                    <a:pt x="67" y="180"/>
                  </a:cubicBezTo>
                  <a:cubicBezTo>
                    <a:pt x="67" y="180"/>
                    <a:pt x="66" y="179"/>
                    <a:pt x="66" y="178"/>
                  </a:cubicBezTo>
                  <a:cubicBezTo>
                    <a:pt x="66" y="179"/>
                    <a:pt x="66" y="179"/>
                    <a:pt x="67" y="179"/>
                  </a:cubicBezTo>
                  <a:close/>
                  <a:moveTo>
                    <a:pt x="67" y="170"/>
                  </a:moveTo>
                  <a:cubicBezTo>
                    <a:pt x="67" y="169"/>
                    <a:pt x="67" y="169"/>
                    <a:pt x="67" y="168"/>
                  </a:cubicBezTo>
                  <a:cubicBezTo>
                    <a:pt x="67" y="167"/>
                    <a:pt x="67" y="167"/>
                    <a:pt x="67" y="167"/>
                  </a:cubicBezTo>
                  <a:cubicBezTo>
                    <a:pt x="68" y="167"/>
                    <a:pt x="68" y="167"/>
                    <a:pt x="69" y="167"/>
                  </a:cubicBezTo>
                  <a:cubicBezTo>
                    <a:pt x="69" y="168"/>
                    <a:pt x="69" y="168"/>
                    <a:pt x="69" y="169"/>
                  </a:cubicBezTo>
                  <a:cubicBezTo>
                    <a:pt x="69" y="169"/>
                    <a:pt x="68" y="170"/>
                    <a:pt x="68" y="170"/>
                  </a:cubicBezTo>
                  <a:cubicBezTo>
                    <a:pt x="68" y="170"/>
                    <a:pt x="68" y="170"/>
                    <a:pt x="67" y="170"/>
                  </a:cubicBezTo>
                  <a:close/>
                  <a:moveTo>
                    <a:pt x="68" y="145"/>
                  </a:moveTo>
                  <a:cubicBezTo>
                    <a:pt x="68" y="144"/>
                    <a:pt x="68" y="144"/>
                    <a:pt x="68" y="143"/>
                  </a:cubicBezTo>
                  <a:cubicBezTo>
                    <a:pt x="69" y="143"/>
                    <a:pt x="70" y="142"/>
                    <a:pt x="71" y="142"/>
                  </a:cubicBezTo>
                  <a:cubicBezTo>
                    <a:pt x="71" y="142"/>
                    <a:pt x="71" y="142"/>
                    <a:pt x="71" y="142"/>
                  </a:cubicBezTo>
                  <a:cubicBezTo>
                    <a:pt x="70" y="143"/>
                    <a:pt x="69" y="144"/>
                    <a:pt x="68" y="145"/>
                  </a:cubicBezTo>
                  <a:close/>
                  <a:moveTo>
                    <a:pt x="68" y="90"/>
                  </a:moveTo>
                  <a:cubicBezTo>
                    <a:pt x="71" y="88"/>
                    <a:pt x="74" y="85"/>
                    <a:pt x="77" y="83"/>
                  </a:cubicBezTo>
                  <a:cubicBezTo>
                    <a:pt x="74" y="86"/>
                    <a:pt x="72" y="90"/>
                    <a:pt x="69" y="94"/>
                  </a:cubicBezTo>
                  <a:cubicBezTo>
                    <a:pt x="69" y="93"/>
                    <a:pt x="68" y="92"/>
                    <a:pt x="68" y="90"/>
                  </a:cubicBezTo>
                  <a:close/>
                  <a:moveTo>
                    <a:pt x="83" y="77"/>
                  </a:moveTo>
                  <a:cubicBezTo>
                    <a:pt x="86" y="75"/>
                    <a:pt x="89" y="73"/>
                    <a:pt x="92" y="71"/>
                  </a:cubicBezTo>
                  <a:cubicBezTo>
                    <a:pt x="90" y="73"/>
                    <a:pt x="89" y="75"/>
                    <a:pt x="87" y="78"/>
                  </a:cubicBezTo>
                  <a:cubicBezTo>
                    <a:pt x="83" y="82"/>
                    <a:pt x="78" y="86"/>
                    <a:pt x="74" y="90"/>
                  </a:cubicBezTo>
                  <a:cubicBezTo>
                    <a:pt x="77" y="86"/>
                    <a:pt x="80" y="82"/>
                    <a:pt x="83" y="77"/>
                  </a:cubicBezTo>
                  <a:close/>
                  <a:moveTo>
                    <a:pt x="78" y="104"/>
                  </a:moveTo>
                  <a:cubicBezTo>
                    <a:pt x="81" y="101"/>
                    <a:pt x="84" y="98"/>
                    <a:pt x="87" y="95"/>
                  </a:cubicBezTo>
                  <a:cubicBezTo>
                    <a:pt x="85" y="100"/>
                    <a:pt x="82" y="104"/>
                    <a:pt x="79" y="108"/>
                  </a:cubicBezTo>
                  <a:cubicBezTo>
                    <a:pt x="78" y="109"/>
                    <a:pt x="76" y="110"/>
                    <a:pt x="75" y="111"/>
                  </a:cubicBezTo>
                  <a:cubicBezTo>
                    <a:pt x="76" y="109"/>
                    <a:pt x="77" y="107"/>
                    <a:pt x="78" y="105"/>
                  </a:cubicBezTo>
                  <a:cubicBezTo>
                    <a:pt x="78" y="104"/>
                    <a:pt x="78" y="104"/>
                    <a:pt x="78" y="104"/>
                  </a:cubicBezTo>
                  <a:close/>
                  <a:moveTo>
                    <a:pt x="93" y="90"/>
                  </a:moveTo>
                  <a:cubicBezTo>
                    <a:pt x="97" y="87"/>
                    <a:pt x="100" y="84"/>
                    <a:pt x="103" y="80"/>
                  </a:cubicBezTo>
                  <a:cubicBezTo>
                    <a:pt x="104" y="80"/>
                    <a:pt x="104" y="80"/>
                    <a:pt x="104" y="80"/>
                  </a:cubicBezTo>
                  <a:cubicBezTo>
                    <a:pt x="99" y="86"/>
                    <a:pt x="93" y="93"/>
                    <a:pt x="87" y="99"/>
                  </a:cubicBezTo>
                  <a:cubicBezTo>
                    <a:pt x="87" y="100"/>
                    <a:pt x="86" y="101"/>
                    <a:pt x="85" y="102"/>
                  </a:cubicBezTo>
                  <a:cubicBezTo>
                    <a:pt x="88" y="98"/>
                    <a:pt x="90" y="94"/>
                    <a:pt x="93" y="90"/>
                  </a:cubicBezTo>
                  <a:close/>
                  <a:moveTo>
                    <a:pt x="101" y="79"/>
                  </a:moveTo>
                  <a:cubicBezTo>
                    <a:pt x="102" y="78"/>
                    <a:pt x="102" y="77"/>
                    <a:pt x="103" y="77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103" y="77"/>
                    <a:pt x="103" y="77"/>
                    <a:pt x="104" y="77"/>
                  </a:cubicBezTo>
                  <a:cubicBezTo>
                    <a:pt x="103" y="78"/>
                    <a:pt x="102" y="78"/>
                    <a:pt x="101" y="79"/>
                  </a:cubicBezTo>
                  <a:close/>
                  <a:moveTo>
                    <a:pt x="102" y="68"/>
                  </a:moveTo>
                  <a:cubicBezTo>
                    <a:pt x="103" y="67"/>
                    <a:pt x="103" y="65"/>
                    <a:pt x="104" y="64"/>
                  </a:cubicBezTo>
                  <a:cubicBezTo>
                    <a:pt x="108" y="61"/>
                    <a:pt x="112" y="57"/>
                    <a:pt x="116" y="54"/>
                  </a:cubicBezTo>
                  <a:cubicBezTo>
                    <a:pt x="116" y="54"/>
                    <a:pt x="116" y="55"/>
                    <a:pt x="116" y="55"/>
                  </a:cubicBezTo>
                  <a:cubicBezTo>
                    <a:pt x="116" y="55"/>
                    <a:pt x="115" y="55"/>
                    <a:pt x="115" y="55"/>
                  </a:cubicBezTo>
                  <a:cubicBezTo>
                    <a:pt x="111" y="59"/>
                    <a:pt x="106" y="63"/>
                    <a:pt x="102" y="68"/>
                  </a:cubicBezTo>
                  <a:close/>
                  <a:moveTo>
                    <a:pt x="106" y="60"/>
                  </a:moveTo>
                  <a:cubicBezTo>
                    <a:pt x="106" y="60"/>
                    <a:pt x="106" y="60"/>
                    <a:pt x="106" y="60"/>
                  </a:cubicBezTo>
                  <a:cubicBezTo>
                    <a:pt x="107" y="59"/>
                    <a:pt x="108" y="58"/>
                    <a:pt x="110" y="57"/>
                  </a:cubicBezTo>
                  <a:cubicBezTo>
                    <a:pt x="108" y="58"/>
                    <a:pt x="107" y="59"/>
                    <a:pt x="106" y="60"/>
                  </a:cubicBezTo>
                  <a:close/>
                  <a:moveTo>
                    <a:pt x="107" y="57"/>
                  </a:moveTo>
                  <a:cubicBezTo>
                    <a:pt x="107" y="57"/>
                    <a:pt x="107" y="56"/>
                    <a:pt x="108" y="56"/>
                  </a:cubicBezTo>
                  <a:cubicBezTo>
                    <a:pt x="108" y="56"/>
                    <a:pt x="108" y="56"/>
                    <a:pt x="108" y="55"/>
                  </a:cubicBezTo>
                  <a:cubicBezTo>
                    <a:pt x="108" y="55"/>
                    <a:pt x="108" y="55"/>
                    <a:pt x="108" y="55"/>
                  </a:cubicBezTo>
                  <a:cubicBezTo>
                    <a:pt x="109" y="54"/>
                    <a:pt x="110" y="54"/>
                    <a:pt x="112" y="54"/>
                  </a:cubicBezTo>
                  <a:cubicBezTo>
                    <a:pt x="110" y="55"/>
                    <a:pt x="109" y="56"/>
                    <a:pt x="107" y="57"/>
                  </a:cubicBezTo>
                  <a:close/>
                  <a:moveTo>
                    <a:pt x="101" y="53"/>
                  </a:moveTo>
                  <a:cubicBezTo>
                    <a:pt x="97" y="56"/>
                    <a:pt x="92" y="59"/>
                    <a:pt x="88" y="62"/>
                  </a:cubicBezTo>
                  <a:cubicBezTo>
                    <a:pt x="88" y="62"/>
                    <a:pt x="88" y="61"/>
                    <a:pt x="88" y="61"/>
                  </a:cubicBezTo>
                  <a:cubicBezTo>
                    <a:pt x="93" y="57"/>
                    <a:pt x="98" y="53"/>
                    <a:pt x="103" y="49"/>
                  </a:cubicBezTo>
                  <a:cubicBezTo>
                    <a:pt x="102" y="50"/>
                    <a:pt x="102" y="52"/>
                    <a:pt x="101" y="53"/>
                  </a:cubicBezTo>
                  <a:close/>
                  <a:moveTo>
                    <a:pt x="90" y="57"/>
                  </a:moveTo>
                  <a:cubicBezTo>
                    <a:pt x="90" y="57"/>
                    <a:pt x="90" y="56"/>
                    <a:pt x="90" y="56"/>
                  </a:cubicBezTo>
                  <a:cubicBezTo>
                    <a:pt x="94" y="52"/>
                    <a:pt x="99" y="49"/>
                    <a:pt x="104" y="46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99" y="50"/>
                    <a:pt x="95" y="53"/>
                    <a:pt x="90" y="57"/>
                  </a:cubicBezTo>
                  <a:close/>
                  <a:moveTo>
                    <a:pt x="76" y="54"/>
                  </a:moveTo>
                  <a:cubicBezTo>
                    <a:pt x="73" y="56"/>
                    <a:pt x="70" y="59"/>
                    <a:pt x="67" y="62"/>
                  </a:cubicBezTo>
                  <a:cubicBezTo>
                    <a:pt x="70" y="59"/>
                    <a:pt x="72" y="56"/>
                    <a:pt x="75" y="53"/>
                  </a:cubicBezTo>
                  <a:cubicBezTo>
                    <a:pt x="75" y="53"/>
                    <a:pt x="76" y="53"/>
                    <a:pt x="76" y="53"/>
                  </a:cubicBezTo>
                  <a:cubicBezTo>
                    <a:pt x="76" y="53"/>
                    <a:pt x="76" y="53"/>
                    <a:pt x="76" y="54"/>
                  </a:cubicBezTo>
                  <a:close/>
                  <a:moveTo>
                    <a:pt x="61" y="63"/>
                  </a:moveTo>
                  <a:cubicBezTo>
                    <a:pt x="60" y="63"/>
                    <a:pt x="59" y="64"/>
                    <a:pt x="58" y="65"/>
                  </a:cubicBezTo>
                  <a:cubicBezTo>
                    <a:pt x="58" y="65"/>
                    <a:pt x="58" y="65"/>
                    <a:pt x="58" y="64"/>
                  </a:cubicBezTo>
                  <a:cubicBezTo>
                    <a:pt x="62" y="60"/>
                    <a:pt x="66" y="56"/>
                    <a:pt x="69" y="52"/>
                  </a:cubicBezTo>
                  <a:cubicBezTo>
                    <a:pt x="72" y="50"/>
                    <a:pt x="74" y="48"/>
                    <a:pt x="77" y="46"/>
                  </a:cubicBezTo>
                  <a:cubicBezTo>
                    <a:pt x="72" y="52"/>
                    <a:pt x="66" y="58"/>
                    <a:pt x="61" y="63"/>
                  </a:cubicBezTo>
                  <a:close/>
                  <a:moveTo>
                    <a:pt x="61" y="57"/>
                  </a:moveTo>
                  <a:cubicBezTo>
                    <a:pt x="60" y="58"/>
                    <a:pt x="59" y="59"/>
                    <a:pt x="58" y="60"/>
                  </a:cubicBezTo>
                  <a:cubicBezTo>
                    <a:pt x="58" y="60"/>
                    <a:pt x="58" y="60"/>
                    <a:pt x="58" y="59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9" y="58"/>
                    <a:pt x="61" y="57"/>
                    <a:pt x="62" y="57"/>
                  </a:cubicBezTo>
                  <a:lnTo>
                    <a:pt x="61" y="57"/>
                  </a:lnTo>
                  <a:close/>
                  <a:moveTo>
                    <a:pt x="57" y="61"/>
                  </a:moveTo>
                  <a:cubicBezTo>
                    <a:pt x="55" y="63"/>
                    <a:pt x="53" y="64"/>
                    <a:pt x="51" y="66"/>
                  </a:cubicBezTo>
                  <a:cubicBezTo>
                    <a:pt x="53" y="64"/>
                    <a:pt x="55" y="62"/>
                    <a:pt x="56" y="61"/>
                  </a:cubicBezTo>
                  <a:cubicBezTo>
                    <a:pt x="56" y="61"/>
                    <a:pt x="56" y="61"/>
                    <a:pt x="57" y="61"/>
                  </a:cubicBezTo>
                  <a:close/>
                  <a:moveTo>
                    <a:pt x="53" y="66"/>
                  </a:moveTo>
                  <a:cubicBezTo>
                    <a:pt x="50" y="70"/>
                    <a:pt x="47" y="73"/>
                    <a:pt x="44" y="76"/>
                  </a:cubicBezTo>
                  <a:cubicBezTo>
                    <a:pt x="45" y="75"/>
                    <a:pt x="45" y="74"/>
                    <a:pt x="46" y="73"/>
                  </a:cubicBezTo>
                  <a:cubicBezTo>
                    <a:pt x="48" y="71"/>
                    <a:pt x="51" y="68"/>
                    <a:pt x="53" y="66"/>
                  </a:cubicBezTo>
                  <a:close/>
                  <a:moveTo>
                    <a:pt x="50" y="74"/>
                  </a:moveTo>
                  <a:cubicBezTo>
                    <a:pt x="53" y="73"/>
                    <a:pt x="55" y="71"/>
                    <a:pt x="57" y="69"/>
                  </a:cubicBezTo>
                  <a:cubicBezTo>
                    <a:pt x="57" y="70"/>
                    <a:pt x="56" y="71"/>
                    <a:pt x="56" y="72"/>
                  </a:cubicBezTo>
                  <a:cubicBezTo>
                    <a:pt x="51" y="76"/>
                    <a:pt x="46" y="81"/>
                    <a:pt x="41" y="85"/>
                  </a:cubicBezTo>
                  <a:cubicBezTo>
                    <a:pt x="41" y="85"/>
                    <a:pt x="41" y="84"/>
                    <a:pt x="41" y="84"/>
                  </a:cubicBezTo>
                  <a:cubicBezTo>
                    <a:pt x="44" y="80"/>
                    <a:pt x="47" y="77"/>
                    <a:pt x="50" y="74"/>
                  </a:cubicBezTo>
                  <a:close/>
                  <a:moveTo>
                    <a:pt x="56" y="74"/>
                  </a:moveTo>
                  <a:cubicBezTo>
                    <a:pt x="56" y="75"/>
                    <a:pt x="56" y="75"/>
                    <a:pt x="56" y="76"/>
                  </a:cubicBezTo>
                  <a:cubicBezTo>
                    <a:pt x="55" y="76"/>
                    <a:pt x="55" y="77"/>
                    <a:pt x="54" y="78"/>
                  </a:cubicBezTo>
                  <a:cubicBezTo>
                    <a:pt x="52" y="80"/>
                    <a:pt x="50" y="83"/>
                    <a:pt x="48" y="85"/>
                  </a:cubicBezTo>
                  <a:cubicBezTo>
                    <a:pt x="45" y="88"/>
                    <a:pt x="42" y="90"/>
                    <a:pt x="39" y="92"/>
                  </a:cubicBezTo>
                  <a:cubicBezTo>
                    <a:pt x="40" y="91"/>
                    <a:pt x="40" y="89"/>
                    <a:pt x="40" y="88"/>
                  </a:cubicBezTo>
                  <a:cubicBezTo>
                    <a:pt x="45" y="84"/>
                    <a:pt x="51" y="79"/>
                    <a:pt x="56" y="74"/>
                  </a:cubicBezTo>
                  <a:close/>
                  <a:moveTo>
                    <a:pt x="49" y="100"/>
                  </a:moveTo>
                  <a:cubicBezTo>
                    <a:pt x="49" y="101"/>
                    <a:pt x="49" y="101"/>
                    <a:pt x="49" y="101"/>
                  </a:cubicBezTo>
                  <a:cubicBezTo>
                    <a:pt x="48" y="103"/>
                    <a:pt x="47" y="105"/>
                    <a:pt x="46" y="107"/>
                  </a:cubicBezTo>
                  <a:cubicBezTo>
                    <a:pt x="46" y="107"/>
                    <a:pt x="46" y="106"/>
                    <a:pt x="46" y="106"/>
                  </a:cubicBezTo>
                  <a:cubicBezTo>
                    <a:pt x="47" y="104"/>
                    <a:pt x="48" y="103"/>
                    <a:pt x="49" y="101"/>
                  </a:cubicBezTo>
                  <a:cubicBezTo>
                    <a:pt x="49" y="101"/>
                    <a:pt x="49" y="101"/>
                    <a:pt x="49" y="100"/>
                  </a:cubicBezTo>
                  <a:close/>
                  <a:moveTo>
                    <a:pt x="45" y="101"/>
                  </a:moveTo>
                  <a:cubicBezTo>
                    <a:pt x="45" y="102"/>
                    <a:pt x="45" y="102"/>
                    <a:pt x="44" y="102"/>
                  </a:cubicBezTo>
                  <a:cubicBezTo>
                    <a:pt x="44" y="102"/>
                    <a:pt x="44" y="102"/>
                    <a:pt x="44" y="102"/>
                  </a:cubicBezTo>
                  <a:cubicBezTo>
                    <a:pt x="45" y="101"/>
                    <a:pt x="46" y="100"/>
                    <a:pt x="47" y="99"/>
                  </a:cubicBezTo>
                  <a:cubicBezTo>
                    <a:pt x="46" y="100"/>
                    <a:pt x="46" y="101"/>
                    <a:pt x="45" y="101"/>
                  </a:cubicBezTo>
                  <a:close/>
                  <a:moveTo>
                    <a:pt x="46" y="112"/>
                  </a:moveTo>
                  <a:cubicBezTo>
                    <a:pt x="46" y="113"/>
                    <a:pt x="46" y="113"/>
                    <a:pt x="47" y="114"/>
                  </a:cubicBezTo>
                  <a:cubicBezTo>
                    <a:pt x="47" y="114"/>
                    <a:pt x="46" y="115"/>
                    <a:pt x="46" y="115"/>
                  </a:cubicBezTo>
                  <a:cubicBezTo>
                    <a:pt x="46" y="114"/>
                    <a:pt x="45" y="113"/>
                    <a:pt x="45" y="112"/>
                  </a:cubicBezTo>
                  <a:cubicBezTo>
                    <a:pt x="45" y="112"/>
                    <a:pt x="46" y="112"/>
                    <a:pt x="46" y="112"/>
                  </a:cubicBezTo>
                  <a:close/>
                  <a:moveTo>
                    <a:pt x="46" y="135"/>
                  </a:moveTo>
                  <a:cubicBezTo>
                    <a:pt x="46" y="136"/>
                    <a:pt x="46" y="137"/>
                    <a:pt x="47" y="138"/>
                  </a:cubicBezTo>
                  <a:cubicBezTo>
                    <a:pt x="47" y="139"/>
                    <a:pt x="48" y="140"/>
                    <a:pt x="48" y="141"/>
                  </a:cubicBezTo>
                  <a:cubicBezTo>
                    <a:pt x="47" y="143"/>
                    <a:pt x="47" y="144"/>
                    <a:pt x="46" y="145"/>
                  </a:cubicBezTo>
                  <a:cubicBezTo>
                    <a:pt x="45" y="143"/>
                    <a:pt x="45" y="140"/>
                    <a:pt x="44" y="138"/>
                  </a:cubicBezTo>
                  <a:cubicBezTo>
                    <a:pt x="45" y="137"/>
                    <a:pt x="45" y="136"/>
                    <a:pt x="46" y="135"/>
                  </a:cubicBezTo>
                  <a:close/>
                  <a:moveTo>
                    <a:pt x="50" y="146"/>
                  </a:moveTo>
                  <a:cubicBezTo>
                    <a:pt x="50" y="147"/>
                    <a:pt x="50" y="148"/>
                    <a:pt x="50" y="148"/>
                  </a:cubicBezTo>
                  <a:cubicBezTo>
                    <a:pt x="49" y="149"/>
                    <a:pt x="48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ubicBezTo>
                    <a:pt x="48" y="149"/>
                    <a:pt x="49" y="148"/>
                    <a:pt x="50" y="146"/>
                  </a:cubicBezTo>
                  <a:close/>
                  <a:moveTo>
                    <a:pt x="51" y="150"/>
                  </a:moveTo>
                  <a:cubicBezTo>
                    <a:pt x="51" y="150"/>
                    <a:pt x="51" y="151"/>
                    <a:pt x="51" y="151"/>
                  </a:cubicBezTo>
                  <a:cubicBezTo>
                    <a:pt x="50" y="152"/>
                    <a:pt x="49" y="154"/>
                    <a:pt x="49" y="155"/>
                  </a:cubicBezTo>
                  <a:cubicBezTo>
                    <a:pt x="48" y="154"/>
                    <a:pt x="48" y="153"/>
                    <a:pt x="48" y="152"/>
                  </a:cubicBezTo>
                  <a:cubicBezTo>
                    <a:pt x="49" y="151"/>
                    <a:pt x="50" y="151"/>
                    <a:pt x="51" y="150"/>
                  </a:cubicBezTo>
                  <a:close/>
                  <a:moveTo>
                    <a:pt x="50" y="157"/>
                  </a:moveTo>
                  <a:cubicBezTo>
                    <a:pt x="50" y="156"/>
                    <a:pt x="51" y="155"/>
                    <a:pt x="52" y="154"/>
                  </a:cubicBezTo>
                  <a:cubicBezTo>
                    <a:pt x="52" y="155"/>
                    <a:pt x="52" y="156"/>
                    <a:pt x="52" y="156"/>
                  </a:cubicBezTo>
                  <a:cubicBezTo>
                    <a:pt x="51" y="157"/>
                    <a:pt x="51" y="159"/>
                    <a:pt x="50" y="160"/>
                  </a:cubicBezTo>
                  <a:cubicBezTo>
                    <a:pt x="50" y="159"/>
                    <a:pt x="49" y="158"/>
                    <a:pt x="49" y="158"/>
                  </a:cubicBezTo>
                  <a:cubicBezTo>
                    <a:pt x="49" y="158"/>
                    <a:pt x="50" y="157"/>
                    <a:pt x="50" y="157"/>
                  </a:cubicBezTo>
                  <a:close/>
                  <a:moveTo>
                    <a:pt x="51" y="161"/>
                  </a:moveTo>
                  <a:cubicBezTo>
                    <a:pt x="52" y="161"/>
                    <a:pt x="52" y="160"/>
                    <a:pt x="53" y="159"/>
                  </a:cubicBezTo>
                  <a:cubicBezTo>
                    <a:pt x="53" y="160"/>
                    <a:pt x="53" y="160"/>
                    <a:pt x="53" y="160"/>
                  </a:cubicBezTo>
                  <a:cubicBezTo>
                    <a:pt x="53" y="161"/>
                    <a:pt x="52" y="162"/>
                    <a:pt x="52" y="163"/>
                  </a:cubicBezTo>
                  <a:cubicBezTo>
                    <a:pt x="52" y="163"/>
                    <a:pt x="52" y="163"/>
                    <a:pt x="51" y="163"/>
                  </a:cubicBezTo>
                  <a:cubicBezTo>
                    <a:pt x="51" y="163"/>
                    <a:pt x="51" y="162"/>
                    <a:pt x="50" y="161"/>
                  </a:cubicBezTo>
                  <a:cubicBezTo>
                    <a:pt x="51" y="162"/>
                    <a:pt x="51" y="161"/>
                    <a:pt x="51" y="161"/>
                  </a:cubicBezTo>
                  <a:close/>
                  <a:moveTo>
                    <a:pt x="53" y="165"/>
                  </a:moveTo>
                  <a:cubicBezTo>
                    <a:pt x="54" y="165"/>
                    <a:pt x="54" y="165"/>
                    <a:pt x="54" y="165"/>
                  </a:cubicBezTo>
                  <a:cubicBezTo>
                    <a:pt x="54" y="166"/>
                    <a:pt x="55" y="167"/>
                    <a:pt x="55" y="168"/>
                  </a:cubicBezTo>
                  <a:cubicBezTo>
                    <a:pt x="55" y="169"/>
                    <a:pt x="55" y="169"/>
                    <a:pt x="55" y="170"/>
                  </a:cubicBezTo>
                  <a:cubicBezTo>
                    <a:pt x="54" y="168"/>
                    <a:pt x="53" y="167"/>
                    <a:pt x="52" y="166"/>
                  </a:cubicBezTo>
                  <a:cubicBezTo>
                    <a:pt x="53" y="165"/>
                    <a:pt x="53" y="165"/>
                    <a:pt x="53" y="165"/>
                  </a:cubicBezTo>
                  <a:close/>
                  <a:moveTo>
                    <a:pt x="55" y="173"/>
                  </a:moveTo>
                  <a:cubicBezTo>
                    <a:pt x="55" y="173"/>
                    <a:pt x="54" y="174"/>
                    <a:pt x="54" y="174"/>
                  </a:cubicBezTo>
                  <a:cubicBezTo>
                    <a:pt x="54" y="172"/>
                    <a:pt x="53" y="171"/>
                    <a:pt x="53" y="169"/>
                  </a:cubicBezTo>
                  <a:cubicBezTo>
                    <a:pt x="53" y="170"/>
                    <a:pt x="54" y="172"/>
                    <a:pt x="55" y="173"/>
                  </a:cubicBezTo>
                  <a:close/>
                  <a:moveTo>
                    <a:pt x="56" y="175"/>
                  </a:moveTo>
                  <a:cubicBezTo>
                    <a:pt x="56" y="175"/>
                    <a:pt x="56" y="175"/>
                    <a:pt x="56" y="175"/>
                  </a:cubicBezTo>
                  <a:cubicBezTo>
                    <a:pt x="56" y="175"/>
                    <a:pt x="56" y="176"/>
                    <a:pt x="55" y="177"/>
                  </a:cubicBezTo>
                  <a:cubicBezTo>
                    <a:pt x="55" y="177"/>
                    <a:pt x="55" y="177"/>
                    <a:pt x="55" y="177"/>
                  </a:cubicBezTo>
                  <a:cubicBezTo>
                    <a:pt x="55" y="176"/>
                    <a:pt x="55" y="176"/>
                    <a:pt x="55" y="176"/>
                  </a:cubicBezTo>
                  <a:cubicBezTo>
                    <a:pt x="55" y="176"/>
                    <a:pt x="56" y="175"/>
                    <a:pt x="56" y="175"/>
                  </a:cubicBezTo>
                  <a:close/>
                  <a:moveTo>
                    <a:pt x="58" y="179"/>
                  </a:moveTo>
                  <a:cubicBezTo>
                    <a:pt x="58" y="180"/>
                    <a:pt x="58" y="181"/>
                    <a:pt x="58" y="182"/>
                  </a:cubicBezTo>
                  <a:cubicBezTo>
                    <a:pt x="58" y="181"/>
                    <a:pt x="57" y="181"/>
                    <a:pt x="57" y="180"/>
                  </a:cubicBezTo>
                  <a:cubicBezTo>
                    <a:pt x="56" y="180"/>
                    <a:pt x="56" y="180"/>
                    <a:pt x="56" y="179"/>
                  </a:cubicBezTo>
                  <a:cubicBezTo>
                    <a:pt x="57" y="179"/>
                    <a:pt x="57" y="179"/>
                    <a:pt x="58" y="179"/>
                  </a:cubicBezTo>
                  <a:close/>
                  <a:moveTo>
                    <a:pt x="59" y="184"/>
                  </a:moveTo>
                  <a:cubicBezTo>
                    <a:pt x="59" y="185"/>
                    <a:pt x="59" y="185"/>
                    <a:pt x="59" y="186"/>
                  </a:cubicBezTo>
                  <a:cubicBezTo>
                    <a:pt x="59" y="186"/>
                    <a:pt x="59" y="186"/>
                    <a:pt x="59" y="186"/>
                  </a:cubicBezTo>
                  <a:cubicBezTo>
                    <a:pt x="59" y="185"/>
                    <a:pt x="58" y="184"/>
                    <a:pt x="58" y="183"/>
                  </a:cubicBezTo>
                  <a:cubicBezTo>
                    <a:pt x="58" y="183"/>
                    <a:pt x="58" y="183"/>
                    <a:pt x="59" y="184"/>
                  </a:cubicBezTo>
                  <a:close/>
                  <a:moveTo>
                    <a:pt x="59" y="138"/>
                  </a:moveTo>
                  <a:cubicBezTo>
                    <a:pt x="58" y="137"/>
                    <a:pt x="58" y="136"/>
                    <a:pt x="58" y="135"/>
                  </a:cubicBezTo>
                  <a:cubicBezTo>
                    <a:pt x="58" y="135"/>
                    <a:pt x="59" y="134"/>
                    <a:pt x="59" y="133"/>
                  </a:cubicBezTo>
                  <a:cubicBezTo>
                    <a:pt x="59" y="134"/>
                    <a:pt x="59" y="136"/>
                    <a:pt x="59" y="137"/>
                  </a:cubicBezTo>
                  <a:cubicBezTo>
                    <a:pt x="59" y="137"/>
                    <a:pt x="59" y="137"/>
                    <a:pt x="59" y="138"/>
                  </a:cubicBezTo>
                  <a:close/>
                  <a:moveTo>
                    <a:pt x="58" y="120"/>
                  </a:moveTo>
                  <a:cubicBezTo>
                    <a:pt x="58" y="119"/>
                    <a:pt x="59" y="119"/>
                    <a:pt x="59" y="119"/>
                  </a:cubicBezTo>
                  <a:cubicBezTo>
                    <a:pt x="59" y="120"/>
                    <a:pt x="59" y="121"/>
                    <a:pt x="59" y="123"/>
                  </a:cubicBezTo>
                  <a:cubicBezTo>
                    <a:pt x="59" y="122"/>
                    <a:pt x="58" y="121"/>
                    <a:pt x="58" y="120"/>
                  </a:cubicBezTo>
                  <a:close/>
                  <a:moveTo>
                    <a:pt x="59" y="92"/>
                  </a:moveTo>
                  <a:cubicBezTo>
                    <a:pt x="59" y="93"/>
                    <a:pt x="59" y="93"/>
                    <a:pt x="59" y="93"/>
                  </a:cubicBezTo>
                  <a:cubicBezTo>
                    <a:pt x="58" y="94"/>
                    <a:pt x="58" y="95"/>
                    <a:pt x="57" y="96"/>
                  </a:cubicBezTo>
                  <a:cubicBezTo>
                    <a:pt x="57" y="95"/>
                    <a:pt x="57" y="95"/>
                    <a:pt x="56" y="94"/>
                  </a:cubicBezTo>
                  <a:cubicBezTo>
                    <a:pt x="59" y="91"/>
                    <a:pt x="62" y="89"/>
                    <a:pt x="65" y="86"/>
                  </a:cubicBezTo>
                  <a:cubicBezTo>
                    <a:pt x="65" y="86"/>
                    <a:pt x="65" y="86"/>
                    <a:pt x="65" y="86"/>
                  </a:cubicBezTo>
                  <a:cubicBezTo>
                    <a:pt x="65" y="87"/>
                    <a:pt x="65" y="87"/>
                    <a:pt x="65" y="88"/>
                  </a:cubicBezTo>
                  <a:cubicBezTo>
                    <a:pt x="64" y="89"/>
                    <a:pt x="63" y="90"/>
                    <a:pt x="62" y="90"/>
                  </a:cubicBezTo>
                  <a:cubicBezTo>
                    <a:pt x="62" y="90"/>
                    <a:pt x="61" y="90"/>
                    <a:pt x="61" y="91"/>
                  </a:cubicBezTo>
                  <a:cubicBezTo>
                    <a:pt x="61" y="91"/>
                    <a:pt x="61" y="91"/>
                    <a:pt x="61" y="92"/>
                  </a:cubicBezTo>
                  <a:cubicBezTo>
                    <a:pt x="60" y="91"/>
                    <a:pt x="59" y="91"/>
                    <a:pt x="59" y="92"/>
                  </a:cubicBezTo>
                  <a:close/>
                  <a:moveTo>
                    <a:pt x="61" y="125"/>
                  </a:moveTo>
                  <a:cubicBezTo>
                    <a:pt x="62" y="125"/>
                    <a:pt x="62" y="126"/>
                    <a:pt x="62" y="126"/>
                  </a:cubicBezTo>
                  <a:cubicBezTo>
                    <a:pt x="61" y="126"/>
                    <a:pt x="61" y="126"/>
                    <a:pt x="61" y="127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6"/>
                    <a:pt x="61" y="125"/>
                    <a:pt x="61" y="125"/>
                  </a:cubicBezTo>
                  <a:close/>
                  <a:moveTo>
                    <a:pt x="62" y="173"/>
                  </a:moveTo>
                  <a:cubicBezTo>
                    <a:pt x="62" y="174"/>
                    <a:pt x="61" y="174"/>
                    <a:pt x="61" y="174"/>
                  </a:cubicBezTo>
                  <a:cubicBezTo>
                    <a:pt x="61" y="173"/>
                    <a:pt x="61" y="172"/>
                    <a:pt x="61" y="171"/>
                  </a:cubicBezTo>
                  <a:cubicBezTo>
                    <a:pt x="61" y="172"/>
                    <a:pt x="62" y="173"/>
                    <a:pt x="62" y="173"/>
                  </a:cubicBezTo>
                  <a:close/>
                  <a:moveTo>
                    <a:pt x="61" y="179"/>
                  </a:moveTo>
                  <a:cubicBezTo>
                    <a:pt x="61" y="178"/>
                    <a:pt x="61" y="178"/>
                    <a:pt x="61" y="177"/>
                  </a:cubicBezTo>
                  <a:cubicBezTo>
                    <a:pt x="62" y="177"/>
                    <a:pt x="62" y="177"/>
                    <a:pt x="63" y="176"/>
                  </a:cubicBezTo>
                  <a:cubicBezTo>
                    <a:pt x="63" y="177"/>
                    <a:pt x="63" y="177"/>
                    <a:pt x="63" y="177"/>
                  </a:cubicBezTo>
                  <a:cubicBezTo>
                    <a:pt x="63" y="177"/>
                    <a:pt x="64" y="178"/>
                    <a:pt x="64" y="178"/>
                  </a:cubicBezTo>
                  <a:cubicBezTo>
                    <a:pt x="64" y="179"/>
                    <a:pt x="64" y="180"/>
                    <a:pt x="65" y="181"/>
                  </a:cubicBezTo>
                  <a:cubicBezTo>
                    <a:pt x="65" y="181"/>
                    <a:pt x="66" y="181"/>
                    <a:pt x="66" y="181"/>
                  </a:cubicBezTo>
                  <a:cubicBezTo>
                    <a:pt x="66" y="181"/>
                    <a:pt x="66" y="181"/>
                    <a:pt x="66" y="181"/>
                  </a:cubicBezTo>
                  <a:cubicBezTo>
                    <a:pt x="66" y="182"/>
                    <a:pt x="66" y="182"/>
                    <a:pt x="65" y="183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4" y="184"/>
                    <a:pt x="63" y="185"/>
                    <a:pt x="63" y="186"/>
                  </a:cubicBezTo>
                  <a:cubicBezTo>
                    <a:pt x="62" y="186"/>
                    <a:pt x="62" y="185"/>
                    <a:pt x="61" y="185"/>
                  </a:cubicBezTo>
                  <a:cubicBezTo>
                    <a:pt x="61" y="183"/>
                    <a:pt x="61" y="181"/>
                    <a:pt x="61" y="179"/>
                  </a:cubicBezTo>
                  <a:cubicBezTo>
                    <a:pt x="61" y="179"/>
                    <a:pt x="61" y="179"/>
                    <a:pt x="61" y="179"/>
                  </a:cubicBezTo>
                  <a:close/>
                  <a:moveTo>
                    <a:pt x="62" y="189"/>
                  </a:moveTo>
                  <a:cubicBezTo>
                    <a:pt x="63" y="190"/>
                    <a:pt x="63" y="190"/>
                    <a:pt x="64" y="191"/>
                  </a:cubicBezTo>
                  <a:cubicBezTo>
                    <a:pt x="63" y="191"/>
                    <a:pt x="63" y="191"/>
                    <a:pt x="62" y="191"/>
                  </a:cubicBezTo>
                  <a:cubicBezTo>
                    <a:pt x="62" y="191"/>
                    <a:pt x="62" y="191"/>
                    <a:pt x="61" y="190"/>
                  </a:cubicBezTo>
                  <a:cubicBezTo>
                    <a:pt x="62" y="190"/>
                    <a:pt x="62" y="190"/>
                    <a:pt x="62" y="189"/>
                  </a:cubicBezTo>
                  <a:close/>
                  <a:moveTo>
                    <a:pt x="64" y="187"/>
                  </a:moveTo>
                  <a:cubicBezTo>
                    <a:pt x="65" y="186"/>
                    <a:pt x="65" y="185"/>
                    <a:pt x="66" y="184"/>
                  </a:cubicBezTo>
                  <a:cubicBezTo>
                    <a:pt x="67" y="185"/>
                    <a:pt x="68" y="186"/>
                    <a:pt x="70" y="187"/>
                  </a:cubicBezTo>
                  <a:cubicBezTo>
                    <a:pt x="68" y="188"/>
                    <a:pt x="67" y="189"/>
                    <a:pt x="66" y="189"/>
                  </a:cubicBezTo>
                  <a:cubicBezTo>
                    <a:pt x="65" y="189"/>
                    <a:pt x="64" y="188"/>
                    <a:pt x="64" y="187"/>
                  </a:cubicBezTo>
                  <a:close/>
                  <a:moveTo>
                    <a:pt x="67" y="183"/>
                  </a:moveTo>
                  <a:cubicBezTo>
                    <a:pt x="67" y="183"/>
                    <a:pt x="67" y="183"/>
                    <a:pt x="68" y="182"/>
                  </a:cubicBezTo>
                  <a:cubicBezTo>
                    <a:pt x="68" y="183"/>
                    <a:pt x="69" y="184"/>
                    <a:pt x="69" y="184"/>
                  </a:cubicBezTo>
                  <a:cubicBezTo>
                    <a:pt x="68" y="184"/>
                    <a:pt x="68" y="183"/>
                    <a:pt x="67" y="183"/>
                  </a:cubicBezTo>
                  <a:close/>
                  <a:moveTo>
                    <a:pt x="70" y="178"/>
                  </a:move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68" y="178"/>
                    <a:pt x="68" y="178"/>
                  </a:cubicBezTo>
                  <a:cubicBezTo>
                    <a:pt x="68" y="177"/>
                    <a:pt x="68" y="176"/>
                    <a:pt x="68" y="175"/>
                  </a:cubicBezTo>
                  <a:cubicBezTo>
                    <a:pt x="69" y="176"/>
                    <a:pt x="69" y="177"/>
                    <a:pt x="70" y="178"/>
                  </a:cubicBezTo>
                  <a:close/>
                  <a:moveTo>
                    <a:pt x="69" y="174"/>
                  </a:moveTo>
                  <a:cubicBezTo>
                    <a:pt x="70" y="174"/>
                    <a:pt x="70" y="174"/>
                    <a:pt x="71" y="173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5"/>
                    <a:pt x="70" y="175"/>
                  </a:cubicBezTo>
                  <a:cubicBezTo>
                    <a:pt x="70" y="175"/>
                    <a:pt x="70" y="174"/>
                    <a:pt x="69" y="174"/>
                  </a:cubicBezTo>
                  <a:close/>
                  <a:moveTo>
                    <a:pt x="70" y="149"/>
                  </a:moveTo>
                  <a:cubicBezTo>
                    <a:pt x="69" y="149"/>
                    <a:pt x="69" y="148"/>
                    <a:pt x="69" y="148"/>
                  </a:cubicBezTo>
                  <a:cubicBezTo>
                    <a:pt x="69" y="148"/>
                    <a:pt x="69" y="147"/>
                    <a:pt x="69" y="147"/>
                  </a:cubicBezTo>
                  <a:cubicBezTo>
                    <a:pt x="70" y="146"/>
                    <a:pt x="71" y="145"/>
                    <a:pt x="71" y="144"/>
                  </a:cubicBezTo>
                  <a:cubicBezTo>
                    <a:pt x="72" y="145"/>
                    <a:pt x="72" y="145"/>
                    <a:pt x="72" y="146"/>
                  </a:cubicBezTo>
                  <a:cubicBezTo>
                    <a:pt x="71" y="147"/>
                    <a:pt x="70" y="148"/>
                    <a:pt x="70" y="149"/>
                  </a:cubicBezTo>
                  <a:close/>
                  <a:moveTo>
                    <a:pt x="69" y="109"/>
                  </a:moveTo>
                  <a:cubicBezTo>
                    <a:pt x="69" y="109"/>
                    <a:pt x="69" y="108"/>
                    <a:pt x="69" y="107"/>
                  </a:cubicBezTo>
                  <a:cubicBezTo>
                    <a:pt x="69" y="106"/>
                    <a:pt x="70" y="106"/>
                    <a:pt x="71" y="105"/>
                  </a:cubicBezTo>
                  <a:cubicBezTo>
                    <a:pt x="71" y="106"/>
                    <a:pt x="71" y="106"/>
                    <a:pt x="71" y="107"/>
                  </a:cubicBezTo>
                  <a:cubicBezTo>
                    <a:pt x="71" y="108"/>
                    <a:pt x="70" y="109"/>
                    <a:pt x="69" y="109"/>
                  </a:cubicBezTo>
                  <a:close/>
                  <a:moveTo>
                    <a:pt x="71" y="98"/>
                  </a:moveTo>
                  <a:cubicBezTo>
                    <a:pt x="72" y="97"/>
                    <a:pt x="73" y="96"/>
                    <a:pt x="74" y="95"/>
                  </a:cubicBezTo>
                  <a:cubicBezTo>
                    <a:pt x="74" y="95"/>
                    <a:pt x="73" y="96"/>
                    <a:pt x="73" y="97"/>
                  </a:cubicBezTo>
                  <a:cubicBezTo>
                    <a:pt x="73" y="97"/>
                    <a:pt x="73" y="97"/>
                    <a:pt x="72" y="97"/>
                  </a:cubicBezTo>
                  <a:cubicBezTo>
                    <a:pt x="72" y="97"/>
                    <a:pt x="71" y="98"/>
                    <a:pt x="71" y="98"/>
                  </a:cubicBezTo>
                  <a:close/>
                  <a:moveTo>
                    <a:pt x="75" y="101"/>
                  </a:moveTo>
                  <a:cubicBezTo>
                    <a:pt x="75" y="102"/>
                    <a:pt x="74" y="104"/>
                    <a:pt x="74" y="105"/>
                  </a:cubicBezTo>
                  <a:cubicBezTo>
                    <a:pt x="73" y="106"/>
                    <a:pt x="73" y="106"/>
                    <a:pt x="73" y="106"/>
                  </a:cubicBezTo>
                  <a:cubicBezTo>
                    <a:pt x="73" y="105"/>
                    <a:pt x="72" y="104"/>
                    <a:pt x="72" y="104"/>
                  </a:cubicBezTo>
                  <a:cubicBezTo>
                    <a:pt x="73" y="103"/>
                    <a:pt x="74" y="102"/>
                    <a:pt x="75" y="101"/>
                  </a:cubicBezTo>
                  <a:close/>
                  <a:moveTo>
                    <a:pt x="75" y="119"/>
                  </a:moveTo>
                  <a:cubicBezTo>
                    <a:pt x="75" y="119"/>
                    <a:pt x="75" y="119"/>
                    <a:pt x="75" y="119"/>
                  </a:cubicBezTo>
                  <a:cubicBezTo>
                    <a:pt x="74" y="120"/>
                    <a:pt x="74" y="120"/>
                    <a:pt x="73" y="121"/>
                  </a:cubicBezTo>
                  <a:cubicBezTo>
                    <a:pt x="74" y="120"/>
                    <a:pt x="74" y="120"/>
                    <a:pt x="75" y="119"/>
                  </a:cubicBezTo>
                  <a:cubicBezTo>
                    <a:pt x="75" y="119"/>
                    <a:pt x="75" y="119"/>
                    <a:pt x="75" y="119"/>
                  </a:cubicBezTo>
                  <a:close/>
                  <a:moveTo>
                    <a:pt x="76" y="122"/>
                  </a:moveTo>
                  <a:cubicBezTo>
                    <a:pt x="75" y="123"/>
                    <a:pt x="75" y="123"/>
                    <a:pt x="74" y="124"/>
                  </a:cubicBezTo>
                  <a:cubicBezTo>
                    <a:pt x="74" y="124"/>
                    <a:pt x="74" y="124"/>
                    <a:pt x="74" y="124"/>
                  </a:cubicBezTo>
                  <a:cubicBezTo>
                    <a:pt x="74" y="124"/>
                    <a:pt x="74" y="123"/>
                    <a:pt x="74" y="123"/>
                  </a:cubicBezTo>
                  <a:cubicBezTo>
                    <a:pt x="74" y="123"/>
                    <a:pt x="75" y="122"/>
                    <a:pt x="76" y="122"/>
                  </a:cubicBezTo>
                  <a:close/>
                  <a:moveTo>
                    <a:pt x="76" y="124"/>
                  </a:moveTo>
                  <a:cubicBezTo>
                    <a:pt x="76" y="124"/>
                    <a:pt x="76" y="125"/>
                    <a:pt x="77" y="125"/>
                  </a:cubicBezTo>
                  <a:cubicBezTo>
                    <a:pt x="76" y="125"/>
                    <a:pt x="76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6" y="125"/>
                    <a:pt x="76" y="125"/>
                    <a:pt x="76" y="124"/>
                  </a:cubicBezTo>
                  <a:close/>
                  <a:moveTo>
                    <a:pt x="76" y="117"/>
                  </a:moveTo>
                  <a:cubicBezTo>
                    <a:pt x="76" y="117"/>
                    <a:pt x="76" y="117"/>
                    <a:pt x="76" y="117"/>
                  </a:cubicBezTo>
                  <a:cubicBezTo>
                    <a:pt x="79" y="114"/>
                    <a:pt x="82" y="111"/>
                    <a:pt x="86" y="109"/>
                  </a:cubicBezTo>
                  <a:cubicBezTo>
                    <a:pt x="83" y="112"/>
                    <a:pt x="81" y="115"/>
                    <a:pt x="79" y="118"/>
                  </a:cubicBezTo>
                  <a:cubicBezTo>
                    <a:pt x="78" y="118"/>
                    <a:pt x="77" y="118"/>
                    <a:pt x="77" y="119"/>
                  </a:cubicBezTo>
                  <a:cubicBezTo>
                    <a:pt x="76" y="118"/>
                    <a:pt x="76" y="118"/>
                    <a:pt x="76" y="117"/>
                  </a:cubicBezTo>
                  <a:close/>
                  <a:moveTo>
                    <a:pt x="79" y="120"/>
                  </a:moveTo>
                  <a:cubicBezTo>
                    <a:pt x="80" y="119"/>
                    <a:pt x="81" y="119"/>
                    <a:pt x="81" y="119"/>
                  </a:cubicBezTo>
                  <a:cubicBezTo>
                    <a:pt x="80" y="120"/>
                    <a:pt x="79" y="122"/>
                    <a:pt x="78" y="123"/>
                  </a:cubicBezTo>
                  <a:cubicBezTo>
                    <a:pt x="78" y="123"/>
                    <a:pt x="78" y="123"/>
                    <a:pt x="78" y="122"/>
                  </a:cubicBezTo>
                  <a:cubicBezTo>
                    <a:pt x="78" y="122"/>
                    <a:pt x="79" y="121"/>
                    <a:pt x="79" y="120"/>
                  </a:cubicBezTo>
                  <a:close/>
                  <a:moveTo>
                    <a:pt x="92" y="118"/>
                  </a:moveTo>
                  <a:cubicBezTo>
                    <a:pt x="91" y="119"/>
                    <a:pt x="90" y="120"/>
                    <a:pt x="90" y="120"/>
                  </a:cubicBezTo>
                  <a:cubicBezTo>
                    <a:pt x="87" y="124"/>
                    <a:pt x="85" y="127"/>
                    <a:pt x="83" y="130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82" y="130"/>
                    <a:pt x="81" y="129"/>
                    <a:pt x="80" y="129"/>
                  </a:cubicBezTo>
                  <a:cubicBezTo>
                    <a:pt x="84" y="125"/>
                    <a:pt x="88" y="122"/>
                    <a:pt x="92" y="118"/>
                  </a:cubicBezTo>
                  <a:close/>
                  <a:moveTo>
                    <a:pt x="81" y="131"/>
                  </a:moveTo>
                  <a:cubicBezTo>
                    <a:pt x="81" y="132"/>
                    <a:pt x="81" y="132"/>
                    <a:pt x="80" y="132"/>
                  </a:cubicBezTo>
                  <a:cubicBezTo>
                    <a:pt x="80" y="132"/>
                    <a:pt x="80" y="131"/>
                    <a:pt x="80" y="131"/>
                  </a:cubicBezTo>
                  <a:cubicBezTo>
                    <a:pt x="81" y="131"/>
                    <a:pt x="81" y="131"/>
                    <a:pt x="81" y="131"/>
                  </a:cubicBezTo>
                  <a:close/>
                  <a:moveTo>
                    <a:pt x="83" y="133"/>
                  </a:moveTo>
                  <a:cubicBezTo>
                    <a:pt x="84" y="133"/>
                    <a:pt x="84" y="133"/>
                    <a:pt x="84" y="133"/>
                  </a:cubicBezTo>
                  <a:cubicBezTo>
                    <a:pt x="85" y="133"/>
                    <a:pt x="85" y="133"/>
                    <a:pt x="86" y="133"/>
                  </a:cubicBezTo>
                  <a:cubicBezTo>
                    <a:pt x="85" y="135"/>
                    <a:pt x="84" y="136"/>
                    <a:pt x="84" y="137"/>
                  </a:cubicBezTo>
                  <a:cubicBezTo>
                    <a:pt x="83" y="138"/>
                    <a:pt x="82" y="138"/>
                    <a:pt x="82" y="139"/>
                  </a:cubicBezTo>
                  <a:cubicBezTo>
                    <a:pt x="82" y="138"/>
                    <a:pt x="82" y="137"/>
                    <a:pt x="81" y="136"/>
                  </a:cubicBezTo>
                  <a:cubicBezTo>
                    <a:pt x="82" y="135"/>
                    <a:pt x="83" y="134"/>
                    <a:pt x="83" y="133"/>
                  </a:cubicBezTo>
                  <a:close/>
                  <a:moveTo>
                    <a:pt x="90" y="135"/>
                  </a:moveTo>
                  <a:cubicBezTo>
                    <a:pt x="90" y="135"/>
                    <a:pt x="90" y="135"/>
                    <a:pt x="90" y="135"/>
                  </a:cubicBezTo>
                  <a:cubicBezTo>
                    <a:pt x="88" y="136"/>
                    <a:pt x="87" y="138"/>
                    <a:pt x="85" y="140"/>
                  </a:cubicBezTo>
                  <a:cubicBezTo>
                    <a:pt x="86" y="138"/>
                    <a:pt x="88" y="136"/>
                    <a:pt x="90" y="135"/>
                  </a:cubicBezTo>
                  <a:close/>
                  <a:moveTo>
                    <a:pt x="92" y="135"/>
                  </a:moveTo>
                  <a:cubicBezTo>
                    <a:pt x="92" y="136"/>
                    <a:pt x="93" y="136"/>
                    <a:pt x="93" y="136"/>
                  </a:cubicBezTo>
                  <a:cubicBezTo>
                    <a:pt x="93" y="136"/>
                    <a:pt x="93" y="137"/>
                    <a:pt x="93" y="137"/>
                  </a:cubicBezTo>
                  <a:cubicBezTo>
                    <a:pt x="91" y="138"/>
                    <a:pt x="88" y="140"/>
                    <a:pt x="86" y="141"/>
                  </a:cubicBezTo>
                  <a:cubicBezTo>
                    <a:pt x="88" y="139"/>
                    <a:pt x="90" y="137"/>
                    <a:pt x="92" y="135"/>
                  </a:cubicBezTo>
                  <a:close/>
                  <a:moveTo>
                    <a:pt x="89" y="145"/>
                  </a:moveTo>
                  <a:cubicBezTo>
                    <a:pt x="92" y="143"/>
                    <a:pt x="94" y="141"/>
                    <a:pt x="96" y="139"/>
                  </a:cubicBezTo>
                  <a:cubicBezTo>
                    <a:pt x="96" y="139"/>
                    <a:pt x="96" y="139"/>
                    <a:pt x="97" y="139"/>
                  </a:cubicBezTo>
                  <a:cubicBezTo>
                    <a:pt x="94" y="142"/>
                    <a:pt x="91" y="145"/>
                    <a:pt x="89" y="148"/>
                  </a:cubicBezTo>
                  <a:cubicBezTo>
                    <a:pt x="88" y="148"/>
                    <a:pt x="88" y="148"/>
                    <a:pt x="88" y="148"/>
                  </a:cubicBezTo>
                  <a:cubicBezTo>
                    <a:pt x="88" y="147"/>
                    <a:pt x="89" y="146"/>
                    <a:pt x="89" y="145"/>
                  </a:cubicBezTo>
                  <a:close/>
                  <a:moveTo>
                    <a:pt x="99" y="141"/>
                  </a:moveTo>
                  <a:cubicBezTo>
                    <a:pt x="98" y="142"/>
                    <a:pt x="97" y="144"/>
                    <a:pt x="95" y="145"/>
                  </a:cubicBezTo>
                  <a:cubicBezTo>
                    <a:pt x="95" y="145"/>
                    <a:pt x="95" y="145"/>
                    <a:pt x="95" y="145"/>
                  </a:cubicBezTo>
                  <a:cubicBezTo>
                    <a:pt x="96" y="144"/>
                    <a:pt x="98" y="142"/>
                    <a:pt x="99" y="141"/>
                  </a:cubicBezTo>
                  <a:close/>
                  <a:moveTo>
                    <a:pt x="102" y="143"/>
                  </a:moveTo>
                  <a:cubicBezTo>
                    <a:pt x="103" y="142"/>
                    <a:pt x="104" y="142"/>
                    <a:pt x="106" y="141"/>
                  </a:cubicBezTo>
                  <a:cubicBezTo>
                    <a:pt x="101" y="145"/>
                    <a:pt x="97" y="149"/>
                    <a:pt x="92" y="154"/>
                  </a:cubicBezTo>
                  <a:cubicBezTo>
                    <a:pt x="91" y="155"/>
                    <a:pt x="90" y="155"/>
                    <a:pt x="88" y="156"/>
                  </a:cubicBezTo>
                  <a:cubicBezTo>
                    <a:pt x="89" y="156"/>
                    <a:pt x="89" y="155"/>
                    <a:pt x="89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4" y="151"/>
                    <a:pt x="98" y="147"/>
                    <a:pt x="102" y="143"/>
                  </a:cubicBezTo>
                  <a:close/>
                  <a:moveTo>
                    <a:pt x="105" y="148"/>
                  </a:moveTo>
                  <a:cubicBezTo>
                    <a:pt x="105" y="148"/>
                    <a:pt x="105" y="148"/>
                    <a:pt x="105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2" y="150"/>
                    <a:pt x="100" y="151"/>
                    <a:pt x="98" y="152"/>
                  </a:cubicBezTo>
                  <a:cubicBezTo>
                    <a:pt x="101" y="151"/>
                    <a:pt x="103" y="149"/>
                    <a:pt x="105" y="148"/>
                  </a:cubicBezTo>
                  <a:close/>
                  <a:moveTo>
                    <a:pt x="105" y="151"/>
                  </a:moveTo>
                  <a:cubicBezTo>
                    <a:pt x="105" y="150"/>
                    <a:pt x="106" y="150"/>
                    <a:pt x="107" y="149"/>
                  </a:cubicBezTo>
                  <a:cubicBezTo>
                    <a:pt x="108" y="149"/>
                    <a:pt x="108" y="149"/>
                    <a:pt x="108" y="149"/>
                  </a:cubicBezTo>
                  <a:cubicBezTo>
                    <a:pt x="109" y="149"/>
                    <a:pt x="109" y="148"/>
                    <a:pt x="110" y="148"/>
                  </a:cubicBezTo>
                  <a:cubicBezTo>
                    <a:pt x="110" y="148"/>
                    <a:pt x="110" y="148"/>
                    <a:pt x="111" y="147"/>
                  </a:cubicBezTo>
                  <a:cubicBezTo>
                    <a:pt x="110" y="148"/>
                    <a:pt x="110" y="148"/>
                    <a:pt x="109" y="149"/>
                  </a:cubicBezTo>
                  <a:cubicBezTo>
                    <a:pt x="107" y="150"/>
                    <a:pt x="105" y="151"/>
                    <a:pt x="103" y="153"/>
                  </a:cubicBezTo>
                  <a:cubicBezTo>
                    <a:pt x="103" y="152"/>
                    <a:pt x="104" y="151"/>
                    <a:pt x="105" y="151"/>
                  </a:cubicBezTo>
                  <a:close/>
                  <a:moveTo>
                    <a:pt x="117" y="152"/>
                  </a:moveTo>
                  <a:cubicBezTo>
                    <a:pt x="118" y="151"/>
                    <a:pt x="119" y="151"/>
                    <a:pt x="120" y="150"/>
                  </a:cubicBezTo>
                  <a:cubicBezTo>
                    <a:pt x="119" y="151"/>
                    <a:pt x="118" y="153"/>
                    <a:pt x="117" y="154"/>
                  </a:cubicBezTo>
                  <a:cubicBezTo>
                    <a:pt x="117" y="154"/>
                    <a:pt x="117" y="154"/>
                    <a:pt x="117" y="155"/>
                  </a:cubicBezTo>
                  <a:cubicBezTo>
                    <a:pt x="113" y="157"/>
                    <a:pt x="110" y="159"/>
                    <a:pt x="106" y="161"/>
                  </a:cubicBezTo>
                  <a:cubicBezTo>
                    <a:pt x="110" y="158"/>
                    <a:pt x="114" y="155"/>
                    <a:pt x="117" y="152"/>
                  </a:cubicBezTo>
                  <a:close/>
                  <a:moveTo>
                    <a:pt x="113" y="161"/>
                  </a:moveTo>
                  <a:cubicBezTo>
                    <a:pt x="115" y="159"/>
                    <a:pt x="118" y="158"/>
                    <a:pt x="120" y="156"/>
                  </a:cubicBezTo>
                  <a:cubicBezTo>
                    <a:pt x="120" y="157"/>
                    <a:pt x="119" y="158"/>
                    <a:pt x="118" y="159"/>
                  </a:cubicBezTo>
                  <a:cubicBezTo>
                    <a:pt x="118" y="159"/>
                    <a:pt x="117" y="159"/>
                    <a:pt x="117" y="160"/>
                  </a:cubicBezTo>
                  <a:cubicBezTo>
                    <a:pt x="115" y="160"/>
                    <a:pt x="113" y="161"/>
                    <a:pt x="111" y="162"/>
                  </a:cubicBezTo>
                  <a:cubicBezTo>
                    <a:pt x="112" y="162"/>
                    <a:pt x="112" y="161"/>
                    <a:pt x="113" y="161"/>
                  </a:cubicBezTo>
                  <a:close/>
                  <a:moveTo>
                    <a:pt x="122" y="160"/>
                  </a:moveTo>
                  <a:cubicBezTo>
                    <a:pt x="124" y="159"/>
                    <a:pt x="126" y="158"/>
                    <a:pt x="127" y="157"/>
                  </a:cubicBezTo>
                  <a:cubicBezTo>
                    <a:pt x="127" y="158"/>
                    <a:pt x="126" y="158"/>
                    <a:pt x="125" y="159"/>
                  </a:cubicBezTo>
                  <a:cubicBezTo>
                    <a:pt x="124" y="160"/>
                    <a:pt x="122" y="160"/>
                    <a:pt x="120" y="161"/>
                  </a:cubicBezTo>
                  <a:cubicBezTo>
                    <a:pt x="120" y="161"/>
                    <a:pt x="119" y="162"/>
                    <a:pt x="119" y="162"/>
                  </a:cubicBezTo>
                  <a:cubicBezTo>
                    <a:pt x="120" y="161"/>
                    <a:pt x="121" y="160"/>
                    <a:pt x="122" y="160"/>
                  </a:cubicBezTo>
                  <a:close/>
                  <a:moveTo>
                    <a:pt x="128" y="160"/>
                  </a:moveTo>
                  <a:cubicBezTo>
                    <a:pt x="127" y="160"/>
                    <a:pt x="127" y="161"/>
                    <a:pt x="126" y="161"/>
                  </a:cubicBezTo>
                  <a:cubicBezTo>
                    <a:pt x="126" y="161"/>
                    <a:pt x="126" y="161"/>
                    <a:pt x="126" y="161"/>
                  </a:cubicBezTo>
                  <a:cubicBezTo>
                    <a:pt x="127" y="160"/>
                    <a:pt x="127" y="160"/>
                    <a:pt x="128" y="160"/>
                  </a:cubicBezTo>
                  <a:close/>
                  <a:moveTo>
                    <a:pt x="122" y="164"/>
                  </a:moveTo>
                  <a:cubicBezTo>
                    <a:pt x="121" y="165"/>
                    <a:pt x="120" y="166"/>
                    <a:pt x="119" y="167"/>
                  </a:cubicBezTo>
                  <a:cubicBezTo>
                    <a:pt x="118" y="167"/>
                    <a:pt x="118" y="167"/>
                    <a:pt x="118" y="168"/>
                  </a:cubicBezTo>
                  <a:cubicBezTo>
                    <a:pt x="119" y="166"/>
                    <a:pt x="120" y="165"/>
                    <a:pt x="122" y="164"/>
                  </a:cubicBezTo>
                  <a:close/>
                  <a:moveTo>
                    <a:pt x="129" y="164"/>
                  </a:moveTo>
                  <a:cubicBezTo>
                    <a:pt x="129" y="164"/>
                    <a:pt x="129" y="164"/>
                    <a:pt x="130" y="165"/>
                  </a:cubicBezTo>
                  <a:cubicBezTo>
                    <a:pt x="125" y="168"/>
                    <a:pt x="121" y="172"/>
                    <a:pt x="117" y="176"/>
                  </a:cubicBezTo>
                  <a:cubicBezTo>
                    <a:pt x="115" y="177"/>
                    <a:pt x="113" y="178"/>
                    <a:pt x="111" y="179"/>
                  </a:cubicBezTo>
                  <a:cubicBezTo>
                    <a:pt x="117" y="174"/>
                    <a:pt x="123" y="169"/>
                    <a:pt x="129" y="164"/>
                  </a:cubicBezTo>
                  <a:close/>
                  <a:moveTo>
                    <a:pt x="108" y="177"/>
                  </a:moveTo>
                  <a:cubicBezTo>
                    <a:pt x="108" y="176"/>
                    <a:pt x="109" y="175"/>
                    <a:pt x="110" y="174"/>
                  </a:cubicBezTo>
                  <a:cubicBezTo>
                    <a:pt x="111" y="174"/>
                    <a:pt x="111" y="174"/>
                    <a:pt x="111" y="173"/>
                  </a:cubicBezTo>
                  <a:cubicBezTo>
                    <a:pt x="110" y="175"/>
                    <a:pt x="109" y="176"/>
                    <a:pt x="108" y="177"/>
                  </a:cubicBezTo>
                  <a:close/>
                  <a:moveTo>
                    <a:pt x="108" y="193"/>
                  </a:moveTo>
                  <a:cubicBezTo>
                    <a:pt x="110" y="191"/>
                    <a:pt x="113" y="189"/>
                    <a:pt x="115" y="187"/>
                  </a:cubicBezTo>
                  <a:cubicBezTo>
                    <a:pt x="120" y="182"/>
                    <a:pt x="125" y="178"/>
                    <a:pt x="131" y="173"/>
                  </a:cubicBezTo>
                  <a:cubicBezTo>
                    <a:pt x="130" y="174"/>
                    <a:pt x="130" y="174"/>
                    <a:pt x="130" y="175"/>
                  </a:cubicBezTo>
                  <a:cubicBezTo>
                    <a:pt x="130" y="175"/>
                    <a:pt x="130" y="175"/>
                    <a:pt x="130" y="176"/>
                  </a:cubicBezTo>
                  <a:cubicBezTo>
                    <a:pt x="126" y="179"/>
                    <a:pt x="123" y="182"/>
                    <a:pt x="120" y="186"/>
                  </a:cubicBezTo>
                  <a:cubicBezTo>
                    <a:pt x="116" y="188"/>
                    <a:pt x="112" y="191"/>
                    <a:pt x="108" y="193"/>
                  </a:cubicBezTo>
                  <a:close/>
                  <a:moveTo>
                    <a:pt x="110" y="195"/>
                  </a:moveTo>
                  <a:cubicBezTo>
                    <a:pt x="109" y="196"/>
                    <a:pt x="108" y="196"/>
                    <a:pt x="108" y="197"/>
                  </a:cubicBezTo>
                  <a:cubicBezTo>
                    <a:pt x="108" y="196"/>
                    <a:pt x="108" y="196"/>
                    <a:pt x="107" y="196"/>
                  </a:cubicBezTo>
                  <a:cubicBezTo>
                    <a:pt x="108" y="196"/>
                    <a:pt x="108" y="196"/>
                    <a:pt x="108" y="196"/>
                  </a:cubicBezTo>
                  <a:cubicBezTo>
                    <a:pt x="109" y="195"/>
                    <a:pt x="109" y="195"/>
                    <a:pt x="110" y="195"/>
                  </a:cubicBezTo>
                  <a:close/>
                  <a:moveTo>
                    <a:pt x="125" y="183"/>
                  </a:moveTo>
                  <a:cubicBezTo>
                    <a:pt x="128" y="180"/>
                    <a:pt x="130" y="177"/>
                    <a:pt x="133" y="174"/>
                  </a:cubicBezTo>
                  <a:cubicBezTo>
                    <a:pt x="136" y="172"/>
                    <a:pt x="139" y="169"/>
                    <a:pt x="142" y="167"/>
                  </a:cubicBezTo>
                  <a:cubicBezTo>
                    <a:pt x="143" y="166"/>
                    <a:pt x="145" y="165"/>
                    <a:pt x="146" y="165"/>
                  </a:cubicBezTo>
                  <a:cubicBezTo>
                    <a:pt x="144" y="168"/>
                    <a:pt x="141" y="171"/>
                    <a:pt x="139" y="174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8" y="175"/>
                    <a:pt x="137" y="176"/>
                    <a:pt x="136" y="177"/>
                  </a:cubicBezTo>
                  <a:cubicBezTo>
                    <a:pt x="134" y="178"/>
                    <a:pt x="133" y="178"/>
                    <a:pt x="131" y="179"/>
                  </a:cubicBezTo>
                  <a:cubicBezTo>
                    <a:pt x="129" y="180"/>
                    <a:pt x="127" y="182"/>
                    <a:pt x="125" y="183"/>
                  </a:cubicBezTo>
                  <a:close/>
                  <a:moveTo>
                    <a:pt x="130" y="182"/>
                  </a:moveTo>
                  <a:cubicBezTo>
                    <a:pt x="130" y="182"/>
                    <a:pt x="129" y="182"/>
                    <a:pt x="129" y="182"/>
                  </a:cubicBezTo>
                  <a:cubicBezTo>
                    <a:pt x="127" y="184"/>
                    <a:pt x="124" y="185"/>
                    <a:pt x="121" y="187"/>
                  </a:cubicBezTo>
                  <a:cubicBezTo>
                    <a:pt x="124" y="185"/>
                    <a:pt x="127" y="184"/>
                    <a:pt x="130" y="182"/>
                  </a:cubicBezTo>
                  <a:close/>
                  <a:moveTo>
                    <a:pt x="137" y="194"/>
                  </a:moveTo>
                  <a:cubicBezTo>
                    <a:pt x="140" y="192"/>
                    <a:pt x="143" y="191"/>
                    <a:pt x="146" y="189"/>
                  </a:cubicBezTo>
                  <a:cubicBezTo>
                    <a:pt x="143" y="192"/>
                    <a:pt x="140" y="195"/>
                    <a:pt x="137" y="197"/>
                  </a:cubicBezTo>
                  <a:cubicBezTo>
                    <a:pt x="135" y="199"/>
                    <a:pt x="133" y="200"/>
                    <a:pt x="130" y="202"/>
                  </a:cubicBezTo>
                  <a:cubicBezTo>
                    <a:pt x="132" y="199"/>
                    <a:pt x="134" y="196"/>
                    <a:pt x="137" y="194"/>
                  </a:cubicBezTo>
                  <a:close/>
                  <a:moveTo>
                    <a:pt x="127" y="197"/>
                  </a:moveTo>
                  <a:cubicBezTo>
                    <a:pt x="133" y="192"/>
                    <a:pt x="138" y="187"/>
                    <a:pt x="144" y="182"/>
                  </a:cubicBezTo>
                  <a:cubicBezTo>
                    <a:pt x="143" y="184"/>
                    <a:pt x="141" y="185"/>
                    <a:pt x="140" y="187"/>
                  </a:cubicBezTo>
                  <a:cubicBezTo>
                    <a:pt x="138" y="189"/>
                    <a:pt x="136" y="191"/>
                    <a:pt x="134" y="193"/>
                  </a:cubicBezTo>
                  <a:cubicBezTo>
                    <a:pt x="133" y="193"/>
                    <a:pt x="132" y="194"/>
                    <a:pt x="131" y="194"/>
                  </a:cubicBezTo>
                  <a:cubicBezTo>
                    <a:pt x="130" y="195"/>
                    <a:pt x="128" y="196"/>
                    <a:pt x="127" y="197"/>
                  </a:cubicBezTo>
                  <a:close/>
                  <a:moveTo>
                    <a:pt x="144" y="188"/>
                  </a:moveTo>
                  <a:cubicBezTo>
                    <a:pt x="147" y="184"/>
                    <a:pt x="151" y="181"/>
                    <a:pt x="155" y="178"/>
                  </a:cubicBezTo>
                  <a:cubicBezTo>
                    <a:pt x="154" y="179"/>
                    <a:pt x="154" y="180"/>
                    <a:pt x="153" y="181"/>
                  </a:cubicBezTo>
                  <a:cubicBezTo>
                    <a:pt x="152" y="182"/>
                    <a:pt x="151" y="183"/>
                    <a:pt x="151" y="184"/>
                  </a:cubicBezTo>
                  <a:cubicBezTo>
                    <a:pt x="148" y="185"/>
                    <a:pt x="146" y="186"/>
                    <a:pt x="144" y="188"/>
                  </a:cubicBezTo>
                  <a:close/>
                  <a:moveTo>
                    <a:pt x="147" y="183"/>
                  </a:moveTo>
                  <a:cubicBezTo>
                    <a:pt x="149" y="181"/>
                    <a:pt x="151" y="178"/>
                    <a:pt x="154" y="176"/>
                  </a:cubicBezTo>
                  <a:cubicBezTo>
                    <a:pt x="155" y="175"/>
                    <a:pt x="155" y="175"/>
                    <a:pt x="156" y="174"/>
                  </a:cubicBezTo>
                  <a:cubicBezTo>
                    <a:pt x="153" y="177"/>
                    <a:pt x="150" y="180"/>
                    <a:pt x="147" y="183"/>
                  </a:cubicBezTo>
                  <a:close/>
                  <a:moveTo>
                    <a:pt x="151" y="169"/>
                  </a:moveTo>
                  <a:cubicBezTo>
                    <a:pt x="151" y="169"/>
                    <a:pt x="150" y="169"/>
                    <a:pt x="150" y="170"/>
                  </a:cubicBezTo>
                  <a:cubicBezTo>
                    <a:pt x="148" y="171"/>
                    <a:pt x="146" y="171"/>
                    <a:pt x="145" y="172"/>
                  </a:cubicBezTo>
                  <a:cubicBezTo>
                    <a:pt x="145" y="171"/>
                    <a:pt x="146" y="171"/>
                    <a:pt x="147" y="170"/>
                  </a:cubicBezTo>
                  <a:cubicBezTo>
                    <a:pt x="147" y="170"/>
                    <a:pt x="148" y="169"/>
                    <a:pt x="148" y="169"/>
                  </a:cubicBezTo>
                  <a:cubicBezTo>
                    <a:pt x="149" y="169"/>
                    <a:pt x="149" y="169"/>
                    <a:pt x="149" y="169"/>
                  </a:cubicBezTo>
                  <a:cubicBezTo>
                    <a:pt x="152" y="167"/>
                    <a:pt x="154" y="165"/>
                    <a:pt x="157" y="163"/>
                  </a:cubicBezTo>
                  <a:cubicBezTo>
                    <a:pt x="155" y="165"/>
                    <a:pt x="153" y="167"/>
                    <a:pt x="151" y="169"/>
                  </a:cubicBezTo>
                  <a:close/>
                  <a:moveTo>
                    <a:pt x="159" y="173"/>
                  </a:moveTo>
                  <a:cubicBezTo>
                    <a:pt x="160" y="173"/>
                    <a:pt x="160" y="172"/>
                    <a:pt x="160" y="172"/>
                  </a:cubicBezTo>
                  <a:cubicBezTo>
                    <a:pt x="160" y="173"/>
                    <a:pt x="159" y="174"/>
                    <a:pt x="159" y="176"/>
                  </a:cubicBezTo>
                  <a:cubicBezTo>
                    <a:pt x="158" y="176"/>
                    <a:pt x="157" y="177"/>
                    <a:pt x="157" y="177"/>
                  </a:cubicBezTo>
                  <a:cubicBezTo>
                    <a:pt x="158" y="176"/>
                    <a:pt x="158" y="175"/>
                    <a:pt x="159" y="173"/>
                  </a:cubicBezTo>
                  <a:close/>
                  <a:moveTo>
                    <a:pt x="160" y="177"/>
                  </a:moveTo>
                  <a:cubicBezTo>
                    <a:pt x="166" y="171"/>
                    <a:pt x="172" y="165"/>
                    <a:pt x="179" y="160"/>
                  </a:cubicBezTo>
                  <a:cubicBezTo>
                    <a:pt x="178" y="161"/>
                    <a:pt x="177" y="161"/>
                    <a:pt x="177" y="162"/>
                  </a:cubicBezTo>
                  <a:cubicBezTo>
                    <a:pt x="172" y="167"/>
                    <a:pt x="168" y="171"/>
                    <a:pt x="163" y="175"/>
                  </a:cubicBezTo>
                  <a:cubicBezTo>
                    <a:pt x="162" y="176"/>
                    <a:pt x="161" y="176"/>
                    <a:pt x="160" y="177"/>
                  </a:cubicBezTo>
                  <a:cubicBezTo>
                    <a:pt x="160" y="177"/>
                    <a:pt x="160" y="177"/>
                    <a:pt x="160" y="177"/>
                  </a:cubicBezTo>
                  <a:close/>
                  <a:moveTo>
                    <a:pt x="162" y="172"/>
                  </a:moveTo>
                  <a:cubicBezTo>
                    <a:pt x="163" y="170"/>
                    <a:pt x="165" y="167"/>
                    <a:pt x="166" y="165"/>
                  </a:cubicBezTo>
                  <a:cubicBezTo>
                    <a:pt x="167" y="164"/>
                    <a:pt x="168" y="163"/>
                    <a:pt x="169" y="162"/>
                  </a:cubicBezTo>
                  <a:cubicBezTo>
                    <a:pt x="173" y="160"/>
                    <a:pt x="177" y="158"/>
                    <a:pt x="180" y="156"/>
                  </a:cubicBezTo>
                  <a:cubicBezTo>
                    <a:pt x="174" y="161"/>
                    <a:pt x="168" y="166"/>
                    <a:pt x="162" y="172"/>
                  </a:cubicBezTo>
                  <a:close/>
                  <a:moveTo>
                    <a:pt x="183" y="158"/>
                  </a:moveTo>
                  <a:cubicBezTo>
                    <a:pt x="183" y="158"/>
                    <a:pt x="184" y="157"/>
                    <a:pt x="184" y="157"/>
                  </a:cubicBezTo>
                  <a:cubicBezTo>
                    <a:pt x="183" y="159"/>
                    <a:pt x="181" y="160"/>
                    <a:pt x="180" y="162"/>
                  </a:cubicBezTo>
                  <a:cubicBezTo>
                    <a:pt x="180" y="162"/>
                    <a:pt x="180" y="162"/>
                    <a:pt x="179" y="163"/>
                  </a:cubicBezTo>
                  <a:cubicBezTo>
                    <a:pt x="181" y="161"/>
                    <a:pt x="182" y="159"/>
                    <a:pt x="183" y="158"/>
                  </a:cubicBezTo>
                  <a:close/>
                  <a:moveTo>
                    <a:pt x="182" y="154"/>
                  </a:moveTo>
                  <a:cubicBezTo>
                    <a:pt x="182" y="154"/>
                    <a:pt x="182" y="154"/>
                    <a:pt x="182" y="154"/>
                  </a:cubicBezTo>
                  <a:cubicBezTo>
                    <a:pt x="182" y="154"/>
                    <a:pt x="182" y="153"/>
                    <a:pt x="181" y="153"/>
                  </a:cubicBezTo>
                  <a:cubicBezTo>
                    <a:pt x="179" y="154"/>
                    <a:pt x="177" y="155"/>
                    <a:pt x="174" y="157"/>
                  </a:cubicBezTo>
                  <a:cubicBezTo>
                    <a:pt x="178" y="154"/>
                    <a:pt x="181" y="150"/>
                    <a:pt x="184" y="147"/>
                  </a:cubicBezTo>
                  <a:cubicBezTo>
                    <a:pt x="186" y="146"/>
                    <a:pt x="187" y="145"/>
                    <a:pt x="189" y="144"/>
                  </a:cubicBezTo>
                  <a:cubicBezTo>
                    <a:pt x="189" y="144"/>
                    <a:pt x="189" y="144"/>
                    <a:pt x="189" y="144"/>
                  </a:cubicBezTo>
                  <a:cubicBezTo>
                    <a:pt x="189" y="145"/>
                    <a:pt x="189" y="145"/>
                    <a:pt x="189" y="146"/>
                  </a:cubicBezTo>
                  <a:cubicBezTo>
                    <a:pt x="187" y="149"/>
                    <a:pt x="185" y="152"/>
                    <a:pt x="182" y="154"/>
                  </a:cubicBezTo>
                  <a:close/>
                  <a:moveTo>
                    <a:pt x="189" y="133"/>
                  </a:moveTo>
                  <a:cubicBezTo>
                    <a:pt x="188" y="133"/>
                    <a:pt x="188" y="132"/>
                    <a:pt x="188" y="132"/>
                  </a:cubicBezTo>
                  <a:cubicBezTo>
                    <a:pt x="189" y="131"/>
                    <a:pt x="191" y="130"/>
                    <a:pt x="192" y="129"/>
                  </a:cubicBezTo>
                  <a:cubicBezTo>
                    <a:pt x="191" y="130"/>
                    <a:pt x="190" y="132"/>
                    <a:pt x="189" y="133"/>
                  </a:cubicBezTo>
                  <a:close/>
                  <a:moveTo>
                    <a:pt x="193" y="152"/>
                  </a:moveTo>
                  <a:cubicBezTo>
                    <a:pt x="193" y="152"/>
                    <a:pt x="193" y="152"/>
                    <a:pt x="194" y="151"/>
                  </a:cubicBezTo>
                  <a:cubicBezTo>
                    <a:pt x="196" y="149"/>
                    <a:pt x="197" y="147"/>
                    <a:pt x="199" y="145"/>
                  </a:cubicBezTo>
                  <a:cubicBezTo>
                    <a:pt x="199" y="145"/>
                    <a:pt x="199" y="145"/>
                    <a:pt x="199" y="145"/>
                  </a:cubicBezTo>
                  <a:cubicBezTo>
                    <a:pt x="197" y="148"/>
                    <a:pt x="195" y="150"/>
                    <a:pt x="193" y="152"/>
                  </a:cubicBezTo>
                  <a:close/>
                  <a:moveTo>
                    <a:pt x="197" y="143"/>
                  </a:moveTo>
                  <a:cubicBezTo>
                    <a:pt x="200" y="139"/>
                    <a:pt x="203" y="134"/>
                    <a:pt x="206" y="130"/>
                  </a:cubicBezTo>
                  <a:cubicBezTo>
                    <a:pt x="205" y="132"/>
                    <a:pt x="203" y="135"/>
                    <a:pt x="201" y="138"/>
                  </a:cubicBezTo>
                  <a:cubicBezTo>
                    <a:pt x="201" y="138"/>
                    <a:pt x="200" y="139"/>
                    <a:pt x="200" y="139"/>
                  </a:cubicBezTo>
                  <a:cubicBezTo>
                    <a:pt x="199" y="141"/>
                    <a:pt x="198" y="142"/>
                    <a:pt x="197" y="143"/>
                  </a:cubicBezTo>
                  <a:close/>
                  <a:moveTo>
                    <a:pt x="200" y="142"/>
                  </a:moveTo>
                  <a:cubicBezTo>
                    <a:pt x="201" y="140"/>
                    <a:pt x="203" y="138"/>
                    <a:pt x="204" y="136"/>
                  </a:cubicBezTo>
                  <a:cubicBezTo>
                    <a:pt x="207" y="132"/>
                    <a:pt x="211" y="128"/>
                    <a:pt x="214" y="124"/>
                  </a:cubicBezTo>
                  <a:cubicBezTo>
                    <a:pt x="214" y="124"/>
                    <a:pt x="214" y="124"/>
                    <a:pt x="214" y="124"/>
                  </a:cubicBezTo>
                  <a:cubicBezTo>
                    <a:pt x="214" y="124"/>
                    <a:pt x="214" y="123"/>
                    <a:pt x="215" y="123"/>
                  </a:cubicBezTo>
                  <a:cubicBezTo>
                    <a:pt x="215" y="122"/>
                    <a:pt x="216" y="122"/>
                    <a:pt x="217" y="121"/>
                  </a:cubicBezTo>
                  <a:cubicBezTo>
                    <a:pt x="217" y="121"/>
                    <a:pt x="217" y="121"/>
                    <a:pt x="217" y="121"/>
                  </a:cubicBezTo>
                  <a:cubicBezTo>
                    <a:pt x="217" y="121"/>
                    <a:pt x="217" y="121"/>
                    <a:pt x="217" y="122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12" y="129"/>
                    <a:pt x="206" y="136"/>
                    <a:pt x="200" y="143"/>
                  </a:cubicBezTo>
                  <a:cubicBezTo>
                    <a:pt x="200" y="143"/>
                    <a:pt x="200" y="142"/>
                    <a:pt x="200" y="142"/>
                  </a:cubicBezTo>
                  <a:close/>
                  <a:moveTo>
                    <a:pt x="215" y="120"/>
                  </a:moveTo>
                  <a:cubicBezTo>
                    <a:pt x="213" y="122"/>
                    <a:pt x="212" y="124"/>
                    <a:pt x="210" y="126"/>
                  </a:cubicBezTo>
                  <a:cubicBezTo>
                    <a:pt x="211" y="125"/>
                    <a:pt x="211" y="124"/>
                    <a:pt x="211" y="124"/>
                  </a:cubicBezTo>
                  <a:cubicBezTo>
                    <a:pt x="213" y="122"/>
                    <a:pt x="214" y="121"/>
                    <a:pt x="215" y="120"/>
                  </a:cubicBezTo>
                  <a:cubicBezTo>
                    <a:pt x="215" y="120"/>
                    <a:pt x="215" y="120"/>
                    <a:pt x="215" y="120"/>
                  </a:cubicBezTo>
                  <a:close/>
                  <a:moveTo>
                    <a:pt x="214" y="115"/>
                  </a:moveTo>
                  <a:cubicBezTo>
                    <a:pt x="214" y="116"/>
                    <a:pt x="214" y="116"/>
                    <a:pt x="213" y="116"/>
                  </a:cubicBezTo>
                  <a:cubicBezTo>
                    <a:pt x="213" y="116"/>
                    <a:pt x="213" y="116"/>
                    <a:pt x="213" y="116"/>
                  </a:cubicBezTo>
                  <a:cubicBezTo>
                    <a:pt x="214" y="115"/>
                    <a:pt x="214" y="114"/>
                    <a:pt x="215" y="113"/>
                  </a:cubicBezTo>
                  <a:cubicBezTo>
                    <a:pt x="215" y="113"/>
                    <a:pt x="216" y="113"/>
                    <a:pt x="216" y="112"/>
                  </a:cubicBezTo>
                  <a:cubicBezTo>
                    <a:pt x="216" y="113"/>
                    <a:pt x="215" y="114"/>
                    <a:pt x="214" y="115"/>
                  </a:cubicBezTo>
                  <a:close/>
                  <a:moveTo>
                    <a:pt x="210" y="109"/>
                  </a:moveTo>
                  <a:cubicBezTo>
                    <a:pt x="210" y="109"/>
                    <a:pt x="210" y="108"/>
                    <a:pt x="210" y="108"/>
                  </a:cubicBezTo>
                  <a:cubicBezTo>
                    <a:pt x="213" y="107"/>
                    <a:pt x="216" y="105"/>
                    <a:pt x="219" y="103"/>
                  </a:cubicBezTo>
                  <a:cubicBezTo>
                    <a:pt x="219" y="104"/>
                    <a:pt x="219" y="104"/>
                    <a:pt x="219" y="104"/>
                  </a:cubicBezTo>
                  <a:cubicBezTo>
                    <a:pt x="216" y="106"/>
                    <a:pt x="213" y="107"/>
                    <a:pt x="210" y="109"/>
                  </a:cubicBezTo>
                  <a:close/>
                  <a:moveTo>
                    <a:pt x="218" y="101"/>
                  </a:moveTo>
                  <a:cubicBezTo>
                    <a:pt x="218" y="100"/>
                    <a:pt x="217" y="100"/>
                    <a:pt x="217" y="100"/>
                  </a:cubicBezTo>
                  <a:cubicBezTo>
                    <a:pt x="211" y="103"/>
                    <a:pt x="205" y="106"/>
                    <a:pt x="199" y="110"/>
                  </a:cubicBezTo>
                  <a:cubicBezTo>
                    <a:pt x="200" y="108"/>
                    <a:pt x="201" y="107"/>
                    <a:pt x="202" y="105"/>
                  </a:cubicBezTo>
                  <a:cubicBezTo>
                    <a:pt x="207" y="103"/>
                    <a:pt x="213" y="100"/>
                    <a:pt x="217" y="97"/>
                  </a:cubicBezTo>
                  <a:cubicBezTo>
                    <a:pt x="218" y="98"/>
                    <a:pt x="218" y="98"/>
                    <a:pt x="218" y="98"/>
                  </a:cubicBezTo>
                  <a:cubicBezTo>
                    <a:pt x="218" y="99"/>
                    <a:pt x="218" y="100"/>
                    <a:pt x="218" y="100"/>
                  </a:cubicBezTo>
                  <a:cubicBezTo>
                    <a:pt x="218" y="101"/>
                    <a:pt x="218" y="101"/>
                    <a:pt x="218" y="101"/>
                  </a:cubicBezTo>
                  <a:close/>
                  <a:moveTo>
                    <a:pt x="199" y="95"/>
                  </a:moveTo>
                  <a:cubicBezTo>
                    <a:pt x="199" y="94"/>
                    <a:pt x="200" y="94"/>
                    <a:pt x="200" y="94"/>
                  </a:cubicBezTo>
                  <a:cubicBezTo>
                    <a:pt x="200" y="93"/>
                    <a:pt x="201" y="93"/>
                    <a:pt x="202" y="93"/>
                  </a:cubicBezTo>
                  <a:cubicBezTo>
                    <a:pt x="201" y="93"/>
                    <a:pt x="200" y="94"/>
                    <a:pt x="199" y="95"/>
                  </a:cubicBezTo>
                  <a:close/>
                  <a:moveTo>
                    <a:pt x="201" y="88"/>
                  </a:moveTo>
                  <a:cubicBezTo>
                    <a:pt x="198" y="89"/>
                    <a:pt x="195" y="90"/>
                    <a:pt x="193" y="91"/>
                  </a:cubicBezTo>
                  <a:cubicBezTo>
                    <a:pt x="194" y="90"/>
                    <a:pt x="195" y="89"/>
                    <a:pt x="196" y="88"/>
                  </a:cubicBezTo>
                  <a:cubicBezTo>
                    <a:pt x="199" y="87"/>
                    <a:pt x="201" y="86"/>
                    <a:pt x="203" y="85"/>
                  </a:cubicBezTo>
                  <a:cubicBezTo>
                    <a:pt x="202" y="86"/>
                    <a:pt x="201" y="87"/>
                    <a:pt x="201" y="88"/>
                  </a:cubicBezTo>
                  <a:close/>
                  <a:moveTo>
                    <a:pt x="199" y="82"/>
                  </a:moveTo>
                  <a:cubicBezTo>
                    <a:pt x="199" y="82"/>
                    <a:pt x="199" y="81"/>
                    <a:pt x="199" y="81"/>
                  </a:cubicBezTo>
                  <a:cubicBezTo>
                    <a:pt x="200" y="81"/>
                    <a:pt x="200" y="80"/>
                    <a:pt x="199" y="80"/>
                  </a:cubicBezTo>
                  <a:cubicBezTo>
                    <a:pt x="202" y="78"/>
                    <a:pt x="206" y="77"/>
                    <a:pt x="209" y="75"/>
                  </a:cubicBezTo>
                  <a:cubicBezTo>
                    <a:pt x="210" y="75"/>
                    <a:pt x="209" y="73"/>
                    <a:pt x="208" y="74"/>
                  </a:cubicBezTo>
                  <a:cubicBezTo>
                    <a:pt x="206" y="75"/>
                    <a:pt x="204" y="76"/>
                    <a:pt x="202" y="76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03" y="75"/>
                    <a:pt x="204" y="75"/>
                    <a:pt x="205" y="75"/>
                  </a:cubicBezTo>
                  <a:cubicBezTo>
                    <a:pt x="207" y="74"/>
                    <a:pt x="209" y="73"/>
                    <a:pt x="210" y="72"/>
                  </a:cubicBezTo>
                  <a:cubicBezTo>
                    <a:pt x="211" y="74"/>
                    <a:pt x="211" y="76"/>
                    <a:pt x="212" y="77"/>
                  </a:cubicBezTo>
                  <a:cubicBezTo>
                    <a:pt x="207" y="79"/>
                    <a:pt x="203" y="80"/>
                    <a:pt x="199" y="82"/>
                  </a:cubicBezTo>
                  <a:close/>
                  <a:moveTo>
                    <a:pt x="201" y="74"/>
                  </a:moveTo>
                  <a:cubicBezTo>
                    <a:pt x="200" y="75"/>
                    <a:pt x="199" y="75"/>
                    <a:pt x="198" y="76"/>
                  </a:cubicBezTo>
                  <a:cubicBezTo>
                    <a:pt x="200" y="74"/>
                    <a:pt x="202" y="73"/>
                    <a:pt x="203" y="72"/>
                  </a:cubicBezTo>
                  <a:cubicBezTo>
                    <a:pt x="203" y="73"/>
                    <a:pt x="202" y="73"/>
                    <a:pt x="201" y="74"/>
                  </a:cubicBezTo>
                  <a:close/>
                  <a:moveTo>
                    <a:pt x="187" y="77"/>
                  </a:moveTo>
                  <a:cubicBezTo>
                    <a:pt x="184" y="78"/>
                    <a:pt x="180" y="80"/>
                    <a:pt x="176" y="81"/>
                  </a:cubicBezTo>
                  <a:cubicBezTo>
                    <a:pt x="184" y="76"/>
                    <a:pt x="192" y="72"/>
                    <a:pt x="200" y="70"/>
                  </a:cubicBezTo>
                  <a:cubicBezTo>
                    <a:pt x="196" y="72"/>
                    <a:pt x="192" y="75"/>
                    <a:pt x="187" y="77"/>
                  </a:cubicBezTo>
                  <a:close/>
                  <a:moveTo>
                    <a:pt x="186" y="66"/>
                  </a:moveTo>
                  <a:cubicBezTo>
                    <a:pt x="181" y="68"/>
                    <a:pt x="177" y="70"/>
                    <a:pt x="172" y="72"/>
                  </a:cubicBezTo>
                  <a:cubicBezTo>
                    <a:pt x="171" y="73"/>
                    <a:pt x="170" y="73"/>
                    <a:pt x="169" y="73"/>
                  </a:cubicBezTo>
                  <a:cubicBezTo>
                    <a:pt x="175" y="70"/>
                    <a:pt x="181" y="67"/>
                    <a:pt x="187" y="65"/>
                  </a:cubicBezTo>
                  <a:cubicBezTo>
                    <a:pt x="186" y="65"/>
                    <a:pt x="186" y="66"/>
                    <a:pt x="186" y="66"/>
                  </a:cubicBezTo>
                  <a:close/>
                  <a:moveTo>
                    <a:pt x="171" y="69"/>
                  </a:moveTo>
                  <a:cubicBezTo>
                    <a:pt x="169" y="69"/>
                    <a:pt x="167" y="70"/>
                    <a:pt x="165" y="71"/>
                  </a:cubicBezTo>
                  <a:cubicBezTo>
                    <a:pt x="165" y="71"/>
                    <a:pt x="165" y="71"/>
                    <a:pt x="165" y="71"/>
                  </a:cubicBezTo>
                  <a:cubicBezTo>
                    <a:pt x="166" y="70"/>
                    <a:pt x="167" y="69"/>
                    <a:pt x="168" y="68"/>
                  </a:cubicBezTo>
                  <a:cubicBezTo>
                    <a:pt x="171" y="66"/>
                    <a:pt x="174" y="64"/>
                    <a:pt x="177" y="63"/>
                  </a:cubicBezTo>
                  <a:cubicBezTo>
                    <a:pt x="175" y="65"/>
                    <a:pt x="173" y="67"/>
                    <a:pt x="171" y="69"/>
                  </a:cubicBezTo>
                  <a:close/>
                  <a:moveTo>
                    <a:pt x="157" y="63"/>
                  </a:moveTo>
                  <a:cubicBezTo>
                    <a:pt x="156" y="64"/>
                    <a:pt x="155" y="64"/>
                    <a:pt x="153" y="65"/>
                  </a:cubicBezTo>
                  <a:cubicBezTo>
                    <a:pt x="154" y="64"/>
                    <a:pt x="156" y="63"/>
                    <a:pt x="157" y="62"/>
                  </a:cubicBezTo>
                  <a:cubicBezTo>
                    <a:pt x="158" y="61"/>
                    <a:pt x="159" y="61"/>
                    <a:pt x="161" y="60"/>
                  </a:cubicBezTo>
                  <a:cubicBezTo>
                    <a:pt x="159" y="61"/>
                    <a:pt x="158" y="62"/>
                    <a:pt x="157" y="63"/>
                  </a:cubicBezTo>
                  <a:close/>
                  <a:moveTo>
                    <a:pt x="157" y="71"/>
                  </a:moveTo>
                  <a:cubicBezTo>
                    <a:pt x="159" y="70"/>
                    <a:pt x="162" y="69"/>
                    <a:pt x="164" y="68"/>
                  </a:cubicBezTo>
                  <a:cubicBezTo>
                    <a:pt x="162" y="69"/>
                    <a:pt x="159" y="71"/>
                    <a:pt x="157" y="73"/>
                  </a:cubicBezTo>
                  <a:cubicBezTo>
                    <a:pt x="156" y="73"/>
                    <a:pt x="154" y="73"/>
                    <a:pt x="153" y="73"/>
                  </a:cubicBezTo>
                  <a:cubicBezTo>
                    <a:pt x="154" y="72"/>
                    <a:pt x="155" y="72"/>
                    <a:pt x="157" y="71"/>
                  </a:cubicBezTo>
                  <a:close/>
                  <a:moveTo>
                    <a:pt x="146" y="72"/>
                  </a:moveTo>
                  <a:cubicBezTo>
                    <a:pt x="145" y="72"/>
                    <a:pt x="144" y="73"/>
                    <a:pt x="144" y="73"/>
                  </a:cubicBezTo>
                  <a:cubicBezTo>
                    <a:pt x="145" y="72"/>
                    <a:pt x="145" y="71"/>
                    <a:pt x="146" y="70"/>
                  </a:cubicBezTo>
                  <a:cubicBezTo>
                    <a:pt x="147" y="69"/>
                    <a:pt x="148" y="68"/>
                    <a:pt x="149" y="67"/>
                  </a:cubicBezTo>
                  <a:cubicBezTo>
                    <a:pt x="151" y="67"/>
                    <a:pt x="152" y="67"/>
                    <a:pt x="153" y="66"/>
                  </a:cubicBezTo>
                  <a:cubicBezTo>
                    <a:pt x="151" y="68"/>
                    <a:pt x="149" y="70"/>
                    <a:pt x="146" y="72"/>
                  </a:cubicBezTo>
                  <a:close/>
                  <a:moveTo>
                    <a:pt x="145" y="67"/>
                  </a:moveTo>
                  <a:cubicBezTo>
                    <a:pt x="147" y="65"/>
                    <a:pt x="150" y="63"/>
                    <a:pt x="152" y="61"/>
                  </a:cubicBezTo>
                  <a:cubicBezTo>
                    <a:pt x="151" y="62"/>
                    <a:pt x="149" y="63"/>
                    <a:pt x="148" y="65"/>
                  </a:cubicBezTo>
                  <a:cubicBezTo>
                    <a:pt x="147" y="65"/>
                    <a:pt x="146" y="66"/>
                    <a:pt x="145" y="67"/>
                  </a:cubicBezTo>
                  <a:cubicBezTo>
                    <a:pt x="145" y="67"/>
                    <a:pt x="145" y="67"/>
                    <a:pt x="145" y="67"/>
                  </a:cubicBezTo>
                  <a:close/>
                  <a:moveTo>
                    <a:pt x="138" y="68"/>
                  </a:moveTo>
                  <a:cubicBezTo>
                    <a:pt x="137" y="68"/>
                    <a:pt x="137" y="69"/>
                    <a:pt x="138" y="69"/>
                  </a:cubicBezTo>
                  <a:cubicBezTo>
                    <a:pt x="136" y="71"/>
                    <a:pt x="133" y="73"/>
                    <a:pt x="131" y="75"/>
                  </a:cubicBezTo>
                  <a:cubicBezTo>
                    <a:pt x="132" y="73"/>
                    <a:pt x="133" y="71"/>
                    <a:pt x="134" y="68"/>
                  </a:cubicBezTo>
                  <a:cubicBezTo>
                    <a:pt x="134" y="68"/>
                    <a:pt x="134" y="68"/>
                    <a:pt x="134" y="67"/>
                  </a:cubicBezTo>
                  <a:cubicBezTo>
                    <a:pt x="138" y="65"/>
                    <a:pt x="143" y="62"/>
                    <a:pt x="147" y="60"/>
                  </a:cubicBezTo>
                  <a:cubicBezTo>
                    <a:pt x="149" y="59"/>
                    <a:pt x="151" y="58"/>
                    <a:pt x="154" y="57"/>
                  </a:cubicBezTo>
                  <a:cubicBezTo>
                    <a:pt x="154" y="57"/>
                    <a:pt x="154" y="57"/>
                    <a:pt x="153" y="58"/>
                  </a:cubicBezTo>
                  <a:cubicBezTo>
                    <a:pt x="148" y="61"/>
                    <a:pt x="143" y="64"/>
                    <a:pt x="138" y="68"/>
                  </a:cubicBezTo>
                  <a:close/>
                  <a:moveTo>
                    <a:pt x="144" y="53"/>
                  </a:moveTo>
                  <a:cubicBezTo>
                    <a:pt x="140" y="55"/>
                    <a:pt x="136" y="57"/>
                    <a:pt x="132" y="60"/>
                  </a:cubicBezTo>
                  <a:cubicBezTo>
                    <a:pt x="133" y="59"/>
                    <a:pt x="135" y="57"/>
                    <a:pt x="136" y="56"/>
                  </a:cubicBezTo>
                  <a:cubicBezTo>
                    <a:pt x="140" y="54"/>
                    <a:pt x="143" y="52"/>
                    <a:pt x="147" y="50"/>
                  </a:cubicBezTo>
                  <a:cubicBezTo>
                    <a:pt x="147" y="50"/>
                    <a:pt x="148" y="50"/>
                    <a:pt x="149" y="50"/>
                  </a:cubicBezTo>
                  <a:cubicBezTo>
                    <a:pt x="147" y="51"/>
                    <a:pt x="146" y="52"/>
                    <a:pt x="144" y="53"/>
                  </a:cubicBezTo>
                  <a:close/>
                  <a:moveTo>
                    <a:pt x="132" y="55"/>
                  </a:moveTo>
                  <a:cubicBezTo>
                    <a:pt x="133" y="55"/>
                    <a:pt x="135" y="54"/>
                    <a:pt x="136" y="54"/>
                  </a:cubicBezTo>
                  <a:cubicBezTo>
                    <a:pt x="135" y="55"/>
                    <a:pt x="134" y="55"/>
                    <a:pt x="134" y="56"/>
                  </a:cubicBezTo>
                  <a:cubicBezTo>
                    <a:pt x="133" y="56"/>
                    <a:pt x="132" y="57"/>
                    <a:pt x="132" y="57"/>
                  </a:cubicBezTo>
                  <a:cubicBezTo>
                    <a:pt x="132" y="57"/>
                    <a:pt x="132" y="57"/>
                    <a:pt x="132" y="56"/>
                  </a:cubicBezTo>
                  <a:cubicBezTo>
                    <a:pt x="133" y="56"/>
                    <a:pt x="132" y="56"/>
                    <a:pt x="132" y="55"/>
                  </a:cubicBezTo>
                  <a:close/>
                  <a:moveTo>
                    <a:pt x="142" y="49"/>
                  </a:moveTo>
                  <a:cubicBezTo>
                    <a:pt x="140" y="50"/>
                    <a:pt x="137" y="51"/>
                    <a:pt x="135" y="52"/>
                  </a:cubicBezTo>
                  <a:cubicBezTo>
                    <a:pt x="138" y="49"/>
                    <a:pt x="141" y="47"/>
                    <a:pt x="145" y="45"/>
                  </a:cubicBezTo>
                  <a:cubicBezTo>
                    <a:pt x="147" y="44"/>
                    <a:pt x="149" y="44"/>
                    <a:pt x="151" y="43"/>
                  </a:cubicBezTo>
                  <a:cubicBezTo>
                    <a:pt x="148" y="45"/>
                    <a:pt x="146" y="47"/>
                    <a:pt x="143" y="49"/>
                  </a:cubicBezTo>
                  <a:cubicBezTo>
                    <a:pt x="143" y="49"/>
                    <a:pt x="142" y="49"/>
                    <a:pt x="142" y="49"/>
                  </a:cubicBezTo>
                  <a:close/>
                  <a:moveTo>
                    <a:pt x="131" y="53"/>
                  </a:moveTo>
                  <a:cubicBezTo>
                    <a:pt x="131" y="53"/>
                    <a:pt x="131" y="53"/>
                    <a:pt x="131" y="53"/>
                  </a:cubicBezTo>
                  <a:cubicBezTo>
                    <a:pt x="131" y="53"/>
                    <a:pt x="130" y="53"/>
                    <a:pt x="130" y="53"/>
                  </a:cubicBezTo>
                  <a:cubicBezTo>
                    <a:pt x="130" y="53"/>
                    <a:pt x="130" y="53"/>
                    <a:pt x="130" y="53"/>
                  </a:cubicBezTo>
                  <a:cubicBezTo>
                    <a:pt x="134" y="51"/>
                    <a:pt x="137" y="48"/>
                    <a:pt x="141" y="46"/>
                  </a:cubicBezTo>
                  <a:cubicBezTo>
                    <a:pt x="138" y="48"/>
                    <a:pt x="134" y="50"/>
                    <a:pt x="131" y="53"/>
                  </a:cubicBezTo>
                  <a:close/>
                  <a:moveTo>
                    <a:pt x="127" y="54"/>
                  </a:moveTo>
                  <a:cubicBezTo>
                    <a:pt x="127" y="54"/>
                    <a:pt x="127" y="53"/>
                    <a:pt x="127" y="53"/>
                  </a:cubicBezTo>
                  <a:cubicBezTo>
                    <a:pt x="128" y="52"/>
                    <a:pt x="129" y="52"/>
                    <a:pt x="130" y="51"/>
                  </a:cubicBezTo>
                  <a:cubicBezTo>
                    <a:pt x="132" y="49"/>
                    <a:pt x="135" y="48"/>
                    <a:pt x="137" y="46"/>
                  </a:cubicBezTo>
                  <a:cubicBezTo>
                    <a:pt x="137" y="46"/>
                    <a:pt x="137" y="46"/>
                    <a:pt x="137" y="46"/>
                  </a:cubicBezTo>
                  <a:cubicBezTo>
                    <a:pt x="134" y="49"/>
                    <a:pt x="130" y="51"/>
                    <a:pt x="127" y="54"/>
                  </a:cubicBezTo>
                  <a:close/>
                  <a:moveTo>
                    <a:pt x="127" y="66"/>
                  </a:moveTo>
                  <a:cubicBezTo>
                    <a:pt x="126" y="68"/>
                    <a:pt x="125" y="69"/>
                    <a:pt x="124" y="71"/>
                  </a:cubicBezTo>
                  <a:cubicBezTo>
                    <a:pt x="123" y="71"/>
                    <a:pt x="123" y="72"/>
                    <a:pt x="122" y="72"/>
                  </a:cubicBezTo>
                  <a:cubicBezTo>
                    <a:pt x="123" y="71"/>
                    <a:pt x="124" y="69"/>
                    <a:pt x="124" y="68"/>
                  </a:cubicBezTo>
                  <a:cubicBezTo>
                    <a:pt x="125" y="67"/>
                    <a:pt x="126" y="67"/>
                    <a:pt x="127" y="66"/>
                  </a:cubicBezTo>
                  <a:close/>
                  <a:moveTo>
                    <a:pt x="121" y="67"/>
                  </a:moveTo>
                  <a:cubicBezTo>
                    <a:pt x="122" y="66"/>
                    <a:pt x="122" y="66"/>
                    <a:pt x="123" y="66"/>
                  </a:cubicBezTo>
                  <a:cubicBezTo>
                    <a:pt x="122" y="67"/>
                    <a:pt x="122" y="67"/>
                    <a:pt x="121" y="68"/>
                  </a:cubicBezTo>
                  <a:cubicBezTo>
                    <a:pt x="121" y="68"/>
                    <a:pt x="121" y="68"/>
                    <a:pt x="121" y="68"/>
                  </a:cubicBezTo>
                  <a:cubicBezTo>
                    <a:pt x="121" y="68"/>
                    <a:pt x="121" y="67"/>
                    <a:pt x="121" y="67"/>
                  </a:cubicBezTo>
                  <a:close/>
                  <a:moveTo>
                    <a:pt x="122" y="76"/>
                  </a:moveTo>
                  <a:cubicBezTo>
                    <a:pt x="123" y="74"/>
                    <a:pt x="125" y="73"/>
                    <a:pt x="126" y="72"/>
                  </a:cubicBezTo>
                  <a:cubicBezTo>
                    <a:pt x="128" y="71"/>
                    <a:pt x="129" y="71"/>
                    <a:pt x="130" y="70"/>
                  </a:cubicBezTo>
                  <a:cubicBezTo>
                    <a:pt x="123" y="77"/>
                    <a:pt x="116" y="85"/>
                    <a:pt x="110" y="93"/>
                  </a:cubicBezTo>
                  <a:cubicBezTo>
                    <a:pt x="105" y="98"/>
                    <a:pt x="100" y="102"/>
                    <a:pt x="95" y="107"/>
                  </a:cubicBezTo>
                  <a:cubicBezTo>
                    <a:pt x="94" y="108"/>
                    <a:pt x="92" y="109"/>
                    <a:pt x="90" y="110"/>
                  </a:cubicBezTo>
                  <a:cubicBezTo>
                    <a:pt x="91" y="109"/>
                    <a:pt x="92" y="108"/>
                    <a:pt x="93" y="107"/>
                  </a:cubicBezTo>
                  <a:cubicBezTo>
                    <a:pt x="98" y="101"/>
                    <a:pt x="103" y="95"/>
                    <a:pt x="109" y="89"/>
                  </a:cubicBezTo>
                  <a:cubicBezTo>
                    <a:pt x="113" y="85"/>
                    <a:pt x="118" y="81"/>
                    <a:pt x="122" y="76"/>
                  </a:cubicBezTo>
                  <a:close/>
                  <a:moveTo>
                    <a:pt x="117" y="61"/>
                  </a:moveTo>
                  <a:cubicBezTo>
                    <a:pt x="116" y="62"/>
                    <a:pt x="115" y="63"/>
                    <a:pt x="115" y="64"/>
                  </a:cubicBezTo>
                  <a:cubicBezTo>
                    <a:pt x="116" y="63"/>
                    <a:pt x="117" y="62"/>
                    <a:pt x="118" y="61"/>
                  </a:cubicBezTo>
                  <a:cubicBezTo>
                    <a:pt x="117" y="61"/>
                    <a:pt x="117" y="61"/>
                    <a:pt x="117" y="61"/>
                  </a:cubicBezTo>
                  <a:close/>
                  <a:moveTo>
                    <a:pt x="115" y="51"/>
                  </a:moveTo>
                  <a:cubicBezTo>
                    <a:pt x="114" y="51"/>
                    <a:pt x="113" y="52"/>
                    <a:pt x="111" y="52"/>
                  </a:cubicBezTo>
                  <a:cubicBezTo>
                    <a:pt x="112" y="52"/>
                    <a:pt x="112" y="51"/>
                    <a:pt x="113" y="51"/>
                  </a:cubicBezTo>
                  <a:cubicBezTo>
                    <a:pt x="114" y="50"/>
                    <a:pt x="115" y="50"/>
                    <a:pt x="117" y="50"/>
                  </a:cubicBezTo>
                  <a:cubicBezTo>
                    <a:pt x="116" y="50"/>
                    <a:pt x="116" y="51"/>
                    <a:pt x="115" y="51"/>
                  </a:cubicBezTo>
                  <a:close/>
                  <a:moveTo>
                    <a:pt x="114" y="48"/>
                  </a:moveTo>
                  <a:cubicBezTo>
                    <a:pt x="112" y="48"/>
                    <a:pt x="111" y="49"/>
                    <a:pt x="110" y="49"/>
                  </a:cubicBezTo>
                  <a:cubicBezTo>
                    <a:pt x="112" y="48"/>
                    <a:pt x="114" y="46"/>
                    <a:pt x="116" y="45"/>
                  </a:cubicBezTo>
                  <a:cubicBezTo>
                    <a:pt x="116" y="46"/>
                    <a:pt x="115" y="47"/>
                    <a:pt x="114" y="48"/>
                  </a:cubicBezTo>
                  <a:close/>
                  <a:moveTo>
                    <a:pt x="106" y="50"/>
                  </a:moveTo>
                  <a:cubicBezTo>
                    <a:pt x="105" y="50"/>
                    <a:pt x="104" y="51"/>
                    <a:pt x="104" y="51"/>
                  </a:cubicBezTo>
                  <a:cubicBezTo>
                    <a:pt x="104" y="50"/>
                    <a:pt x="105" y="49"/>
                    <a:pt x="105" y="48"/>
                  </a:cubicBezTo>
                  <a:cubicBezTo>
                    <a:pt x="107" y="46"/>
                    <a:pt x="109" y="44"/>
                    <a:pt x="111" y="43"/>
                  </a:cubicBezTo>
                  <a:cubicBezTo>
                    <a:pt x="111" y="43"/>
                    <a:pt x="112" y="43"/>
                    <a:pt x="112" y="42"/>
                  </a:cubicBezTo>
                  <a:cubicBezTo>
                    <a:pt x="112" y="42"/>
                    <a:pt x="113" y="42"/>
                    <a:pt x="113" y="42"/>
                  </a:cubicBezTo>
                  <a:cubicBezTo>
                    <a:pt x="111" y="45"/>
                    <a:pt x="108" y="47"/>
                    <a:pt x="106" y="50"/>
                  </a:cubicBezTo>
                  <a:close/>
                  <a:moveTo>
                    <a:pt x="106" y="45"/>
                  </a:moveTo>
                  <a:cubicBezTo>
                    <a:pt x="106" y="44"/>
                    <a:pt x="106" y="44"/>
                    <a:pt x="106" y="44"/>
                  </a:cubicBezTo>
                  <a:cubicBezTo>
                    <a:pt x="107" y="43"/>
                    <a:pt x="108" y="43"/>
                    <a:pt x="109" y="42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8" y="43"/>
                    <a:pt x="107" y="44"/>
                    <a:pt x="106" y="45"/>
                  </a:cubicBezTo>
                  <a:close/>
                  <a:moveTo>
                    <a:pt x="102" y="45"/>
                  </a:moveTo>
                  <a:cubicBezTo>
                    <a:pt x="99" y="47"/>
                    <a:pt x="95" y="50"/>
                    <a:pt x="92" y="52"/>
                  </a:cubicBezTo>
                  <a:cubicBezTo>
                    <a:pt x="92" y="51"/>
                    <a:pt x="93" y="51"/>
                    <a:pt x="93" y="50"/>
                  </a:cubicBezTo>
                  <a:cubicBezTo>
                    <a:pt x="93" y="50"/>
                    <a:pt x="93" y="50"/>
                    <a:pt x="93" y="50"/>
                  </a:cubicBezTo>
                  <a:cubicBezTo>
                    <a:pt x="97" y="47"/>
                    <a:pt x="100" y="45"/>
                    <a:pt x="104" y="42"/>
                  </a:cubicBezTo>
                  <a:cubicBezTo>
                    <a:pt x="105" y="42"/>
                    <a:pt x="106" y="42"/>
                    <a:pt x="107" y="42"/>
                  </a:cubicBezTo>
                  <a:cubicBezTo>
                    <a:pt x="105" y="43"/>
                    <a:pt x="103" y="45"/>
                    <a:pt x="102" y="45"/>
                  </a:cubicBezTo>
                  <a:close/>
                  <a:moveTo>
                    <a:pt x="99" y="44"/>
                  </a:moveTo>
                  <a:cubicBezTo>
                    <a:pt x="100" y="43"/>
                    <a:pt x="100" y="43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3"/>
                    <a:pt x="100" y="43"/>
                    <a:pt x="99" y="44"/>
                  </a:cubicBezTo>
                  <a:close/>
                  <a:moveTo>
                    <a:pt x="101" y="40"/>
                  </a:moveTo>
                  <a:cubicBezTo>
                    <a:pt x="100" y="40"/>
                    <a:pt x="100" y="41"/>
                    <a:pt x="99" y="41"/>
                  </a:cubicBezTo>
                  <a:cubicBezTo>
                    <a:pt x="99" y="41"/>
                    <a:pt x="99" y="42"/>
                    <a:pt x="99" y="42"/>
                  </a:cubicBezTo>
                  <a:cubicBezTo>
                    <a:pt x="97" y="44"/>
                    <a:pt x="95" y="46"/>
                    <a:pt x="94" y="48"/>
                  </a:cubicBezTo>
                  <a:cubicBezTo>
                    <a:pt x="94" y="46"/>
                    <a:pt x="94" y="45"/>
                    <a:pt x="95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8" y="41"/>
                    <a:pt x="100" y="39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3" y="38"/>
                    <a:pt x="102" y="39"/>
                    <a:pt x="101" y="40"/>
                  </a:cubicBezTo>
                  <a:close/>
                  <a:moveTo>
                    <a:pt x="93" y="43"/>
                  </a:moveTo>
                  <a:cubicBezTo>
                    <a:pt x="93" y="43"/>
                    <a:pt x="92" y="43"/>
                    <a:pt x="92" y="43"/>
                  </a:cubicBezTo>
                  <a:cubicBezTo>
                    <a:pt x="94" y="41"/>
                    <a:pt x="96" y="40"/>
                    <a:pt x="98" y="38"/>
                  </a:cubicBezTo>
                  <a:cubicBezTo>
                    <a:pt x="98" y="38"/>
                    <a:pt x="99" y="38"/>
                    <a:pt x="99" y="38"/>
                  </a:cubicBezTo>
                  <a:cubicBezTo>
                    <a:pt x="97" y="39"/>
                    <a:pt x="95" y="41"/>
                    <a:pt x="93" y="43"/>
                  </a:cubicBezTo>
                  <a:close/>
                  <a:moveTo>
                    <a:pt x="90" y="41"/>
                  </a:moveTo>
                  <a:cubicBezTo>
                    <a:pt x="91" y="40"/>
                    <a:pt x="91" y="40"/>
                    <a:pt x="92" y="40"/>
                  </a:cubicBezTo>
                  <a:cubicBezTo>
                    <a:pt x="92" y="40"/>
                    <a:pt x="93" y="39"/>
                    <a:pt x="93" y="39"/>
                  </a:cubicBezTo>
                  <a:cubicBezTo>
                    <a:pt x="92" y="40"/>
                    <a:pt x="91" y="40"/>
                    <a:pt x="90" y="41"/>
                  </a:cubicBezTo>
                  <a:close/>
                  <a:moveTo>
                    <a:pt x="82" y="40"/>
                  </a:moveTo>
                  <a:cubicBezTo>
                    <a:pt x="80" y="41"/>
                    <a:pt x="78" y="43"/>
                    <a:pt x="76" y="44"/>
                  </a:cubicBezTo>
                  <a:cubicBezTo>
                    <a:pt x="78" y="42"/>
                    <a:pt x="80" y="40"/>
                    <a:pt x="81" y="38"/>
                  </a:cubicBezTo>
                  <a:cubicBezTo>
                    <a:pt x="83" y="37"/>
                    <a:pt x="85" y="36"/>
                    <a:pt x="86" y="35"/>
                  </a:cubicBezTo>
                  <a:cubicBezTo>
                    <a:pt x="85" y="36"/>
                    <a:pt x="84" y="38"/>
                    <a:pt x="82" y="40"/>
                  </a:cubicBezTo>
                  <a:close/>
                  <a:moveTo>
                    <a:pt x="79" y="37"/>
                  </a:moveTo>
                  <a:cubicBezTo>
                    <a:pt x="78" y="38"/>
                    <a:pt x="76" y="40"/>
                    <a:pt x="74" y="41"/>
                  </a:cubicBezTo>
                  <a:cubicBezTo>
                    <a:pt x="78" y="38"/>
                    <a:pt x="81" y="35"/>
                    <a:pt x="84" y="31"/>
                  </a:cubicBezTo>
                  <a:cubicBezTo>
                    <a:pt x="85" y="30"/>
                    <a:pt x="86" y="30"/>
                    <a:pt x="87" y="29"/>
                  </a:cubicBezTo>
                  <a:cubicBezTo>
                    <a:pt x="85" y="31"/>
                    <a:pt x="84" y="32"/>
                    <a:pt x="82" y="34"/>
                  </a:cubicBezTo>
                  <a:cubicBezTo>
                    <a:pt x="81" y="35"/>
                    <a:pt x="80" y="36"/>
                    <a:pt x="79" y="37"/>
                  </a:cubicBezTo>
                  <a:close/>
                  <a:moveTo>
                    <a:pt x="85" y="24"/>
                  </a:moveTo>
                  <a:cubicBezTo>
                    <a:pt x="84" y="25"/>
                    <a:pt x="83" y="25"/>
                    <a:pt x="83" y="25"/>
                  </a:cubicBezTo>
                  <a:cubicBezTo>
                    <a:pt x="83" y="25"/>
                    <a:pt x="83" y="25"/>
                    <a:pt x="83" y="25"/>
                  </a:cubicBezTo>
                  <a:cubicBezTo>
                    <a:pt x="83" y="25"/>
                    <a:pt x="83" y="24"/>
                    <a:pt x="83" y="24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84" y="24"/>
                    <a:pt x="86" y="23"/>
                    <a:pt x="87" y="23"/>
                  </a:cubicBezTo>
                  <a:cubicBezTo>
                    <a:pt x="87" y="23"/>
                    <a:pt x="86" y="24"/>
                    <a:pt x="85" y="24"/>
                  </a:cubicBezTo>
                  <a:close/>
                  <a:moveTo>
                    <a:pt x="83" y="28"/>
                  </a:moveTo>
                  <a:cubicBezTo>
                    <a:pt x="83" y="29"/>
                    <a:pt x="82" y="29"/>
                    <a:pt x="82" y="29"/>
                  </a:cubicBezTo>
                  <a:cubicBezTo>
                    <a:pt x="81" y="30"/>
                    <a:pt x="80" y="30"/>
                    <a:pt x="79" y="31"/>
                  </a:cubicBezTo>
                  <a:cubicBezTo>
                    <a:pt x="80" y="30"/>
                    <a:pt x="81" y="30"/>
                    <a:pt x="82" y="29"/>
                  </a:cubicBezTo>
                  <a:cubicBezTo>
                    <a:pt x="82" y="29"/>
                    <a:pt x="82" y="29"/>
                    <a:pt x="82" y="29"/>
                  </a:cubicBezTo>
                  <a:cubicBezTo>
                    <a:pt x="82" y="29"/>
                    <a:pt x="83" y="29"/>
                    <a:pt x="83" y="28"/>
                  </a:cubicBezTo>
                  <a:close/>
                  <a:moveTo>
                    <a:pt x="59" y="48"/>
                  </a:moveTo>
                  <a:cubicBezTo>
                    <a:pt x="61" y="46"/>
                    <a:pt x="63" y="44"/>
                    <a:pt x="64" y="41"/>
                  </a:cubicBezTo>
                  <a:cubicBezTo>
                    <a:pt x="66" y="40"/>
                    <a:pt x="67" y="39"/>
                    <a:pt x="69" y="38"/>
                  </a:cubicBezTo>
                  <a:cubicBezTo>
                    <a:pt x="69" y="38"/>
                    <a:pt x="69" y="38"/>
                    <a:pt x="69" y="38"/>
                  </a:cubicBezTo>
                  <a:cubicBezTo>
                    <a:pt x="66" y="42"/>
                    <a:pt x="63" y="45"/>
                    <a:pt x="59" y="48"/>
                  </a:cubicBezTo>
                  <a:close/>
                  <a:moveTo>
                    <a:pt x="61" y="41"/>
                  </a:moveTo>
                  <a:cubicBezTo>
                    <a:pt x="61" y="41"/>
                    <a:pt x="61" y="41"/>
                    <a:pt x="62" y="41"/>
                  </a:cubicBezTo>
                  <a:cubicBezTo>
                    <a:pt x="63" y="40"/>
                    <a:pt x="64" y="39"/>
                    <a:pt x="65" y="38"/>
                  </a:cubicBezTo>
                  <a:cubicBezTo>
                    <a:pt x="65" y="39"/>
                    <a:pt x="64" y="39"/>
                    <a:pt x="64" y="40"/>
                  </a:cubicBezTo>
                  <a:cubicBezTo>
                    <a:pt x="63" y="40"/>
                    <a:pt x="62" y="41"/>
                    <a:pt x="61" y="41"/>
                  </a:cubicBezTo>
                  <a:close/>
                  <a:moveTo>
                    <a:pt x="58" y="46"/>
                  </a:moveTo>
                  <a:cubicBezTo>
                    <a:pt x="58" y="46"/>
                    <a:pt x="59" y="45"/>
                    <a:pt x="59" y="45"/>
                  </a:cubicBezTo>
                  <a:cubicBezTo>
                    <a:pt x="57" y="47"/>
                    <a:pt x="55" y="50"/>
                    <a:pt x="54" y="53"/>
                  </a:cubicBezTo>
                  <a:cubicBezTo>
                    <a:pt x="53" y="53"/>
                    <a:pt x="52" y="54"/>
                    <a:pt x="52" y="54"/>
                  </a:cubicBezTo>
                  <a:cubicBezTo>
                    <a:pt x="54" y="51"/>
                    <a:pt x="56" y="49"/>
                    <a:pt x="58" y="46"/>
                  </a:cubicBezTo>
                  <a:close/>
                  <a:moveTo>
                    <a:pt x="48" y="57"/>
                  </a:moveTo>
                  <a:cubicBezTo>
                    <a:pt x="45" y="58"/>
                    <a:pt x="43" y="60"/>
                    <a:pt x="41" y="61"/>
                  </a:cubicBezTo>
                  <a:cubicBezTo>
                    <a:pt x="42" y="59"/>
                    <a:pt x="44" y="58"/>
                    <a:pt x="45" y="56"/>
                  </a:cubicBezTo>
                  <a:cubicBezTo>
                    <a:pt x="48" y="54"/>
                    <a:pt x="50" y="52"/>
                    <a:pt x="53" y="50"/>
                  </a:cubicBezTo>
                  <a:cubicBezTo>
                    <a:pt x="51" y="52"/>
                    <a:pt x="49" y="54"/>
                    <a:pt x="48" y="57"/>
                  </a:cubicBezTo>
                  <a:close/>
                  <a:moveTo>
                    <a:pt x="50" y="58"/>
                  </a:moveTo>
                  <a:cubicBezTo>
                    <a:pt x="50" y="58"/>
                    <a:pt x="50" y="59"/>
                    <a:pt x="50" y="59"/>
                  </a:cubicBezTo>
                  <a:cubicBezTo>
                    <a:pt x="50" y="59"/>
                    <a:pt x="49" y="59"/>
                    <a:pt x="49" y="59"/>
                  </a:cubicBezTo>
                  <a:cubicBezTo>
                    <a:pt x="47" y="61"/>
                    <a:pt x="44" y="64"/>
                    <a:pt x="42" y="67"/>
                  </a:cubicBezTo>
                  <a:cubicBezTo>
                    <a:pt x="43" y="65"/>
                    <a:pt x="45" y="63"/>
                    <a:pt x="46" y="62"/>
                  </a:cubicBezTo>
                  <a:cubicBezTo>
                    <a:pt x="47" y="60"/>
                    <a:pt x="49" y="59"/>
                    <a:pt x="50" y="58"/>
                  </a:cubicBezTo>
                  <a:close/>
                  <a:moveTo>
                    <a:pt x="39" y="86"/>
                  </a:moveTo>
                  <a:cubicBezTo>
                    <a:pt x="39" y="86"/>
                    <a:pt x="39" y="87"/>
                    <a:pt x="39" y="87"/>
                  </a:cubicBezTo>
                  <a:cubicBezTo>
                    <a:pt x="38" y="88"/>
                    <a:pt x="37" y="89"/>
                    <a:pt x="35" y="90"/>
                  </a:cubicBezTo>
                  <a:cubicBezTo>
                    <a:pt x="35" y="90"/>
                    <a:pt x="35" y="90"/>
                    <a:pt x="35" y="90"/>
                  </a:cubicBezTo>
                  <a:cubicBezTo>
                    <a:pt x="37" y="89"/>
                    <a:pt x="38" y="87"/>
                    <a:pt x="39" y="86"/>
                  </a:cubicBezTo>
                  <a:close/>
                  <a:moveTo>
                    <a:pt x="34" y="102"/>
                  </a:moveTo>
                  <a:cubicBezTo>
                    <a:pt x="35" y="103"/>
                    <a:pt x="35" y="105"/>
                    <a:pt x="36" y="107"/>
                  </a:cubicBezTo>
                  <a:cubicBezTo>
                    <a:pt x="35" y="109"/>
                    <a:pt x="35" y="110"/>
                    <a:pt x="35" y="112"/>
                  </a:cubicBezTo>
                  <a:cubicBezTo>
                    <a:pt x="34" y="111"/>
                    <a:pt x="34" y="110"/>
                    <a:pt x="34" y="109"/>
                  </a:cubicBezTo>
                  <a:cubicBezTo>
                    <a:pt x="34" y="106"/>
                    <a:pt x="34" y="104"/>
                    <a:pt x="34" y="102"/>
                  </a:cubicBezTo>
                  <a:close/>
                  <a:moveTo>
                    <a:pt x="36" y="126"/>
                  </a:moveTo>
                  <a:cubicBezTo>
                    <a:pt x="36" y="127"/>
                    <a:pt x="37" y="128"/>
                    <a:pt x="37" y="129"/>
                  </a:cubicBezTo>
                  <a:cubicBezTo>
                    <a:pt x="37" y="129"/>
                    <a:pt x="37" y="130"/>
                    <a:pt x="37" y="130"/>
                  </a:cubicBezTo>
                  <a:cubicBezTo>
                    <a:pt x="37" y="130"/>
                    <a:pt x="37" y="131"/>
                    <a:pt x="37" y="131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27"/>
                    <a:pt x="36" y="127"/>
                    <a:pt x="36" y="126"/>
                  </a:cubicBezTo>
                  <a:close/>
                  <a:moveTo>
                    <a:pt x="36" y="115"/>
                  </a:moveTo>
                  <a:cubicBezTo>
                    <a:pt x="36" y="115"/>
                    <a:pt x="36" y="115"/>
                    <a:pt x="36" y="115"/>
                  </a:cubicBezTo>
                  <a:cubicBezTo>
                    <a:pt x="36" y="114"/>
                    <a:pt x="36" y="112"/>
                    <a:pt x="36" y="111"/>
                  </a:cubicBezTo>
                  <a:cubicBezTo>
                    <a:pt x="36" y="111"/>
                    <a:pt x="37" y="111"/>
                    <a:pt x="37" y="111"/>
                  </a:cubicBezTo>
                  <a:cubicBezTo>
                    <a:pt x="37" y="111"/>
                    <a:pt x="37" y="112"/>
                    <a:pt x="37" y="113"/>
                  </a:cubicBezTo>
                  <a:cubicBezTo>
                    <a:pt x="37" y="114"/>
                    <a:pt x="36" y="114"/>
                    <a:pt x="36" y="115"/>
                  </a:cubicBezTo>
                  <a:close/>
                  <a:moveTo>
                    <a:pt x="36" y="97"/>
                  </a:moveTo>
                  <a:cubicBezTo>
                    <a:pt x="36" y="97"/>
                    <a:pt x="36" y="98"/>
                    <a:pt x="37" y="99"/>
                  </a:cubicBezTo>
                  <a:cubicBezTo>
                    <a:pt x="37" y="99"/>
                    <a:pt x="37" y="100"/>
                    <a:pt x="36" y="100"/>
                  </a:cubicBezTo>
                  <a:cubicBezTo>
                    <a:pt x="36" y="99"/>
                    <a:pt x="36" y="98"/>
                    <a:pt x="36" y="97"/>
                  </a:cubicBezTo>
                  <a:close/>
                  <a:moveTo>
                    <a:pt x="37" y="94"/>
                  </a:moveTo>
                  <a:cubicBezTo>
                    <a:pt x="37" y="93"/>
                    <a:pt x="36" y="92"/>
                    <a:pt x="36" y="92"/>
                  </a:cubicBezTo>
                  <a:cubicBezTo>
                    <a:pt x="37" y="91"/>
                    <a:pt x="38" y="90"/>
                    <a:pt x="38" y="90"/>
                  </a:cubicBezTo>
                  <a:cubicBezTo>
                    <a:pt x="38" y="91"/>
                    <a:pt x="38" y="92"/>
                    <a:pt x="38" y="93"/>
                  </a:cubicBezTo>
                  <a:cubicBezTo>
                    <a:pt x="37" y="93"/>
                    <a:pt x="37" y="93"/>
                    <a:pt x="37" y="94"/>
                  </a:cubicBezTo>
                  <a:close/>
                  <a:moveTo>
                    <a:pt x="39" y="103"/>
                  </a:moveTo>
                  <a:cubicBezTo>
                    <a:pt x="39" y="103"/>
                    <a:pt x="39" y="103"/>
                    <a:pt x="39" y="103"/>
                  </a:cubicBezTo>
                  <a:cubicBezTo>
                    <a:pt x="39" y="104"/>
                    <a:pt x="38" y="104"/>
                    <a:pt x="38" y="104"/>
                  </a:cubicBezTo>
                  <a:cubicBezTo>
                    <a:pt x="38" y="104"/>
                    <a:pt x="38" y="104"/>
                    <a:pt x="38" y="103"/>
                  </a:cubicBezTo>
                  <a:cubicBezTo>
                    <a:pt x="38" y="103"/>
                    <a:pt x="38" y="103"/>
                    <a:pt x="39" y="103"/>
                  </a:cubicBezTo>
                  <a:close/>
                  <a:moveTo>
                    <a:pt x="38" y="97"/>
                  </a:moveTo>
                  <a:cubicBezTo>
                    <a:pt x="38" y="96"/>
                    <a:pt x="39" y="95"/>
                    <a:pt x="39" y="94"/>
                  </a:cubicBezTo>
                  <a:cubicBezTo>
                    <a:pt x="40" y="93"/>
                    <a:pt x="41" y="93"/>
                    <a:pt x="42" y="92"/>
                  </a:cubicBezTo>
                  <a:cubicBezTo>
                    <a:pt x="41" y="93"/>
                    <a:pt x="40" y="94"/>
                    <a:pt x="39" y="95"/>
                  </a:cubicBezTo>
                  <a:cubicBezTo>
                    <a:pt x="39" y="96"/>
                    <a:pt x="40" y="97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7"/>
                    <a:pt x="41" y="97"/>
                    <a:pt x="41" y="98"/>
                  </a:cubicBezTo>
                  <a:cubicBezTo>
                    <a:pt x="40" y="98"/>
                    <a:pt x="40" y="99"/>
                    <a:pt x="39" y="99"/>
                  </a:cubicBezTo>
                  <a:cubicBezTo>
                    <a:pt x="39" y="99"/>
                    <a:pt x="39" y="98"/>
                    <a:pt x="38" y="97"/>
                  </a:cubicBezTo>
                  <a:close/>
                  <a:moveTo>
                    <a:pt x="40" y="121"/>
                  </a:moveTo>
                  <a:cubicBezTo>
                    <a:pt x="40" y="121"/>
                    <a:pt x="40" y="121"/>
                    <a:pt x="40" y="121"/>
                  </a:cubicBezTo>
                  <a:cubicBezTo>
                    <a:pt x="40" y="122"/>
                    <a:pt x="41" y="123"/>
                    <a:pt x="41" y="124"/>
                  </a:cubicBezTo>
                  <a:cubicBezTo>
                    <a:pt x="41" y="124"/>
                    <a:pt x="41" y="124"/>
                    <a:pt x="40" y="125"/>
                  </a:cubicBezTo>
                  <a:cubicBezTo>
                    <a:pt x="40" y="123"/>
                    <a:pt x="40" y="122"/>
                    <a:pt x="39" y="121"/>
                  </a:cubicBezTo>
                  <a:cubicBezTo>
                    <a:pt x="39" y="121"/>
                    <a:pt x="40" y="121"/>
                    <a:pt x="40" y="121"/>
                  </a:cubicBezTo>
                  <a:close/>
                  <a:moveTo>
                    <a:pt x="40" y="133"/>
                  </a:moveTo>
                  <a:cubicBezTo>
                    <a:pt x="41" y="134"/>
                    <a:pt x="41" y="136"/>
                    <a:pt x="42" y="138"/>
                  </a:cubicBezTo>
                  <a:cubicBezTo>
                    <a:pt x="42" y="138"/>
                    <a:pt x="41" y="138"/>
                    <a:pt x="41" y="138"/>
                  </a:cubicBezTo>
                  <a:cubicBezTo>
                    <a:pt x="41" y="137"/>
                    <a:pt x="40" y="135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lose/>
                  <a:moveTo>
                    <a:pt x="41" y="96"/>
                  </a:moveTo>
                  <a:cubicBezTo>
                    <a:pt x="43" y="93"/>
                    <a:pt x="46" y="91"/>
                    <a:pt x="48" y="88"/>
                  </a:cubicBezTo>
                  <a:cubicBezTo>
                    <a:pt x="48" y="89"/>
                    <a:pt x="48" y="90"/>
                    <a:pt x="47" y="90"/>
                  </a:cubicBezTo>
                  <a:cubicBezTo>
                    <a:pt x="47" y="91"/>
                    <a:pt x="47" y="92"/>
                    <a:pt x="46" y="92"/>
                  </a:cubicBezTo>
                  <a:cubicBezTo>
                    <a:pt x="45" y="94"/>
                    <a:pt x="44" y="95"/>
                    <a:pt x="43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95"/>
                    <a:pt x="41" y="95"/>
                    <a:pt x="41" y="96"/>
                  </a:cubicBezTo>
                  <a:close/>
                  <a:moveTo>
                    <a:pt x="43" y="129"/>
                  </a:moveTo>
                  <a:cubicBezTo>
                    <a:pt x="44" y="130"/>
                    <a:pt x="44" y="132"/>
                    <a:pt x="45" y="133"/>
                  </a:cubicBezTo>
                  <a:cubicBezTo>
                    <a:pt x="44" y="134"/>
                    <a:pt x="44" y="134"/>
                    <a:pt x="43" y="135"/>
                  </a:cubicBezTo>
                  <a:cubicBezTo>
                    <a:pt x="43" y="133"/>
                    <a:pt x="43" y="132"/>
                    <a:pt x="42" y="130"/>
                  </a:cubicBezTo>
                  <a:cubicBezTo>
                    <a:pt x="42" y="130"/>
                    <a:pt x="43" y="129"/>
                    <a:pt x="43" y="129"/>
                  </a:cubicBezTo>
                  <a:close/>
                  <a:moveTo>
                    <a:pt x="42" y="140"/>
                  </a:moveTo>
                  <a:cubicBezTo>
                    <a:pt x="43" y="143"/>
                    <a:pt x="44" y="145"/>
                    <a:pt x="44" y="147"/>
                  </a:cubicBezTo>
                  <a:cubicBezTo>
                    <a:pt x="44" y="145"/>
                    <a:pt x="43" y="143"/>
                    <a:pt x="42" y="141"/>
                  </a:cubicBezTo>
                  <a:cubicBezTo>
                    <a:pt x="42" y="141"/>
                    <a:pt x="42" y="141"/>
                    <a:pt x="42" y="140"/>
                  </a:cubicBezTo>
                  <a:close/>
                  <a:moveTo>
                    <a:pt x="44" y="154"/>
                  </a:moveTo>
                  <a:cubicBezTo>
                    <a:pt x="44" y="154"/>
                    <a:pt x="44" y="154"/>
                    <a:pt x="44" y="154"/>
                  </a:cubicBezTo>
                  <a:cubicBezTo>
                    <a:pt x="45" y="157"/>
                    <a:pt x="45" y="160"/>
                    <a:pt x="46" y="164"/>
                  </a:cubicBezTo>
                  <a:cubicBezTo>
                    <a:pt x="45" y="160"/>
                    <a:pt x="44" y="157"/>
                    <a:pt x="44" y="154"/>
                  </a:cubicBezTo>
                  <a:cubicBezTo>
                    <a:pt x="44" y="154"/>
                    <a:pt x="44" y="154"/>
                    <a:pt x="44" y="154"/>
                  </a:cubicBezTo>
                  <a:close/>
                  <a:moveTo>
                    <a:pt x="43" y="174"/>
                  </a:moveTo>
                  <a:cubicBezTo>
                    <a:pt x="43" y="175"/>
                    <a:pt x="44" y="176"/>
                    <a:pt x="44" y="178"/>
                  </a:cubicBezTo>
                  <a:cubicBezTo>
                    <a:pt x="44" y="178"/>
                    <a:pt x="44" y="178"/>
                    <a:pt x="44" y="178"/>
                  </a:cubicBezTo>
                  <a:cubicBezTo>
                    <a:pt x="43" y="176"/>
                    <a:pt x="42" y="175"/>
                    <a:pt x="41" y="174"/>
                  </a:cubicBezTo>
                  <a:cubicBezTo>
                    <a:pt x="41" y="173"/>
                    <a:pt x="41" y="172"/>
                    <a:pt x="41" y="171"/>
                  </a:cubicBezTo>
                  <a:cubicBezTo>
                    <a:pt x="42" y="172"/>
                    <a:pt x="42" y="173"/>
                    <a:pt x="43" y="174"/>
                  </a:cubicBezTo>
                  <a:close/>
                  <a:moveTo>
                    <a:pt x="42" y="176"/>
                  </a:moveTo>
                  <a:cubicBezTo>
                    <a:pt x="43" y="178"/>
                    <a:pt x="44" y="180"/>
                    <a:pt x="45" y="181"/>
                  </a:cubicBezTo>
                  <a:cubicBezTo>
                    <a:pt x="46" y="183"/>
                    <a:pt x="46" y="184"/>
                    <a:pt x="47" y="186"/>
                  </a:cubicBezTo>
                  <a:cubicBezTo>
                    <a:pt x="47" y="187"/>
                    <a:pt x="46" y="188"/>
                    <a:pt x="45" y="190"/>
                  </a:cubicBezTo>
                  <a:cubicBezTo>
                    <a:pt x="44" y="187"/>
                    <a:pt x="43" y="185"/>
                    <a:pt x="42" y="182"/>
                  </a:cubicBezTo>
                  <a:cubicBezTo>
                    <a:pt x="42" y="180"/>
                    <a:pt x="42" y="178"/>
                    <a:pt x="42" y="176"/>
                  </a:cubicBezTo>
                  <a:close/>
                  <a:moveTo>
                    <a:pt x="46" y="192"/>
                  </a:moveTo>
                  <a:cubicBezTo>
                    <a:pt x="47" y="191"/>
                    <a:pt x="47" y="190"/>
                    <a:pt x="48" y="188"/>
                  </a:cubicBezTo>
                  <a:cubicBezTo>
                    <a:pt x="49" y="192"/>
                    <a:pt x="50" y="196"/>
                    <a:pt x="52" y="200"/>
                  </a:cubicBezTo>
                  <a:cubicBezTo>
                    <a:pt x="51" y="200"/>
                    <a:pt x="51" y="199"/>
                    <a:pt x="51" y="199"/>
                  </a:cubicBezTo>
                  <a:cubicBezTo>
                    <a:pt x="49" y="197"/>
                    <a:pt x="47" y="194"/>
                    <a:pt x="46" y="192"/>
                  </a:cubicBezTo>
                  <a:cubicBezTo>
                    <a:pt x="46" y="192"/>
                    <a:pt x="46" y="192"/>
                    <a:pt x="46" y="192"/>
                  </a:cubicBezTo>
                  <a:close/>
                  <a:moveTo>
                    <a:pt x="50" y="174"/>
                  </a:moveTo>
                  <a:cubicBezTo>
                    <a:pt x="50" y="171"/>
                    <a:pt x="49" y="168"/>
                    <a:pt x="48" y="165"/>
                  </a:cubicBezTo>
                  <a:cubicBezTo>
                    <a:pt x="48" y="163"/>
                    <a:pt x="48" y="162"/>
                    <a:pt x="48" y="161"/>
                  </a:cubicBezTo>
                  <a:cubicBezTo>
                    <a:pt x="48" y="161"/>
                    <a:pt x="48" y="162"/>
                    <a:pt x="49" y="162"/>
                  </a:cubicBezTo>
                  <a:cubicBezTo>
                    <a:pt x="49" y="163"/>
                    <a:pt x="49" y="163"/>
                    <a:pt x="49" y="164"/>
                  </a:cubicBezTo>
                  <a:cubicBezTo>
                    <a:pt x="49" y="165"/>
                    <a:pt x="50" y="165"/>
                    <a:pt x="50" y="165"/>
                  </a:cubicBezTo>
                  <a:cubicBezTo>
                    <a:pt x="50" y="166"/>
                    <a:pt x="49" y="166"/>
                    <a:pt x="49" y="166"/>
                  </a:cubicBezTo>
                  <a:cubicBezTo>
                    <a:pt x="49" y="167"/>
                    <a:pt x="49" y="167"/>
                    <a:pt x="50" y="167"/>
                  </a:cubicBezTo>
                  <a:cubicBezTo>
                    <a:pt x="51" y="170"/>
                    <a:pt x="52" y="173"/>
                    <a:pt x="53" y="175"/>
                  </a:cubicBezTo>
                  <a:cubicBezTo>
                    <a:pt x="53" y="176"/>
                    <a:pt x="52" y="176"/>
                    <a:pt x="52" y="176"/>
                  </a:cubicBezTo>
                  <a:cubicBezTo>
                    <a:pt x="51" y="176"/>
                    <a:pt x="51" y="175"/>
                    <a:pt x="50" y="174"/>
                  </a:cubicBezTo>
                  <a:close/>
                  <a:moveTo>
                    <a:pt x="51" y="186"/>
                  </a:moveTo>
                  <a:cubicBezTo>
                    <a:pt x="50" y="185"/>
                    <a:pt x="50" y="184"/>
                    <a:pt x="49" y="183"/>
                  </a:cubicBezTo>
                  <a:cubicBezTo>
                    <a:pt x="49" y="182"/>
                    <a:pt x="50" y="182"/>
                    <a:pt x="50" y="181"/>
                  </a:cubicBezTo>
                  <a:cubicBezTo>
                    <a:pt x="50" y="181"/>
                    <a:pt x="50" y="181"/>
                    <a:pt x="50" y="181"/>
                  </a:cubicBezTo>
                  <a:cubicBezTo>
                    <a:pt x="50" y="183"/>
                    <a:pt x="51" y="184"/>
                    <a:pt x="51" y="186"/>
                  </a:cubicBezTo>
                  <a:close/>
                  <a:moveTo>
                    <a:pt x="52" y="179"/>
                  </a:moveTo>
                  <a:cubicBezTo>
                    <a:pt x="53" y="179"/>
                    <a:pt x="53" y="179"/>
                    <a:pt x="54" y="179"/>
                  </a:cubicBezTo>
                  <a:cubicBezTo>
                    <a:pt x="54" y="179"/>
                    <a:pt x="54" y="179"/>
                    <a:pt x="55" y="180"/>
                  </a:cubicBezTo>
                  <a:cubicBezTo>
                    <a:pt x="55" y="181"/>
                    <a:pt x="56" y="183"/>
                    <a:pt x="56" y="184"/>
                  </a:cubicBezTo>
                  <a:cubicBezTo>
                    <a:pt x="56" y="184"/>
                    <a:pt x="55" y="183"/>
                    <a:pt x="55" y="183"/>
                  </a:cubicBezTo>
                  <a:cubicBezTo>
                    <a:pt x="54" y="182"/>
                    <a:pt x="53" y="181"/>
                    <a:pt x="52" y="181"/>
                  </a:cubicBezTo>
                  <a:cubicBezTo>
                    <a:pt x="52" y="180"/>
                    <a:pt x="52" y="180"/>
                    <a:pt x="52" y="179"/>
                  </a:cubicBezTo>
                  <a:cubicBezTo>
                    <a:pt x="52" y="179"/>
                    <a:pt x="52" y="179"/>
                    <a:pt x="52" y="179"/>
                  </a:cubicBezTo>
                  <a:close/>
                  <a:moveTo>
                    <a:pt x="54" y="184"/>
                  </a:moveTo>
                  <a:cubicBezTo>
                    <a:pt x="56" y="186"/>
                    <a:pt x="57" y="188"/>
                    <a:pt x="59" y="190"/>
                  </a:cubicBezTo>
                  <a:cubicBezTo>
                    <a:pt x="59" y="190"/>
                    <a:pt x="59" y="190"/>
                    <a:pt x="59" y="190"/>
                  </a:cubicBezTo>
                  <a:cubicBezTo>
                    <a:pt x="59" y="191"/>
                    <a:pt x="58" y="193"/>
                    <a:pt x="57" y="194"/>
                  </a:cubicBezTo>
                  <a:cubicBezTo>
                    <a:pt x="57" y="194"/>
                    <a:pt x="57" y="194"/>
                    <a:pt x="57" y="194"/>
                  </a:cubicBezTo>
                  <a:cubicBezTo>
                    <a:pt x="56" y="190"/>
                    <a:pt x="55" y="187"/>
                    <a:pt x="54" y="184"/>
                  </a:cubicBezTo>
                  <a:cubicBezTo>
                    <a:pt x="54" y="184"/>
                    <a:pt x="54" y="184"/>
                    <a:pt x="54" y="184"/>
                  </a:cubicBezTo>
                  <a:close/>
                  <a:moveTo>
                    <a:pt x="58" y="195"/>
                  </a:moveTo>
                  <a:cubicBezTo>
                    <a:pt x="59" y="195"/>
                    <a:pt x="60" y="194"/>
                    <a:pt x="61" y="194"/>
                  </a:cubicBezTo>
                  <a:cubicBezTo>
                    <a:pt x="63" y="195"/>
                    <a:pt x="64" y="197"/>
                    <a:pt x="65" y="198"/>
                  </a:cubicBezTo>
                  <a:cubicBezTo>
                    <a:pt x="64" y="199"/>
                    <a:pt x="64" y="200"/>
                    <a:pt x="64" y="200"/>
                  </a:cubicBezTo>
                  <a:cubicBezTo>
                    <a:pt x="62" y="199"/>
                    <a:pt x="60" y="197"/>
                    <a:pt x="58" y="195"/>
                  </a:cubicBezTo>
                  <a:close/>
                  <a:moveTo>
                    <a:pt x="63" y="193"/>
                  </a:moveTo>
                  <a:cubicBezTo>
                    <a:pt x="64" y="192"/>
                    <a:pt x="65" y="192"/>
                    <a:pt x="65" y="192"/>
                  </a:cubicBezTo>
                  <a:cubicBezTo>
                    <a:pt x="66" y="192"/>
                    <a:pt x="67" y="193"/>
                    <a:pt x="68" y="194"/>
                  </a:cubicBezTo>
                  <a:cubicBezTo>
                    <a:pt x="68" y="194"/>
                    <a:pt x="67" y="195"/>
                    <a:pt x="67" y="196"/>
                  </a:cubicBezTo>
                  <a:cubicBezTo>
                    <a:pt x="65" y="195"/>
                    <a:pt x="64" y="194"/>
                    <a:pt x="63" y="193"/>
                  </a:cubicBezTo>
                  <a:close/>
                  <a:moveTo>
                    <a:pt x="70" y="195"/>
                  </a:moveTo>
                  <a:cubicBezTo>
                    <a:pt x="70" y="196"/>
                    <a:pt x="71" y="196"/>
                    <a:pt x="72" y="197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199"/>
                    <a:pt x="72" y="199"/>
                  </a:cubicBezTo>
                  <a:cubicBezTo>
                    <a:pt x="72" y="199"/>
                    <a:pt x="72" y="199"/>
                    <a:pt x="71" y="199"/>
                  </a:cubicBezTo>
                  <a:cubicBezTo>
                    <a:pt x="71" y="199"/>
                    <a:pt x="70" y="198"/>
                    <a:pt x="69" y="198"/>
                  </a:cubicBezTo>
                  <a:cubicBezTo>
                    <a:pt x="68" y="198"/>
                    <a:pt x="68" y="198"/>
                    <a:pt x="68" y="198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8" y="196"/>
                    <a:pt x="69" y="195"/>
                    <a:pt x="70" y="195"/>
                  </a:cubicBezTo>
                  <a:close/>
                  <a:moveTo>
                    <a:pt x="67" y="190"/>
                  </a:moveTo>
                  <a:cubicBezTo>
                    <a:pt x="69" y="190"/>
                    <a:pt x="70" y="189"/>
                    <a:pt x="71" y="188"/>
                  </a:cubicBezTo>
                  <a:cubicBezTo>
                    <a:pt x="71" y="188"/>
                    <a:pt x="72" y="189"/>
                    <a:pt x="72" y="189"/>
                  </a:cubicBezTo>
                  <a:cubicBezTo>
                    <a:pt x="71" y="190"/>
                    <a:pt x="71" y="191"/>
                    <a:pt x="70" y="192"/>
                  </a:cubicBezTo>
                  <a:cubicBezTo>
                    <a:pt x="69" y="191"/>
                    <a:pt x="68" y="191"/>
                    <a:pt x="67" y="190"/>
                  </a:cubicBezTo>
                  <a:close/>
                  <a:moveTo>
                    <a:pt x="72" y="185"/>
                  </a:moveTo>
                  <a:cubicBezTo>
                    <a:pt x="71" y="184"/>
                    <a:pt x="70" y="183"/>
                    <a:pt x="68" y="181"/>
                  </a:cubicBezTo>
                  <a:cubicBezTo>
                    <a:pt x="69" y="181"/>
                    <a:pt x="69" y="181"/>
                    <a:pt x="69" y="180"/>
                  </a:cubicBezTo>
                  <a:cubicBezTo>
                    <a:pt x="70" y="181"/>
                    <a:pt x="71" y="181"/>
                    <a:pt x="72" y="182"/>
                  </a:cubicBezTo>
                  <a:cubicBezTo>
                    <a:pt x="72" y="182"/>
                    <a:pt x="73" y="182"/>
                    <a:pt x="73" y="182"/>
                  </a:cubicBezTo>
                  <a:cubicBezTo>
                    <a:pt x="73" y="183"/>
                    <a:pt x="73" y="184"/>
                    <a:pt x="73" y="184"/>
                  </a:cubicBezTo>
                  <a:cubicBezTo>
                    <a:pt x="73" y="185"/>
                    <a:pt x="72" y="185"/>
                    <a:pt x="72" y="185"/>
                  </a:cubicBezTo>
                  <a:close/>
                  <a:moveTo>
                    <a:pt x="71" y="151"/>
                  </a:moveTo>
                  <a:cubicBezTo>
                    <a:pt x="72" y="150"/>
                    <a:pt x="72" y="150"/>
                    <a:pt x="73" y="149"/>
                  </a:cubicBezTo>
                  <a:cubicBezTo>
                    <a:pt x="73" y="149"/>
                    <a:pt x="73" y="150"/>
                    <a:pt x="73" y="150"/>
                  </a:cubicBezTo>
                  <a:cubicBezTo>
                    <a:pt x="72" y="150"/>
                    <a:pt x="72" y="151"/>
                    <a:pt x="71" y="151"/>
                  </a:cubicBezTo>
                  <a:close/>
                  <a:moveTo>
                    <a:pt x="72" y="119"/>
                  </a:moveTo>
                  <a:cubicBezTo>
                    <a:pt x="72" y="119"/>
                    <a:pt x="71" y="120"/>
                    <a:pt x="71" y="120"/>
                  </a:cubicBezTo>
                  <a:cubicBezTo>
                    <a:pt x="72" y="119"/>
                    <a:pt x="72" y="118"/>
                    <a:pt x="72" y="118"/>
                  </a:cubicBezTo>
                  <a:cubicBezTo>
                    <a:pt x="73" y="117"/>
                    <a:pt x="73" y="117"/>
                    <a:pt x="74" y="116"/>
                  </a:cubicBezTo>
                  <a:cubicBezTo>
                    <a:pt x="74" y="116"/>
                    <a:pt x="74" y="116"/>
                    <a:pt x="74" y="116"/>
                  </a:cubicBezTo>
                  <a:cubicBezTo>
                    <a:pt x="73" y="117"/>
                    <a:pt x="72" y="118"/>
                    <a:pt x="72" y="119"/>
                  </a:cubicBezTo>
                  <a:close/>
                  <a:moveTo>
                    <a:pt x="78" y="130"/>
                  </a:moveTo>
                  <a:cubicBezTo>
                    <a:pt x="78" y="131"/>
                    <a:pt x="79" y="132"/>
                    <a:pt x="79" y="134"/>
                  </a:cubicBezTo>
                  <a:cubicBezTo>
                    <a:pt x="77" y="135"/>
                    <a:pt x="75" y="136"/>
                    <a:pt x="74" y="137"/>
                  </a:cubicBezTo>
                  <a:cubicBezTo>
                    <a:pt x="73" y="137"/>
                    <a:pt x="73" y="136"/>
                    <a:pt x="73" y="135"/>
                  </a:cubicBezTo>
                  <a:cubicBezTo>
                    <a:pt x="75" y="134"/>
                    <a:pt x="76" y="132"/>
                    <a:pt x="78" y="130"/>
                  </a:cubicBezTo>
                  <a:close/>
                  <a:moveTo>
                    <a:pt x="75" y="140"/>
                  </a:moveTo>
                  <a:cubicBezTo>
                    <a:pt x="76" y="140"/>
                    <a:pt x="77" y="139"/>
                    <a:pt x="78" y="138"/>
                  </a:cubicBezTo>
                  <a:cubicBezTo>
                    <a:pt x="77" y="139"/>
                    <a:pt x="76" y="141"/>
                    <a:pt x="75" y="142"/>
                  </a:cubicBezTo>
                  <a:cubicBezTo>
                    <a:pt x="75" y="142"/>
                    <a:pt x="74" y="142"/>
                    <a:pt x="74" y="141"/>
                  </a:cubicBezTo>
                  <a:cubicBezTo>
                    <a:pt x="75" y="141"/>
                    <a:pt x="75" y="141"/>
                    <a:pt x="75" y="140"/>
                  </a:cubicBezTo>
                  <a:close/>
                  <a:moveTo>
                    <a:pt x="80" y="138"/>
                  </a:moveTo>
                  <a:cubicBezTo>
                    <a:pt x="80" y="139"/>
                    <a:pt x="80" y="139"/>
                    <a:pt x="80" y="140"/>
                  </a:cubicBezTo>
                  <a:cubicBezTo>
                    <a:pt x="79" y="142"/>
                    <a:pt x="77" y="143"/>
                    <a:pt x="76" y="145"/>
                  </a:cubicBezTo>
                  <a:cubicBezTo>
                    <a:pt x="77" y="142"/>
                    <a:pt x="79" y="140"/>
                    <a:pt x="80" y="138"/>
                  </a:cubicBezTo>
                  <a:close/>
                  <a:moveTo>
                    <a:pt x="78" y="145"/>
                  </a:moveTo>
                  <a:cubicBezTo>
                    <a:pt x="78" y="145"/>
                    <a:pt x="78" y="145"/>
                    <a:pt x="78" y="145"/>
                  </a:cubicBezTo>
                  <a:cubicBezTo>
                    <a:pt x="77" y="146"/>
                    <a:pt x="77" y="146"/>
                    <a:pt x="76" y="147"/>
                  </a:cubicBezTo>
                  <a:cubicBezTo>
                    <a:pt x="76" y="147"/>
                    <a:pt x="76" y="147"/>
                    <a:pt x="76" y="147"/>
                  </a:cubicBezTo>
                  <a:cubicBezTo>
                    <a:pt x="77" y="146"/>
                    <a:pt x="77" y="145"/>
                    <a:pt x="78" y="145"/>
                  </a:cubicBezTo>
                  <a:close/>
                  <a:moveTo>
                    <a:pt x="78" y="166"/>
                  </a:moveTo>
                  <a:cubicBezTo>
                    <a:pt x="78" y="166"/>
                    <a:pt x="78" y="167"/>
                    <a:pt x="79" y="167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7"/>
                    <a:pt x="78" y="167"/>
                    <a:pt x="78" y="166"/>
                  </a:cubicBezTo>
                  <a:cubicBezTo>
                    <a:pt x="78" y="166"/>
                    <a:pt x="78" y="166"/>
                    <a:pt x="78" y="166"/>
                  </a:cubicBezTo>
                  <a:close/>
                  <a:moveTo>
                    <a:pt x="78" y="155"/>
                  </a:moveTo>
                  <a:cubicBezTo>
                    <a:pt x="80" y="153"/>
                    <a:pt x="81" y="152"/>
                    <a:pt x="83" y="151"/>
                  </a:cubicBezTo>
                  <a:cubicBezTo>
                    <a:pt x="83" y="152"/>
                    <a:pt x="83" y="153"/>
                    <a:pt x="83" y="154"/>
                  </a:cubicBezTo>
                  <a:cubicBezTo>
                    <a:pt x="82" y="156"/>
                    <a:pt x="81" y="157"/>
                    <a:pt x="80" y="159"/>
                  </a:cubicBezTo>
                  <a:cubicBezTo>
                    <a:pt x="79" y="158"/>
                    <a:pt x="79" y="156"/>
                    <a:pt x="78" y="155"/>
                  </a:cubicBezTo>
                  <a:close/>
                  <a:moveTo>
                    <a:pt x="85" y="152"/>
                  </a:moveTo>
                  <a:cubicBezTo>
                    <a:pt x="85" y="151"/>
                    <a:pt x="84" y="150"/>
                    <a:pt x="84" y="149"/>
                  </a:cubicBezTo>
                  <a:cubicBezTo>
                    <a:pt x="85" y="149"/>
                    <a:pt x="85" y="149"/>
                    <a:pt x="85" y="148"/>
                  </a:cubicBezTo>
                  <a:cubicBezTo>
                    <a:pt x="85" y="149"/>
                    <a:pt x="85" y="149"/>
                    <a:pt x="85" y="149"/>
                  </a:cubicBezTo>
                  <a:cubicBezTo>
                    <a:pt x="85" y="149"/>
                    <a:pt x="85" y="150"/>
                    <a:pt x="86" y="150"/>
                  </a:cubicBezTo>
                  <a:cubicBezTo>
                    <a:pt x="86" y="150"/>
                    <a:pt x="86" y="150"/>
                    <a:pt x="87" y="150"/>
                  </a:cubicBezTo>
                  <a:cubicBezTo>
                    <a:pt x="86" y="151"/>
                    <a:pt x="85" y="151"/>
                    <a:pt x="85" y="152"/>
                  </a:cubicBezTo>
                  <a:close/>
                  <a:moveTo>
                    <a:pt x="85" y="156"/>
                  </a:moveTo>
                  <a:cubicBezTo>
                    <a:pt x="85" y="155"/>
                    <a:pt x="85" y="155"/>
                    <a:pt x="85" y="155"/>
                  </a:cubicBezTo>
                  <a:cubicBezTo>
                    <a:pt x="86" y="154"/>
                    <a:pt x="86" y="153"/>
                    <a:pt x="87" y="153"/>
                  </a:cubicBezTo>
                  <a:cubicBezTo>
                    <a:pt x="87" y="153"/>
                    <a:pt x="88" y="153"/>
                    <a:pt x="88" y="152"/>
                  </a:cubicBezTo>
                  <a:cubicBezTo>
                    <a:pt x="89" y="151"/>
                    <a:pt x="90" y="150"/>
                    <a:pt x="92" y="148"/>
                  </a:cubicBezTo>
                  <a:cubicBezTo>
                    <a:pt x="92" y="148"/>
                    <a:pt x="92" y="148"/>
                    <a:pt x="93" y="148"/>
                  </a:cubicBezTo>
                  <a:cubicBezTo>
                    <a:pt x="92" y="148"/>
                    <a:pt x="92" y="149"/>
                    <a:pt x="92" y="149"/>
                  </a:cubicBezTo>
                  <a:cubicBezTo>
                    <a:pt x="90" y="151"/>
                    <a:pt x="88" y="153"/>
                    <a:pt x="85" y="156"/>
                  </a:cubicBezTo>
                  <a:close/>
                  <a:moveTo>
                    <a:pt x="86" y="182"/>
                  </a:moveTo>
                  <a:cubicBezTo>
                    <a:pt x="86" y="182"/>
                    <a:pt x="86" y="182"/>
                    <a:pt x="86" y="182"/>
                  </a:cubicBezTo>
                  <a:cubicBezTo>
                    <a:pt x="86" y="182"/>
                    <a:pt x="85" y="181"/>
                    <a:pt x="85" y="181"/>
                  </a:cubicBezTo>
                  <a:cubicBezTo>
                    <a:pt x="85" y="180"/>
                    <a:pt x="86" y="180"/>
                    <a:pt x="86" y="179"/>
                  </a:cubicBezTo>
                  <a:cubicBezTo>
                    <a:pt x="86" y="180"/>
                    <a:pt x="86" y="181"/>
                    <a:pt x="86" y="182"/>
                  </a:cubicBezTo>
                  <a:close/>
                  <a:moveTo>
                    <a:pt x="88" y="160"/>
                  </a:moveTo>
                  <a:cubicBezTo>
                    <a:pt x="92" y="158"/>
                    <a:pt x="95" y="156"/>
                    <a:pt x="99" y="154"/>
                  </a:cubicBezTo>
                  <a:cubicBezTo>
                    <a:pt x="98" y="155"/>
                    <a:pt x="97" y="156"/>
                    <a:pt x="96" y="157"/>
                  </a:cubicBezTo>
                  <a:cubicBezTo>
                    <a:pt x="93" y="159"/>
                    <a:pt x="90" y="161"/>
                    <a:pt x="87" y="163"/>
                  </a:cubicBezTo>
                  <a:cubicBezTo>
                    <a:pt x="87" y="163"/>
                    <a:pt x="86" y="162"/>
                    <a:pt x="86" y="162"/>
                  </a:cubicBezTo>
                  <a:cubicBezTo>
                    <a:pt x="87" y="161"/>
                    <a:pt x="88" y="160"/>
                    <a:pt x="88" y="160"/>
                  </a:cubicBezTo>
                  <a:close/>
                  <a:moveTo>
                    <a:pt x="88" y="168"/>
                  </a:moveTo>
                  <a:cubicBezTo>
                    <a:pt x="90" y="166"/>
                    <a:pt x="92" y="165"/>
                    <a:pt x="94" y="163"/>
                  </a:cubicBezTo>
                  <a:cubicBezTo>
                    <a:pt x="92" y="165"/>
                    <a:pt x="90" y="167"/>
                    <a:pt x="87" y="169"/>
                  </a:cubicBezTo>
                  <a:cubicBezTo>
                    <a:pt x="87" y="169"/>
                    <a:pt x="87" y="169"/>
                    <a:pt x="87" y="169"/>
                  </a:cubicBezTo>
                  <a:cubicBezTo>
                    <a:pt x="88" y="169"/>
                    <a:pt x="88" y="168"/>
                    <a:pt x="88" y="168"/>
                  </a:cubicBezTo>
                  <a:close/>
                  <a:moveTo>
                    <a:pt x="97" y="177"/>
                  </a:moveTo>
                  <a:cubicBezTo>
                    <a:pt x="99" y="175"/>
                    <a:pt x="101" y="174"/>
                    <a:pt x="103" y="173"/>
                  </a:cubicBezTo>
                  <a:cubicBezTo>
                    <a:pt x="101" y="175"/>
                    <a:pt x="99" y="177"/>
                    <a:pt x="97" y="179"/>
                  </a:cubicBezTo>
                  <a:cubicBezTo>
                    <a:pt x="96" y="179"/>
                    <a:pt x="95" y="180"/>
                    <a:pt x="94" y="180"/>
                  </a:cubicBezTo>
                  <a:cubicBezTo>
                    <a:pt x="95" y="179"/>
                    <a:pt x="96" y="178"/>
                    <a:pt x="97" y="177"/>
                  </a:cubicBezTo>
                  <a:close/>
                  <a:moveTo>
                    <a:pt x="102" y="157"/>
                  </a:moveTo>
                  <a:cubicBezTo>
                    <a:pt x="99" y="158"/>
                    <a:pt x="97" y="160"/>
                    <a:pt x="95" y="161"/>
                  </a:cubicBezTo>
                  <a:cubicBezTo>
                    <a:pt x="95" y="161"/>
                    <a:pt x="95" y="161"/>
                    <a:pt x="94" y="161"/>
                  </a:cubicBezTo>
                  <a:cubicBezTo>
                    <a:pt x="95" y="160"/>
                    <a:pt x="96" y="159"/>
                    <a:pt x="97" y="158"/>
                  </a:cubicBezTo>
                  <a:cubicBezTo>
                    <a:pt x="99" y="157"/>
                    <a:pt x="102" y="155"/>
                    <a:pt x="105" y="154"/>
                  </a:cubicBezTo>
                  <a:cubicBezTo>
                    <a:pt x="104" y="155"/>
                    <a:pt x="103" y="156"/>
                    <a:pt x="102" y="157"/>
                  </a:cubicBezTo>
                  <a:close/>
                  <a:moveTo>
                    <a:pt x="106" y="167"/>
                  </a:moveTo>
                  <a:cubicBezTo>
                    <a:pt x="108" y="166"/>
                    <a:pt x="110" y="165"/>
                    <a:pt x="112" y="164"/>
                  </a:cubicBezTo>
                  <a:cubicBezTo>
                    <a:pt x="111" y="165"/>
                    <a:pt x="110" y="166"/>
                    <a:pt x="109" y="167"/>
                  </a:cubicBezTo>
                  <a:cubicBezTo>
                    <a:pt x="107" y="168"/>
                    <a:pt x="105" y="170"/>
                    <a:pt x="103" y="171"/>
                  </a:cubicBezTo>
                  <a:cubicBezTo>
                    <a:pt x="104" y="170"/>
                    <a:pt x="105" y="168"/>
                    <a:pt x="106" y="167"/>
                  </a:cubicBezTo>
                  <a:close/>
                  <a:moveTo>
                    <a:pt x="109" y="171"/>
                  </a:moveTo>
                  <a:cubicBezTo>
                    <a:pt x="110" y="170"/>
                    <a:pt x="111" y="169"/>
                    <a:pt x="112" y="168"/>
                  </a:cubicBezTo>
                  <a:cubicBezTo>
                    <a:pt x="114" y="167"/>
                    <a:pt x="117" y="165"/>
                    <a:pt x="119" y="164"/>
                  </a:cubicBezTo>
                  <a:cubicBezTo>
                    <a:pt x="116" y="167"/>
                    <a:pt x="113" y="169"/>
                    <a:pt x="110" y="172"/>
                  </a:cubicBezTo>
                  <a:cubicBezTo>
                    <a:pt x="108" y="173"/>
                    <a:pt x="107" y="174"/>
                    <a:pt x="105" y="175"/>
                  </a:cubicBezTo>
                  <a:cubicBezTo>
                    <a:pt x="106" y="174"/>
                    <a:pt x="107" y="172"/>
                    <a:pt x="109" y="171"/>
                  </a:cubicBezTo>
                  <a:close/>
                  <a:moveTo>
                    <a:pt x="105" y="184"/>
                  </a:moveTo>
                  <a:cubicBezTo>
                    <a:pt x="106" y="183"/>
                    <a:pt x="107" y="183"/>
                    <a:pt x="108" y="183"/>
                  </a:cubicBezTo>
                  <a:cubicBezTo>
                    <a:pt x="106" y="184"/>
                    <a:pt x="104" y="186"/>
                    <a:pt x="102" y="187"/>
                  </a:cubicBezTo>
                  <a:cubicBezTo>
                    <a:pt x="103" y="186"/>
                    <a:pt x="104" y="185"/>
                    <a:pt x="105" y="184"/>
                  </a:cubicBezTo>
                  <a:close/>
                  <a:moveTo>
                    <a:pt x="103" y="196"/>
                  </a:moveTo>
                  <a:cubicBezTo>
                    <a:pt x="103" y="196"/>
                    <a:pt x="102" y="196"/>
                    <a:pt x="101" y="196"/>
                  </a:cubicBezTo>
                  <a:cubicBezTo>
                    <a:pt x="101" y="196"/>
                    <a:pt x="100" y="196"/>
                    <a:pt x="100" y="196"/>
                  </a:cubicBezTo>
                  <a:cubicBezTo>
                    <a:pt x="101" y="195"/>
                    <a:pt x="101" y="195"/>
                    <a:pt x="101" y="194"/>
                  </a:cubicBezTo>
                  <a:cubicBezTo>
                    <a:pt x="102" y="195"/>
                    <a:pt x="103" y="195"/>
                    <a:pt x="103" y="196"/>
                  </a:cubicBezTo>
                  <a:close/>
                  <a:moveTo>
                    <a:pt x="102" y="202"/>
                  </a:moveTo>
                  <a:cubicBezTo>
                    <a:pt x="101" y="202"/>
                    <a:pt x="100" y="203"/>
                    <a:pt x="99" y="204"/>
                  </a:cubicBezTo>
                  <a:cubicBezTo>
                    <a:pt x="99" y="204"/>
                    <a:pt x="99" y="204"/>
                    <a:pt x="99" y="203"/>
                  </a:cubicBezTo>
                  <a:cubicBezTo>
                    <a:pt x="99" y="203"/>
                    <a:pt x="99" y="203"/>
                    <a:pt x="99" y="203"/>
                  </a:cubicBezTo>
                  <a:cubicBezTo>
                    <a:pt x="100" y="203"/>
                    <a:pt x="100" y="202"/>
                    <a:pt x="101" y="201"/>
                  </a:cubicBezTo>
                  <a:cubicBezTo>
                    <a:pt x="101" y="201"/>
                    <a:pt x="101" y="202"/>
                    <a:pt x="102" y="202"/>
                  </a:cubicBezTo>
                  <a:close/>
                  <a:moveTo>
                    <a:pt x="99" y="188"/>
                  </a:moveTo>
                  <a:cubicBezTo>
                    <a:pt x="98" y="188"/>
                    <a:pt x="97" y="189"/>
                    <a:pt x="97" y="190"/>
                  </a:cubicBezTo>
                  <a:cubicBezTo>
                    <a:pt x="95" y="189"/>
                    <a:pt x="95" y="189"/>
                    <a:pt x="95" y="189"/>
                  </a:cubicBezTo>
                  <a:cubicBezTo>
                    <a:pt x="96" y="189"/>
                    <a:pt x="97" y="188"/>
                    <a:pt x="97" y="187"/>
                  </a:cubicBezTo>
                  <a:cubicBezTo>
                    <a:pt x="97" y="187"/>
                    <a:pt x="98" y="187"/>
                    <a:pt x="98" y="187"/>
                  </a:cubicBezTo>
                  <a:cubicBezTo>
                    <a:pt x="99" y="187"/>
                    <a:pt x="100" y="186"/>
                    <a:pt x="100" y="186"/>
                  </a:cubicBezTo>
                  <a:cubicBezTo>
                    <a:pt x="100" y="187"/>
                    <a:pt x="99" y="187"/>
                    <a:pt x="99" y="188"/>
                  </a:cubicBezTo>
                  <a:close/>
                  <a:moveTo>
                    <a:pt x="98" y="200"/>
                  </a:moveTo>
                  <a:cubicBezTo>
                    <a:pt x="99" y="200"/>
                    <a:pt x="99" y="200"/>
                    <a:pt x="99" y="200"/>
                  </a:cubicBezTo>
                  <a:cubicBezTo>
                    <a:pt x="98" y="201"/>
                    <a:pt x="98" y="202"/>
                    <a:pt x="97" y="202"/>
                  </a:cubicBezTo>
                  <a:cubicBezTo>
                    <a:pt x="96" y="202"/>
                    <a:pt x="96" y="201"/>
                    <a:pt x="95" y="201"/>
                  </a:cubicBezTo>
                  <a:cubicBezTo>
                    <a:pt x="95" y="201"/>
                    <a:pt x="95" y="201"/>
                    <a:pt x="95" y="201"/>
                  </a:cubicBezTo>
                  <a:cubicBezTo>
                    <a:pt x="96" y="200"/>
                    <a:pt x="97" y="200"/>
                    <a:pt x="98" y="200"/>
                  </a:cubicBezTo>
                  <a:close/>
                  <a:moveTo>
                    <a:pt x="98" y="206"/>
                  </a:moveTo>
                  <a:cubicBezTo>
                    <a:pt x="99" y="207"/>
                    <a:pt x="100" y="208"/>
                    <a:pt x="102" y="209"/>
                  </a:cubicBezTo>
                  <a:cubicBezTo>
                    <a:pt x="102" y="209"/>
                    <a:pt x="102" y="209"/>
                    <a:pt x="101" y="209"/>
                  </a:cubicBezTo>
                  <a:cubicBezTo>
                    <a:pt x="100" y="208"/>
                    <a:pt x="99" y="207"/>
                    <a:pt x="98" y="206"/>
                  </a:cubicBezTo>
                  <a:cubicBezTo>
                    <a:pt x="98" y="206"/>
                    <a:pt x="98" y="206"/>
                    <a:pt x="98" y="206"/>
                  </a:cubicBezTo>
                  <a:close/>
                  <a:moveTo>
                    <a:pt x="100" y="205"/>
                  </a:moveTo>
                  <a:cubicBezTo>
                    <a:pt x="101" y="204"/>
                    <a:pt x="102" y="203"/>
                    <a:pt x="103" y="203"/>
                  </a:cubicBezTo>
                  <a:cubicBezTo>
                    <a:pt x="104" y="203"/>
                    <a:pt x="106" y="204"/>
                    <a:pt x="107" y="205"/>
                  </a:cubicBezTo>
                  <a:cubicBezTo>
                    <a:pt x="107" y="205"/>
                    <a:pt x="106" y="205"/>
                    <a:pt x="106" y="206"/>
                  </a:cubicBezTo>
                  <a:cubicBezTo>
                    <a:pt x="106" y="206"/>
                    <a:pt x="105" y="207"/>
                    <a:pt x="104" y="207"/>
                  </a:cubicBezTo>
                  <a:cubicBezTo>
                    <a:pt x="103" y="206"/>
                    <a:pt x="102" y="205"/>
                    <a:pt x="100" y="205"/>
                  </a:cubicBezTo>
                  <a:close/>
                  <a:moveTo>
                    <a:pt x="104" y="213"/>
                  </a:moveTo>
                  <a:cubicBezTo>
                    <a:pt x="105" y="214"/>
                    <a:pt x="106" y="214"/>
                    <a:pt x="107" y="215"/>
                  </a:cubicBezTo>
                  <a:cubicBezTo>
                    <a:pt x="106" y="215"/>
                    <a:pt x="106" y="216"/>
                    <a:pt x="105" y="216"/>
                  </a:cubicBezTo>
                  <a:cubicBezTo>
                    <a:pt x="104" y="215"/>
                    <a:pt x="103" y="215"/>
                    <a:pt x="103" y="214"/>
                  </a:cubicBezTo>
                  <a:cubicBezTo>
                    <a:pt x="103" y="214"/>
                    <a:pt x="104" y="214"/>
                    <a:pt x="104" y="213"/>
                  </a:cubicBezTo>
                  <a:close/>
                  <a:moveTo>
                    <a:pt x="106" y="212"/>
                  </a:moveTo>
                  <a:cubicBezTo>
                    <a:pt x="106" y="212"/>
                    <a:pt x="106" y="212"/>
                    <a:pt x="106" y="212"/>
                  </a:cubicBezTo>
                  <a:cubicBezTo>
                    <a:pt x="107" y="212"/>
                    <a:pt x="108" y="213"/>
                    <a:pt x="108" y="213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07" y="213"/>
                    <a:pt x="106" y="213"/>
                    <a:pt x="106" y="212"/>
                  </a:cubicBezTo>
                  <a:close/>
                  <a:moveTo>
                    <a:pt x="107" y="200"/>
                  </a:moveTo>
                  <a:cubicBezTo>
                    <a:pt x="107" y="199"/>
                    <a:pt x="108" y="199"/>
                    <a:pt x="108" y="198"/>
                  </a:cubicBezTo>
                  <a:cubicBezTo>
                    <a:pt x="109" y="199"/>
                    <a:pt x="110" y="200"/>
                    <a:pt x="112" y="201"/>
                  </a:cubicBezTo>
                  <a:cubicBezTo>
                    <a:pt x="111" y="201"/>
                    <a:pt x="111" y="201"/>
                    <a:pt x="110" y="202"/>
                  </a:cubicBezTo>
                  <a:cubicBezTo>
                    <a:pt x="109" y="201"/>
                    <a:pt x="108" y="200"/>
                    <a:pt x="107" y="200"/>
                  </a:cubicBezTo>
                  <a:close/>
                  <a:moveTo>
                    <a:pt x="109" y="197"/>
                  </a:moveTo>
                  <a:cubicBezTo>
                    <a:pt x="111" y="196"/>
                    <a:pt x="113" y="194"/>
                    <a:pt x="114" y="193"/>
                  </a:cubicBezTo>
                  <a:cubicBezTo>
                    <a:pt x="117" y="191"/>
                    <a:pt x="120" y="190"/>
                    <a:pt x="123" y="188"/>
                  </a:cubicBezTo>
                  <a:cubicBezTo>
                    <a:pt x="121" y="191"/>
                    <a:pt x="118" y="194"/>
                    <a:pt x="115" y="197"/>
                  </a:cubicBezTo>
                  <a:cubicBezTo>
                    <a:pt x="115" y="197"/>
                    <a:pt x="115" y="197"/>
                    <a:pt x="115" y="197"/>
                  </a:cubicBezTo>
                  <a:cubicBezTo>
                    <a:pt x="114" y="198"/>
                    <a:pt x="113" y="199"/>
                    <a:pt x="113" y="200"/>
                  </a:cubicBezTo>
                  <a:cubicBezTo>
                    <a:pt x="111" y="199"/>
                    <a:pt x="110" y="198"/>
                    <a:pt x="109" y="197"/>
                  </a:cubicBezTo>
                  <a:close/>
                  <a:moveTo>
                    <a:pt x="113" y="202"/>
                  </a:moveTo>
                  <a:cubicBezTo>
                    <a:pt x="113" y="202"/>
                    <a:pt x="113" y="202"/>
                    <a:pt x="113" y="202"/>
                  </a:cubicBezTo>
                  <a:cubicBezTo>
                    <a:pt x="114" y="202"/>
                    <a:pt x="115" y="203"/>
                    <a:pt x="115" y="203"/>
                  </a:cubicBezTo>
                  <a:cubicBezTo>
                    <a:pt x="115" y="203"/>
                    <a:pt x="114" y="204"/>
                    <a:pt x="114" y="204"/>
                  </a:cubicBezTo>
                  <a:cubicBezTo>
                    <a:pt x="114" y="204"/>
                    <a:pt x="114" y="204"/>
                    <a:pt x="114" y="204"/>
                  </a:cubicBezTo>
                  <a:cubicBezTo>
                    <a:pt x="113" y="204"/>
                    <a:pt x="113" y="203"/>
                    <a:pt x="112" y="203"/>
                  </a:cubicBezTo>
                  <a:cubicBezTo>
                    <a:pt x="112" y="203"/>
                    <a:pt x="113" y="203"/>
                    <a:pt x="113" y="202"/>
                  </a:cubicBezTo>
                  <a:close/>
                  <a:moveTo>
                    <a:pt x="120" y="203"/>
                  </a:moveTo>
                  <a:cubicBezTo>
                    <a:pt x="122" y="202"/>
                    <a:pt x="124" y="201"/>
                    <a:pt x="126" y="200"/>
                  </a:cubicBezTo>
                  <a:cubicBezTo>
                    <a:pt x="124" y="201"/>
                    <a:pt x="122" y="203"/>
                    <a:pt x="120" y="205"/>
                  </a:cubicBezTo>
                  <a:cubicBezTo>
                    <a:pt x="120" y="205"/>
                    <a:pt x="120" y="204"/>
                    <a:pt x="119" y="204"/>
                  </a:cubicBezTo>
                  <a:cubicBezTo>
                    <a:pt x="120" y="204"/>
                    <a:pt x="120" y="203"/>
                    <a:pt x="120" y="203"/>
                  </a:cubicBezTo>
                  <a:close/>
                  <a:moveTo>
                    <a:pt x="125" y="204"/>
                  </a:moveTo>
                  <a:cubicBezTo>
                    <a:pt x="127" y="202"/>
                    <a:pt x="128" y="201"/>
                    <a:pt x="129" y="200"/>
                  </a:cubicBezTo>
                  <a:cubicBezTo>
                    <a:pt x="128" y="201"/>
                    <a:pt x="127" y="203"/>
                    <a:pt x="126" y="204"/>
                  </a:cubicBezTo>
                  <a:cubicBezTo>
                    <a:pt x="125" y="205"/>
                    <a:pt x="124" y="206"/>
                    <a:pt x="123" y="206"/>
                  </a:cubicBezTo>
                  <a:cubicBezTo>
                    <a:pt x="123" y="206"/>
                    <a:pt x="122" y="206"/>
                    <a:pt x="122" y="206"/>
                  </a:cubicBezTo>
                  <a:cubicBezTo>
                    <a:pt x="123" y="205"/>
                    <a:pt x="124" y="205"/>
                    <a:pt x="125" y="204"/>
                  </a:cubicBezTo>
                  <a:close/>
                  <a:moveTo>
                    <a:pt x="127" y="206"/>
                  </a:moveTo>
                  <a:cubicBezTo>
                    <a:pt x="129" y="205"/>
                    <a:pt x="131" y="204"/>
                    <a:pt x="132" y="203"/>
                  </a:cubicBezTo>
                  <a:cubicBezTo>
                    <a:pt x="131" y="204"/>
                    <a:pt x="130" y="205"/>
                    <a:pt x="129" y="206"/>
                  </a:cubicBezTo>
                  <a:cubicBezTo>
                    <a:pt x="128" y="207"/>
                    <a:pt x="127" y="208"/>
                    <a:pt x="125" y="209"/>
                  </a:cubicBezTo>
                  <a:cubicBezTo>
                    <a:pt x="125" y="209"/>
                    <a:pt x="125" y="208"/>
                    <a:pt x="125" y="208"/>
                  </a:cubicBezTo>
                  <a:cubicBezTo>
                    <a:pt x="126" y="208"/>
                    <a:pt x="126" y="207"/>
                    <a:pt x="127" y="206"/>
                  </a:cubicBezTo>
                  <a:close/>
                  <a:moveTo>
                    <a:pt x="147" y="192"/>
                  </a:moveTo>
                  <a:cubicBezTo>
                    <a:pt x="151" y="189"/>
                    <a:pt x="154" y="185"/>
                    <a:pt x="158" y="182"/>
                  </a:cubicBezTo>
                  <a:cubicBezTo>
                    <a:pt x="159" y="182"/>
                    <a:pt x="160" y="181"/>
                    <a:pt x="161" y="181"/>
                  </a:cubicBezTo>
                  <a:cubicBezTo>
                    <a:pt x="160" y="182"/>
                    <a:pt x="159" y="183"/>
                    <a:pt x="158" y="184"/>
                  </a:cubicBezTo>
                  <a:cubicBezTo>
                    <a:pt x="156" y="186"/>
                    <a:pt x="154" y="187"/>
                    <a:pt x="152" y="189"/>
                  </a:cubicBezTo>
                  <a:cubicBezTo>
                    <a:pt x="150" y="190"/>
                    <a:pt x="149" y="191"/>
                    <a:pt x="147" y="192"/>
                  </a:cubicBezTo>
                  <a:close/>
                  <a:moveTo>
                    <a:pt x="153" y="199"/>
                  </a:moveTo>
                  <a:cubicBezTo>
                    <a:pt x="155" y="198"/>
                    <a:pt x="156" y="197"/>
                    <a:pt x="157" y="197"/>
                  </a:cubicBezTo>
                  <a:cubicBezTo>
                    <a:pt x="155" y="198"/>
                    <a:pt x="153" y="199"/>
                    <a:pt x="151" y="201"/>
                  </a:cubicBezTo>
                  <a:cubicBezTo>
                    <a:pt x="152" y="200"/>
                    <a:pt x="153" y="199"/>
                    <a:pt x="153" y="199"/>
                  </a:cubicBezTo>
                  <a:close/>
                  <a:moveTo>
                    <a:pt x="155" y="195"/>
                  </a:moveTo>
                  <a:cubicBezTo>
                    <a:pt x="154" y="195"/>
                    <a:pt x="153" y="196"/>
                    <a:pt x="153" y="196"/>
                  </a:cubicBezTo>
                  <a:cubicBezTo>
                    <a:pt x="157" y="192"/>
                    <a:pt x="161" y="187"/>
                    <a:pt x="166" y="183"/>
                  </a:cubicBezTo>
                  <a:cubicBezTo>
                    <a:pt x="165" y="183"/>
                    <a:pt x="165" y="184"/>
                    <a:pt x="164" y="185"/>
                  </a:cubicBezTo>
                  <a:cubicBezTo>
                    <a:pt x="161" y="188"/>
                    <a:pt x="158" y="191"/>
                    <a:pt x="155" y="195"/>
                  </a:cubicBezTo>
                  <a:close/>
                  <a:moveTo>
                    <a:pt x="178" y="173"/>
                  </a:moveTo>
                  <a:cubicBezTo>
                    <a:pt x="178" y="173"/>
                    <a:pt x="178" y="173"/>
                    <a:pt x="178" y="173"/>
                  </a:cubicBezTo>
                  <a:cubicBezTo>
                    <a:pt x="176" y="176"/>
                    <a:pt x="174" y="180"/>
                    <a:pt x="172" y="184"/>
                  </a:cubicBezTo>
                  <a:cubicBezTo>
                    <a:pt x="169" y="186"/>
                    <a:pt x="165" y="188"/>
                    <a:pt x="162" y="190"/>
                  </a:cubicBezTo>
                  <a:cubicBezTo>
                    <a:pt x="167" y="184"/>
                    <a:pt x="173" y="179"/>
                    <a:pt x="178" y="173"/>
                  </a:cubicBezTo>
                  <a:close/>
                  <a:moveTo>
                    <a:pt x="183" y="168"/>
                  </a:moveTo>
                  <a:cubicBezTo>
                    <a:pt x="185" y="166"/>
                    <a:pt x="187" y="164"/>
                    <a:pt x="189" y="163"/>
                  </a:cubicBezTo>
                  <a:cubicBezTo>
                    <a:pt x="189" y="163"/>
                    <a:pt x="189" y="162"/>
                    <a:pt x="189" y="162"/>
                  </a:cubicBezTo>
                  <a:cubicBezTo>
                    <a:pt x="185" y="168"/>
                    <a:pt x="180" y="174"/>
                    <a:pt x="176" y="180"/>
                  </a:cubicBezTo>
                  <a:cubicBezTo>
                    <a:pt x="178" y="176"/>
                    <a:pt x="181" y="172"/>
                    <a:pt x="183" y="168"/>
                  </a:cubicBezTo>
                  <a:close/>
                  <a:moveTo>
                    <a:pt x="178" y="198"/>
                  </a:moveTo>
                  <a:cubicBezTo>
                    <a:pt x="178" y="197"/>
                    <a:pt x="179" y="197"/>
                    <a:pt x="180" y="196"/>
                  </a:cubicBezTo>
                  <a:cubicBezTo>
                    <a:pt x="178" y="198"/>
                    <a:pt x="176" y="199"/>
                    <a:pt x="175" y="201"/>
                  </a:cubicBezTo>
                  <a:cubicBezTo>
                    <a:pt x="174" y="201"/>
                    <a:pt x="174" y="201"/>
                    <a:pt x="174" y="201"/>
                  </a:cubicBezTo>
                  <a:cubicBezTo>
                    <a:pt x="175" y="200"/>
                    <a:pt x="176" y="199"/>
                    <a:pt x="178" y="198"/>
                  </a:cubicBezTo>
                  <a:close/>
                  <a:moveTo>
                    <a:pt x="172" y="191"/>
                  </a:moveTo>
                  <a:cubicBezTo>
                    <a:pt x="175" y="189"/>
                    <a:pt x="177" y="187"/>
                    <a:pt x="180" y="184"/>
                  </a:cubicBezTo>
                  <a:cubicBezTo>
                    <a:pt x="179" y="185"/>
                    <a:pt x="179" y="185"/>
                    <a:pt x="179" y="186"/>
                  </a:cubicBezTo>
                  <a:cubicBezTo>
                    <a:pt x="177" y="188"/>
                    <a:pt x="174" y="189"/>
                    <a:pt x="172" y="191"/>
                  </a:cubicBezTo>
                  <a:close/>
                  <a:moveTo>
                    <a:pt x="179" y="179"/>
                  </a:moveTo>
                  <a:cubicBezTo>
                    <a:pt x="184" y="172"/>
                    <a:pt x="189" y="166"/>
                    <a:pt x="194" y="159"/>
                  </a:cubicBezTo>
                  <a:cubicBezTo>
                    <a:pt x="194" y="159"/>
                    <a:pt x="195" y="159"/>
                    <a:pt x="195" y="158"/>
                  </a:cubicBezTo>
                  <a:cubicBezTo>
                    <a:pt x="192" y="163"/>
                    <a:pt x="189" y="169"/>
                    <a:pt x="185" y="174"/>
                  </a:cubicBezTo>
                  <a:cubicBezTo>
                    <a:pt x="185" y="174"/>
                    <a:pt x="185" y="174"/>
                    <a:pt x="185" y="174"/>
                  </a:cubicBezTo>
                  <a:cubicBezTo>
                    <a:pt x="183" y="175"/>
                    <a:pt x="181" y="177"/>
                    <a:pt x="179" y="179"/>
                  </a:cubicBezTo>
                  <a:close/>
                  <a:moveTo>
                    <a:pt x="196" y="176"/>
                  </a:moveTo>
                  <a:cubicBezTo>
                    <a:pt x="196" y="177"/>
                    <a:pt x="195" y="179"/>
                    <a:pt x="195" y="180"/>
                  </a:cubicBezTo>
                  <a:cubicBezTo>
                    <a:pt x="195" y="180"/>
                    <a:pt x="194" y="180"/>
                    <a:pt x="194" y="180"/>
                  </a:cubicBezTo>
                  <a:cubicBezTo>
                    <a:pt x="193" y="181"/>
                    <a:pt x="191" y="183"/>
                    <a:pt x="189" y="184"/>
                  </a:cubicBezTo>
                  <a:cubicBezTo>
                    <a:pt x="191" y="181"/>
                    <a:pt x="194" y="179"/>
                    <a:pt x="196" y="176"/>
                  </a:cubicBezTo>
                  <a:close/>
                  <a:moveTo>
                    <a:pt x="198" y="182"/>
                  </a:moveTo>
                  <a:cubicBezTo>
                    <a:pt x="199" y="182"/>
                    <a:pt x="199" y="182"/>
                    <a:pt x="199" y="182"/>
                  </a:cubicBezTo>
                  <a:cubicBezTo>
                    <a:pt x="198" y="183"/>
                    <a:pt x="197" y="184"/>
                    <a:pt x="195" y="185"/>
                  </a:cubicBezTo>
                  <a:cubicBezTo>
                    <a:pt x="196" y="184"/>
                    <a:pt x="197" y="183"/>
                    <a:pt x="198" y="182"/>
                  </a:cubicBezTo>
                  <a:close/>
                  <a:moveTo>
                    <a:pt x="199" y="176"/>
                  </a:moveTo>
                  <a:cubicBezTo>
                    <a:pt x="200" y="175"/>
                    <a:pt x="200" y="173"/>
                    <a:pt x="201" y="172"/>
                  </a:cubicBezTo>
                  <a:cubicBezTo>
                    <a:pt x="201" y="172"/>
                    <a:pt x="201" y="172"/>
                    <a:pt x="201" y="172"/>
                  </a:cubicBezTo>
                  <a:cubicBezTo>
                    <a:pt x="201" y="173"/>
                    <a:pt x="200" y="174"/>
                    <a:pt x="200" y="175"/>
                  </a:cubicBezTo>
                  <a:cubicBezTo>
                    <a:pt x="200" y="176"/>
                    <a:pt x="199" y="176"/>
                    <a:pt x="199" y="176"/>
                  </a:cubicBezTo>
                  <a:close/>
                  <a:moveTo>
                    <a:pt x="200" y="164"/>
                  </a:moveTo>
                  <a:cubicBezTo>
                    <a:pt x="200" y="164"/>
                    <a:pt x="199" y="165"/>
                    <a:pt x="199" y="165"/>
                  </a:cubicBezTo>
                  <a:cubicBezTo>
                    <a:pt x="200" y="163"/>
                    <a:pt x="202" y="161"/>
                    <a:pt x="203" y="158"/>
                  </a:cubicBezTo>
                  <a:cubicBezTo>
                    <a:pt x="202" y="160"/>
                    <a:pt x="202" y="161"/>
                    <a:pt x="201" y="162"/>
                  </a:cubicBezTo>
                  <a:cubicBezTo>
                    <a:pt x="201" y="163"/>
                    <a:pt x="201" y="163"/>
                    <a:pt x="200" y="164"/>
                  </a:cubicBezTo>
                  <a:close/>
                  <a:moveTo>
                    <a:pt x="203" y="141"/>
                  </a:moveTo>
                  <a:cubicBezTo>
                    <a:pt x="206" y="138"/>
                    <a:pt x="209" y="134"/>
                    <a:pt x="212" y="131"/>
                  </a:cubicBezTo>
                  <a:cubicBezTo>
                    <a:pt x="210" y="134"/>
                    <a:pt x="208" y="137"/>
                    <a:pt x="206" y="139"/>
                  </a:cubicBezTo>
                  <a:cubicBezTo>
                    <a:pt x="205" y="140"/>
                    <a:pt x="205" y="141"/>
                    <a:pt x="204" y="142"/>
                  </a:cubicBezTo>
                  <a:cubicBezTo>
                    <a:pt x="204" y="141"/>
                    <a:pt x="203" y="141"/>
                    <a:pt x="203" y="141"/>
                  </a:cubicBezTo>
                  <a:close/>
                  <a:moveTo>
                    <a:pt x="206" y="167"/>
                  </a:moveTo>
                  <a:cubicBezTo>
                    <a:pt x="208" y="165"/>
                    <a:pt x="209" y="164"/>
                    <a:pt x="210" y="163"/>
                  </a:cubicBezTo>
                  <a:cubicBezTo>
                    <a:pt x="208" y="165"/>
                    <a:pt x="207" y="168"/>
                    <a:pt x="205" y="170"/>
                  </a:cubicBezTo>
                  <a:cubicBezTo>
                    <a:pt x="206" y="169"/>
                    <a:pt x="206" y="168"/>
                    <a:pt x="206" y="167"/>
                  </a:cubicBezTo>
                  <a:close/>
                  <a:moveTo>
                    <a:pt x="208" y="157"/>
                  </a:moveTo>
                  <a:cubicBezTo>
                    <a:pt x="208" y="157"/>
                    <a:pt x="208" y="158"/>
                    <a:pt x="208" y="158"/>
                  </a:cubicBezTo>
                  <a:cubicBezTo>
                    <a:pt x="209" y="154"/>
                    <a:pt x="210" y="151"/>
                    <a:pt x="212" y="147"/>
                  </a:cubicBezTo>
                  <a:cubicBezTo>
                    <a:pt x="210" y="151"/>
                    <a:pt x="209" y="154"/>
                    <a:pt x="208" y="157"/>
                  </a:cubicBezTo>
                  <a:close/>
                  <a:moveTo>
                    <a:pt x="214" y="164"/>
                  </a:moveTo>
                  <a:cubicBezTo>
                    <a:pt x="216" y="162"/>
                    <a:pt x="219" y="160"/>
                    <a:pt x="221" y="158"/>
                  </a:cubicBezTo>
                  <a:cubicBezTo>
                    <a:pt x="220" y="161"/>
                    <a:pt x="218" y="164"/>
                    <a:pt x="216" y="166"/>
                  </a:cubicBezTo>
                  <a:cubicBezTo>
                    <a:pt x="215" y="169"/>
                    <a:pt x="213" y="171"/>
                    <a:pt x="211" y="173"/>
                  </a:cubicBezTo>
                  <a:cubicBezTo>
                    <a:pt x="211" y="173"/>
                    <a:pt x="211" y="173"/>
                    <a:pt x="211" y="173"/>
                  </a:cubicBezTo>
                  <a:cubicBezTo>
                    <a:pt x="212" y="170"/>
                    <a:pt x="213" y="167"/>
                    <a:pt x="214" y="164"/>
                  </a:cubicBezTo>
                  <a:close/>
                  <a:moveTo>
                    <a:pt x="210" y="165"/>
                  </a:moveTo>
                  <a:cubicBezTo>
                    <a:pt x="211" y="164"/>
                    <a:pt x="212" y="163"/>
                    <a:pt x="212" y="162"/>
                  </a:cubicBezTo>
                  <a:cubicBezTo>
                    <a:pt x="212" y="163"/>
                    <a:pt x="212" y="163"/>
                    <a:pt x="212" y="164"/>
                  </a:cubicBezTo>
                  <a:cubicBezTo>
                    <a:pt x="211" y="165"/>
                    <a:pt x="211" y="165"/>
                    <a:pt x="210" y="165"/>
                  </a:cubicBezTo>
                  <a:close/>
                  <a:moveTo>
                    <a:pt x="217" y="159"/>
                  </a:moveTo>
                  <a:cubicBezTo>
                    <a:pt x="217" y="158"/>
                    <a:pt x="217" y="158"/>
                    <a:pt x="217" y="158"/>
                  </a:cubicBezTo>
                  <a:cubicBezTo>
                    <a:pt x="217" y="158"/>
                    <a:pt x="217" y="157"/>
                    <a:pt x="217" y="157"/>
                  </a:cubicBezTo>
                  <a:cubicBezTo>
                    <a:pt x="218" y="156"/>
                    <a:pt x="220" y="156"/>
                    <a:pt x="221" y="156"/>
                  </a:cubicBezTo>
                  <a:cubicBezTo>
                    <a:pt x="220" y="157"/>
                    <a:pt x="218" y="158"/>
                    <a:pt x="217" y="159"/>
                  </a:cubicBezTo>
                  <a:close/>
                  <a:moveTo>
                    <a:pt x="217" y="138"/>
                  </a:moveTo>
                  <a:cubicBezTo>
                    <a:pt x="216" y="143"/>
                    <a:pt x="216" y="147"/>
                    <a:pt x="215" y="151"/>
                  </a:cubicBezTo>
                  <a:cubicBezTo>
                    <a:pt x="214" y="152"/>
                    <a:pt x="212" y="154"/>
                    <a:pt x="211" y="155"/>
                  </a:cubicBezTo>
                  <a:cubicBezTo>
                    <a:pt x="213" y="149"/>
                    <a:pt x="215" y="144"/>
                    <a:pt x="217" y="138"/>
                  </a:cubicBezTo>
                  <a:cubicBezTo>
                    <a:pt x="217" y="138"/>
                    <a:pt x="217" y="138"/>
                    <a:pt x="217" y="138"/>
                  </a:cubicBezTo>
                  <a:close/>
                  <a:moveTo>
                    <a:pt x="215" y="138"/>
                  </a:moveTo>
                  <a:cubicBezTo>
                    <a:pt x="216" y="136"/>
                    <a:pt x="217" y="134"/>
                    <a:pt x="217" y="132"/>
                  </a:cubicBezTo>
                  <a:cubicBezTo>
                    <a:pt x="217" y="132"/>
                    <a:pt x="217" y="132"/>
                    <a:pt x="217" y="132"/>
                  </a:cubicBezTo>
                  <a:cubicBezTo>
                    <a:pt x="217" y="132"/>
                    <a:pt x="217" y="133"/>
                    <a:pt x="217" y="133"/>
                  </a:cubicBezTo>
                  <a:cubicBezTo>
                    <a:pt x="217" y="135"/>
                    <a:pt x="216" y="137"/>
                    <a:pt x="215" y="138"/>
                  </a:cubicBezTo>
                  <a:close/>
                  <a:moveTo>
                    <a:pt x="216" y="117"/>
                  </a:moveTo>
                  <a:cubicBezTo>
                    <a:pt x="218" y="115"/>
                    <a:pt x="219" y="113"/>
                    <a:pt x="221" y="111"/>
                  </a:cubicBezTo>
                  <a:cubicBezTo>
                    <a:pt x="221" y="112"/>
                    <a:pt x="221" y="112"/>
                    <a:pt x="221" y="113"/>
                  </a:cubicBezTo>
                  <a:cubicBezTo>
                    <a:pt x="219" y="114"/>
                    <a:pt x="218" y="116"/>
                    <a:pt x="216" y="117"/>
                  </a:cubicBezTo>
                  <a:close/>
                  <a:moveTo>
                    <a:pt x="221" y="99"/>
                  </a:moveTo>
                  <a:cubicBezTo>
                    <a:pt x="220" y="98"/>
                    <a:pt x="220" y="97"/>
                    <a:pt x="220" y="96"/>
                  </a:cubicBezTo>
                  <a:cubicBezTo>
                    <a:pt x="220" y="96"/>
                    <a:pt x="220" y="96"/>
                    <a:pt x="220" y="96"/>
                  </a:cubicBezTo>
                  <a:cubicBezTo>
                    <a:pt x="221" y="97"/>
                    <a:pt x="221" y="98"/>
                    <a:pt x="221" y="99"/>
                  </a:cubicBezTo>
                  <a:cubicBezTo>
                    <a:pt x="221" y="99"/>
                    <a:pt x="221" y="99"/>
                    <a:pt x="221" y="99"/>
                  </a:cubicBezTo>
                  <a:close/>
                  <a:moveTo>
                    <a:pt x="220" y="108"/>
                  </a:moveTo>
                  <a:cubicBezTo>
                    <a:pt x="220" y="108"/>
                    <a:pt x="220" y="108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7" y="110"/>
                    <a:pt x="216" y="111"/>
                    <a:pt x="215" y="111"/>
                  </a:cubicBezTo>
                  <a:cubicBezTo>
                    <a:pt x="215" y="111"/>
                    <a:pt x="215" y="111"/>
                    <a:pt x="215" y="111"/>
                  </a:cubicBezTo>
                  <a:cubicBezTo>
                    <a:pt x="215" y="111"/>
                    <a:pt x="215" y="111"/>
                    <a:pt x="215" y="110"/>
                  </a:cubicBezTo>
                  <a:cubicBezTo>
                    <a:pt x="217" y="110"/>
                    <a:pt x="219" y="109"/>
                    <a:pt x="220" y="108"/>
                  </a:cubicBezTo>
                  <a:close/>
                  <a:moveTo>
                    <a:pt x="219" y="93"/>
                  </a:moveTo>
                  <a:cubicBezTo>
                    <a:pt x="219" y="92"/>
                    <a:pt x="218" y="90"/>
                    <a:pt x="218" y="89"/>
                  </a:cubicBezTo>
                  <a:cubicBezTo>
                    <a:pt x="218" y="89"/>
                    <a:pt x="219" y="89"/>
                    <a:pt x="219" y="89"/>
                  </a:cubicBezTo>
                  <a:cubicBezTo>
                    <a:pt x="219" y="90"/>
                    <a:pt x="219" y="92"/>
                    <a:pt x="220" y="93"/>
                  </a:cubicBezTo>
                  <a:cubicBezTo>
                    <a:pt x="220" y="93"/>
                    <a:pt x="219" y="93"/>
                    <a:pt x="219" y="93"/>
                  </a:cubicBezTo>
                  <a:close/>
                  <a:moveTo>
                    <a:pt x="217" y="87"/>
                  </a:moveTo>
                  <a:cubicBezTo>
                    <a:pt x="217" y="86"/>
                    <a:pt x="217" y="85"/>
                    <a:pt x="217" y="84"/>
                  </a:cubicBezTo>
                  <a:cubicBezTo>
                    <a:pt x="217" y="84"/>
                    <a:pt x="217" y="84"/>
                    <a:pt x="217" y="84"/>
                  </a:cubicBezTo>
                  <a:cubicBezTo>
                    <a:pt x="218" y="85"/>
                    <a:pt x="218" y="86"/>
                    <a:pt x="218" y="87"/>
                  </a:cubicBezTo>
                  <a:cubicBezTo>
                    <a:pt x="218" y="87"/>
                    <a:pt x="218" y="87"/>
                    <a:pt x="217" y="87"/>
                  </a:cubicBezTo>
                  <a:close/>
                  <a:moveTo>
                    <a:pt x="216" y="82"/>
                  </a:moveTo>
                  <a:cubicBezTo>
                    <a:pt x="215" y="79"/>
                    <a:pt x="215" y="77"/>
                    <a:pt x="214" y="74"/>
                  </a:cubicBezTo>
                  <a:cubicBezTo>
                    <a:pt x="215" y="75"/>
                    <a:pt x="215" y="76"/>
                    <a:pt x="216" y="77"/>
                  </a:cubicBezTo>
                  <a:cubicBezTo>
                    <a:pt x="216" y="78"/>
                    <a:pt x="216" y="80"/>
                    <a:pt x="217" y="82"/>
                  </a:cubicBezTo>
                  <a:cubicBezTo>
                    <a:pt x="217" y="82"/>
                    <a:pt x="216" y="82"/>
                    <a:pt x="216" y="82"/>
                  </a:cubicBezTo>
                  <a:close/>
                  <a:moveTo>
                    <a:pt x="215" y="88"/>
                  </a:moveTo>
                  <a:cubicBezTo>
                    <a:pt x="211" y="90"/>
                    <a:pt x="208" y="92"/>
                    <a:pt x="205" y="93"/>
                  </a:cubicBezTo>
                  <a:cubicBezTo>
                    <a:pt x="204" y="93"/>
                    <a:pt x="204" y="93"/>
                    <a:pt x="204" y="93"/>
                  </a:cubicBezTo>
                  <a:cubicBezTo>
                    <a:pt x="206" y="91"/>
                    <a:pt x="208" y="90"/>
                    <a:pt x="210" y="88"/>
                  </a:cubicBezTo>
                  <a:cubicBezTo>
                    <a:pt x="211" y="87"/>
                    <a:pt x="213" y="87"/>
                    <a:pt x="214" y="86"/>
                  </a:cubicBezTo>
                  <a:cubicBezTo>
                    <a:pt x="214" y="87"/>
                    <a:pt x="214" y="88"/>
                    <a:pt x="215" y="88"/>
                  </a:cubicBezTo>
                  <a:close/>
                  <a:moveTo>
                    <a:pt x="206" y="85"/>
                  </a:moveTo>
                  <a:cubicBezTo>
                    <a:pt x="208" y="84"/>
                    <a:pt x="208" y="84"/>
                    <a:pt x="208" y="84"/>
                  </a:cubicBezTo>
                  <a:cubicBezTo>
                    <a:pt x="209" y="83"/>
                    <a:pt x="208" y="82"/>
                    <a:pt x="207" y="82"/>
                  </a:cubicBezTo>
                  <a:cubicBezTo>
                    <a:pt x="209" y="81"/>
                    <a:pt x="210" y="80"/>
                    <a:pt x="212" y="79"/>
                  </a:cubicBezTo>
                  <a:cubicBezTo>
                    <a:pt x="212" y="81"/>
                    <a:pt x="213" y="82"/>
                    <a:pt x="213" y="83"/>
                  </a:cubicBezTo>
                  <a:cubicBezTo>
                    <a:pt x="211" y="84"/>
                    <a:pt x="208" y="84"/>
                    <a:pt x="206" y="85"/>
                  </a:cubicBezTo>
                  <a:close/>
                  <a:moveTo>
                    <a:pt x="206" y="58"/>
                  </a:moveTo>
                  <a:cubicBezTo>
                    <a:pt x="206" y="58"/>
                    <a:pt x="206" y="58"/>
                    <a:pt x="206" y="57"/>
                  </a:cubicBezTo>
                  <a:cubicBezTo>
                    <a:pt x="207" y="58"/>
                    <a:pt x="208" y="59"/>
                    <a:pt x="209" y="60"/>
                  </a:cubicBezTo>
                  <a:cubicBezTo>
                    <a:pt x="209" y="61"/>
                    <a:pt x="210" y="61"/>
                    <a:pt x="210" y="61"/>
                  </a:cubicBezTo>
                  <a:cubicBezTo>
                    <a:pt x="211" y="62"/>
                    <a:pt x="211" y="63"/>
                    <a:pt x="212" y="63"/>
                  </a:cubicBezTo>
                  <a:cubicBezTo>
                    <a:pt x="210" y="61"/>
                    <a:pt x="208" y="60"/>
                    <a:pt x="206" y="58"/>
                  </a:cubicBezTo>
                  <a:close/>
                  <a:moveTo>
                    <a:pt x="206" y="60"/>
                  </a:moveTo>
                  <a:cubicBezTo>
                    <a:pt x="206" y="60"/>
                    <a:pt x="205" y="60"/>
                    <a:pt x="205" y="60"/>
                  </a:cubicBezTo>
                  <a:cubicBezTo>
                    <a:pt x="204" y="59"/>
                    <a:pt x="204" y="58"/>
                    <a:pt x="203" y="57"/>
                  </a:cubicBezTo>
                  <a:cubicBezTo>
                    <a:pt x="204" y="58"/>
                    <a:pt x="204" y="58"/>
                    <a:pt x="205" y="59"/>
                  </a:cubicBezTo>
                  <a:cubicBezTo>
                    <a:pt x="205" y="60"/>
                    <a:pt x="206" y="60"/>
                    <a:pt x="206" y="60"/>
                  </a:cubicBezTo>
                  <a:close/>
                  <a:moveTo>
                    <a:pt x="211" y="67"/>
                  </a:moveTo>
                  <a:cubicBezTo>
                    <a:pt x="210" y="67"/>
                    <a:pt x="210" y="67"/>
                    <a:pt x="211" y="67"/>
                  </a:cubicBezTo>
                  <a:cubicBezTo>
                    <a:pt x="211" y="68"/>
                    <a:pt x="211" y="69"/>
                    <a:pt x="211" y="70"/>
                  </a:cubicBezTo>
                  <a:cubicBezTo>
                    <a:pt x="209" y="71"/>
                    <a:pt x="207" y="72"/>
                    <a:pt x="205" y="73"/>
                  </a:cubicBezTo>
                  <a:cubicBezTo>
                    <a:pt x="206" y="71"/>
                    <a:pt x="207" y="70"/>
                    <a:pt x="208" y="68"/>
                  </a:cubicBezTo>
                  <a:cubicBezTo>
                    <a:pt x="209" y="67"/>
                    <a:pt x="208" y="66"/>
                    <a:pt x="207" y="67"/>
                  </a:cubicBezTo>
                  <a:cubicBezTo>
                    <a:pt x="207" y="67"/>
                    <a:pt x="207" y="67"/>
                    <a:pt x="206" y="68"/>
                  </a:cubicBezTo>
                  <a:cubicBezTo>
                    <a:pt x="206" y="67"/>
                    <a:pt x="206" y="67"/>
                    <a:pt x="205" y="67"/>
                  </a:cubicBezTo>
                  <a:cubicBezTo>
                    <a:pt x="201" y="68"/>
                    <a:pt x="196" y="69"/>
                    <a:pt x="191" y="71"/>
                  </a:cubicBezTo>
                  <a:cubicBezTo>
                    <a:pt x="196" y="69"/>
                    <a:pt x="200" y="66"/>
                    <a:pt x="204" y="64"/>
                  </a:cubicBezTo>
                  <a:cubicBezTo>
                    <a:pt x="205" y="63"/>
                    <a:pt x="204" y="62"/>
                    <a:pt x="203" y="62"/>
                  </a:cubicBezTo>
                  <a:cubicBezTo>
                    <a:pt x="202" y="62"/>
                    <a:pt x="202" y="63"/>
                    <a:pt x="202" y="63"/>
                  </a:cubicBezTo>
                  <a:cubicBezTo>
                    <a:pt x="202" y="63"/>
                    <a:pt x="202" y="62"/>
                    <a:pt x="202" y="62"/>
                  </a:cubicBezTo>
                  <a:cubicBezTo>
                    <a:pt x="203" y="62"/>
                    <a:pt x="203" y="60"/>
                    <a:pt x="202" y="61"/>
                  </a:cubicBezTo>
                  <a:cubicBezTo>
                    <a:pt x="201" y="61"/>
                    <a:pt x="201" y="61"/>
                    <a:pt x="201" y="61"/>
                  </a:cubicBezTo>
                  <a:cubicBezTo>
                    <a:pt x="202" y="61"/>
                    <a:pt x="202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5" y="63"/>
                    <a:pt x="208" y="65"/>
                    <a:pt x="211" y="67"/>
                  </a:cubicBezTo>
                  <a:close/>
                  <a:moveTo>
                    <a:pt x="187" y="63"/>
                  </a:moveTo>
                  <a:cubicBezTo>
                    <a:pt x="191" y="61"/>
                    <a:pt x="195" y="59"/>
                    <a:pt x="198" y="56"/>
                  </a:cubicBezTo>
                  <a:cubicBezTo>
                    <a:pt x="199" y="57"/>
                    <a:pt x="200" y="58"/>
                    <a:pt x="201" y="59"/>
                  </a:cubicBezTo>
                  <a:cubicBezTo>
                    <a:pt x="196" y="60"/>
                    <a:pt x="192" y="61"/>
                    <a:pt x="187" y="63"/>
                  </a:cubicBezTo>
                  <a:close/>
                  <a:moveTo>
                    <a:pt x="191" y="56"/>
                  </a:moveTo>
                  <a:cubicBezTo>
                    <a:pt x="192" y="55"/>
                    <a:pt x="193" y="55"/>
                    <a:pt x="194" y="54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6" y="54"/>
                    <a:pt x="196" y="55"/>
                  </a:cubicBezTo>
                  <a:cubicBezTo>
                    <a:pt x="194" y="55"/>
                    <a:pt x="193" y="55"/>
                    <a:pt x="191" y="56"/>
                  </a:cubicBezTo>
                  <a:close/>
                  <a:moveTo>
                    <a:pt x="189" y="54"/>
                  </a:moveTo>
                  <a:cubicBezTo>
                    <a:pt x="189" y="54"/>
                    <a:pt x="189" y="54"/>
                    <a:pt x="190" y="53"/>
                  </a:cubicBezTo>
                  <a:cubicBezTo>
                    <a:pt x="190" y="53"/>
                    <a:pt x="189" y="52"/>
                    <a:pt x="188" y="52"/>
                  </a:cubicBezTo>
                  <a:cubicBezTo>
                    <a:pt x="187" y="53"/>
                    <a:pt x="186" y="54"/>
                    <a:pt x="186" y="55"/>
                  </a:cubicBezTo>
                  <a:cubicBezTo>
                    <a:pt x="185" y="54"/>
                    <a:pt x="185" y="54"/>
                    <a:pt x="184" y="53"/>
                  </a:cubicBezTo>
                  <a:cubicBezTo>
                    <a:pt x="186" y="52"/>
                    <a:pt x="188" y="51"/>
                    <a:pt x="189" y="50"/>
                  </a:cubicBezTo>
                  <a:cubicBezTo>
                    <a:pt x="191" y="51"/>
                    <a:pt x="192" y="52"/>
                    <a:pt x="193" y="53"/>
                  </a:cubicBezTo>
                  <a:cubicBezTo>
                    <a:pt x="192" y="53"/>
                    <a:pt x="190" y="54"/>
                    <a:pt x="189" y="54"/>
                  </a:cubicBezTo>
                  <a:close/>
                  <a:moveTo>
                    <a:pt x="184" y="56"/>
                  </a:moveTo>
                  <a:cubicBezTo>
                    <a:pt x="182" y="57"/>
                    <a:pt x="179" y="58"/>
                    <a:pt x="176" y="59"/>
                  </a:cubicBezTo>
                  <a:cubicBezTo>
                    <a:pt x="177" y="58"/>
                    <a:pt x="178" y="57"/>
                    <a:pt x="179" y="55"/>
                  </a:cubicBezTo>
                  <a:cubicBezTo>
                    <a:pt x="180" y="55"/>
                    <a:pt x="181" y="54"/>
                    <a:pt x="183" y="54"/>
                  </a:cubicBezTo>
                  <a:cubicBezTo>
                    <a:pt x="183" y="54"/>
                    <a:pt x="184" y="55"/>
                    <a:pt x="184" y="56"/>
                  </a:cubicBezTo>
                  <a:close/>
                  <a:moveTo>
                    <a:pt x="180" y="50"/>
                  </a:moveTo>
                  <a:cubicBezTo>
                    <a:pt x="177" y="51"/>
                    <a:pt x="173" y="53"/>
                    <a:pt x="170" y="54"/>
                  </a:cubicBezTo>
                  <a:cubicBezTo>
                    <a:pt x="171" y="53"/>
                    <a:pt x="173" y="51"/>
                    <a:pt x="174" y="50"/>
                  </a:cubicBezTo>
                  <a:cubicBezTo>
                    <a:pt x="176" y="49"/>
                    <a:pt x="178" y="48"/>
                    <a:pt x="179" y="48"/>
                  </a:cubicBezTo>
                  <a:cubicBezTo>
                    <a:pt x="180" y="48"/>
                    <a:pt x="180" y="49"/>
                    <a:pt x="180" y="50"/>
                  </a:cubicBezTo>
                  <a:cubicBezTo>
                    <a:pt x="180" y="50"/>
                    <a:pt x="180" y="50"/>
                    <a:pt x="180" y="50"/>
                  </a:cubicBezTo>
                  <a:close/>
                  <a:moveTo>
                    <a:pt x="166" y="49"/>
                  </a:moveTo>
                  <a:cubicBezTo>
                    <a:pt x="167" y="48"/>
                    <a:pt x="168" y="47"/>
                    <a:pt x="169" y="46"/>
                  </a:cubicBezTo>
                  <a:cubicBezTo>
                    <a:pt x="172" y="45"/>
                    <a:pt x="175" y="44"/>
                    <a:pt x="178" y="44"/>
                  </a:cubicBezTo>
                  <a:cubicBezTo>
                    <a:pt x="174" y="45"/>
                    <a:pt x="170" y="47"/>
                    <a:pt x="166" y="49"/>
                  </a:cubicBezTo>
                  <a:close/>
                  <a:moveTo>
                    <a:pt x="166" y="53"/>
                  </a:moveTo>
                  <a:cubicBezTo>
                    <a:pt x="163" y="55"/>
                    <a:pt x="159" y="58"/>
                    <a:pt x="156" y="60"/>
                  </a:cubicBezTo>
                  <a:cubicBezTo>
                    <a:pt x="155" y="61"/>
                    <a:pt x="154" y="61"/>
                    <a:pt x="153" y="62"/>
                  </a:cubicBezTo>
                  <a:cubicBezTo>
                    <a:pt x="154" y="60"/>
                    <a:pt x="155" y="59"/>
                    <a:pt x="156" y="58"/>
                  </a:cubicBezTo>
                  <a:cubicBezTo>
                    <a:pt x="159" y="56"/>
                    <a:pt x="162" y="55"/>
                    <a:pt x="166" y="53"/>
                  </a:cubicBezTo>
                  <a:cubicBezTo>
                    <a:pt x="166" y="53"/>
                    <a:pt x="166" y="53"/>
                    <a:pt x="166" y="53"/>
                  </a:cubicBezTo>
                  <a:close/>
                  <a:moveTo>
                    <a:pt x="154" y="49"/>
                  </a:moveTo>
                  <a:cubicBezTo>
                    <a:pt x="154" y="48"/>
                    <a:pt x="155" y="48"/>
                    <a:pt x="155" y="48"/>
                  </a:cubicBezTo>
                  <a:cubicBezTo>
                    <a:pt x="157" y="47"/>
                    <a:pt x="159" y="46"/>
                    <a:pt x="160" y="46"/>
                  </a:cubicBezTo>
                  <a:cubicBezTo>
                    <a:pt x="158" y="47"/>
                    <a:pt x="156" y="48"/>
                    <a:pt x="154" y="49"/>
                  </a:cubicBezTo>
                  <a:close/>
                  <a:moveTo>
                    <a:pt x="155" y="45"/>
                  </a:moveTo>
                  <a:cubicBezTo>
                    <a:pt x="152" y="46"/>
                    <a:pt x="149" y="47"/>
                    <a:pt x="147" y="48"/>
                  </a:cubicBezTo>
                  <a:cubicBezTo>
                    <a:pt x="149" y="46"/>
                    <a:pt x="152" y="44"/>
                    <a:pt x="155" y="42"/>
                  </a:cubicBezTo>
                  <a:cubicBezTo>
                    <a:pt x="157" y="42"/>
                    <a:pt x="159" y="41"/>
                    <a:pt x="161" y="41"/>
                  </a:cubicBezTo>
                  <a:cubicBezTo>
                    <a:pt x="159" y="42"/>
                    <a:pt x="157" y="44"/>
                    <a:pt x="155" y="45"/>
                  </a:cubicBezTo>
                  <a:close/>
                  <a:moveTo>
                    <a:pt x="154" y="34"/>
                  </a:moveTo>
                  <a:cubicBezTo>
                    <a:pt x="153" y="34"/>
                    <a:pt x="153" y="34"/>
                    <a:pt x="152" y="34"/>
                  </a:cubicBezTo>
                  <a:cubicBezTo>
                    <a:pt x="153" y="34"/>
                    <a:pt x="153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4"/>
                    <a:pt x="154" y="34"/>
                  </a:cubicBezTo>
                  <a:close/>
                  <a:moveTo>
                    <a:pt x="152" y="36"/>
                  </a:moveTo>
                  <a:cubicBezTo>
                    <a:pt x="150" y="37"/>
                    <a:pt x="147" y="38"/>
                    <a:pt x="145" y="40"/>
                  </a:cubicBezTo>
                  <a:cubicBezTo>
                    <a:pt x="145" y="40"/>
                    <a:pt x="145" y="40"/>
                    <a:pt x="144" y="40"/>
                  </a:cubicBezTo>
                  <a:cubicBezTo>
                    <a:pt x="146" y="38"/>
                    <a:pt x="148" y="37"/>
                    <a:pt x="150" y="36"/>
                  </a:cubicBezTo>
                  <a:cubicBezTo>
                    <a:pt x="151" y="36"/>
                    <a:pt x="151" y="36"/>
                    <a:pt x="152" y="36"/>
                  </a:cubicBezTo>
                  <a:close/>
                  <a:moveTo>
                    <a:pt x="150" y="34"/>
                  </a:moveTo>
                  <a:cubicBezTo>
                    <a:pt x="148" y="34"/>
                    <a:pt x="147" y="34"/>
                    <a:pt x="146" y="34"/>
                  </a:cubicBezTo>
                  <a:cubicBezTo>
                    <a:pt x="146" y="34"/>
                    <a:pt x="147" y="33"/>
                    <a:pt x="147" y="33"/>
                  </a:cubicBezTo>
                  <a:cubicBezTo>
                    <a:pt x="149" y="33"/>
                    <a:pt x="150" y="33"/>
                    <a:pt x="151" y="33"/>
                  </a:cubicBezTo>
                  <a:cubicBezTo>
                    <a:pt x="151" y="33"/>
                    <a:pt x="150" y="34"/>
                    <a:pt x="150" y="34"/>
                  </a:cubicBezTo>
                  <a:close/>
                  <a:moveTo>
                    <a:pt x="151" y="29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150" y="29"/>
                    <a:pt x="149" y="29"/>
                    <a:pt x="148" y="29"/>
                  </a:cubicBezTo>
                  <a:cubicBezTo>
                    <a:pt x="148" y="29"/>
                    <a:pt x="148" y="28"/>
                    <a:pt x="149" y="28"/>
                  </a:cubicBezTo>
                  <a:cubicBezTo>
                    <a:pt x="150" y="28"/>
                    <a:pt x="151" y="29"/>
                    <a:pt x="152" y="29"/>
                  </a:cubicBezTo>
                  <a:cubicBezTo>
                    <a:pt x="151" y="29"/>
                    <a:pt x="151" y="29"/>
                    <a:pt x="151" y="29"/>
                  </a:cubicBezTo>
                  <a:close/>
                  <a:moveTo>
                    <a:pt x="148" y="20"/>
                  </a:moveTo>
                  <a:cubicBezTo>
                    <a:pt x="146" y="18"/>
                    <a:pt x="144" y="17"/>
                    <a:pt x="142" y="16"/>
                  </a:cubicBezTo>
                  <a:cubicBezTo>
                    <a:pt x="142" y="16"/>
                    <a:pt x="143" y="16"/>
                    <a:pt x="143" y="15"/>
                  </a:cubicBezTo>
                  <a:cubicBezTo>
                    <a:pt x="146" y="16"/>
                    <a:pt x="149" y="17"/>
                    <a:pt x="152" y="18"/>
                  </a:cubicBezTo>
                  <a:cubicBezTo>
                    <a:pt x="151" y="18"/>
                    <a:pt x="149" y="19"/>
                    <a:pt x="148" y="20"/>
                  </a:cubicBezTo>
                  <a:close/>
                  <a:moveTo>
                    <a:pt x="139" y="9"/>
                  </a:moveTo>
                  <a:cubicBezTo>
                    <a:pt x="139" y="9"/>
                    <a:pt x="139" y="9"/>
                    <a:pt x="139" y="9"/>
                  </a:cubicBezTo>
                  <a:cubicBezTo>
                    <a:pt x="138" y="8"/>
                    <a:pt x="138" y="8"/>
                    <a:pt x="138" y="8"/>
                  </a:cubicBezTo>
                  <a:cubicBezTo>
                    <a:pt x="140" y="9"/>
                    <a:pt x="142" y="9"/>
                    <a:pt x="145" y="9"/>
                  </a:cubicBezTo>
                  <a:cubicBezTo>
                    <a:pt x="145" y="9"/>
                    <a:pt x="145" y="10"/>
                    <a:pt x="146" y="10"/>
                  </a:cubicBezTo>
                  <a:cubicBezTo>
                    <a:pt x="144" y="9"/>
                    <a:pt x="142" y="9"/>
                    <a:pt x="139" y="9"/>
                  </a:cubicBezTo>
                  <a:close/>
                  <a:moveTo>
                    <a:pt x="143" y="13"/>
                  </a:moveTo>
                  <a:cubicBezTo>
                    <a:pt x="142" y="13"/>
                    <a:pt x="142" y="13"/>
                    <a:pt x="142" y="13"/>
                  </a:cubicBezTo>
                  <a:cubicBezTo>
                    <a:pt x="140" y="13"/>
                    <a:pt x="138" y="13"/>
                    <a:pt x="135" y="13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8" y="12"/>
                    <a:pt x="141" y="13"/>
                    <a:pt x="143" y="13"/>
                  </a:cubicBezTo>
                  <a:close/>
                  <a:moveTo>
                    <a:pt x="136" y="14"/>
                  </a:moveTo>
                  <a:cubicBezTo>
                    <a:pt x="137" y="14"/>
                    <a:pt x="138" y="14"/>
                    <a:pt x="139" y="15"/>
                  </a:cubicBezTo>
                  <a:cubicBezTo>
                    <a:pt x="139" y="15"/>
                    <a:pt x="139" y="15"/>
                    <a:pt x="138" y="15"/>
                  </a:cubicBezTo>
                  <a:cubicBezTo>
                    <a:pt x="138" y="15"/>
                    <a:pt x="137" y="14"/>
                    <a:pt x="136" y="14"/>
                  </a:cubicBezTo>
                  <a:cubicBezTo>
                    <a:pt x="136" y="14"/>
                    <a:pt x="136" y="14"/>
                    <a:pt x="136" y="14"/>
                  </a:cubicBezTo>
                  <a:close/>
                  <a:moveTo>
                    <a:pt x="138" y="18"/>
                  </a:moveTo>
                  <a:cubicBezTo>
                    <a:pt x="141" y="19"/>
                    <a:pt x="143" y="20"/>
                    <a:pt x="146" y="21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3" y="20"/>
                    <a:pt x="140" y="20"/>
                    <a:pt x="137" y="19"/>
                  </a:cubicBezTo>
                  <a:cubicBezTo>
                    <a:pt x="137" y="19"/>
                    <a:pt x="138" y="19"/>
                    <a:pt x="138" y="18"/>
                  </a:cubicBezTo>
                  <a:close/>
                  <a:moveTo>
                    <a:pt x="141" y="27"/>
                  </a:moveTo>
                  <a:cubicBezTo>
                    <a:pt x="143" y="27"/>
                    <a:pt x="144" y="27"/>
                    <a:pt x="146" y="28"/>
                  </a:cubicBezTo>
                  <a:cubicBezTo>
                    <a:pt x="146" y="28"/>
                    <a:pt x="145" y="28"/>
                    <a:pt x="145" y="28"/>
                  </a:cubicBezTo>
                  <a:cubicBezTo>
                    <a:pt x="143" y="28"/>
                    <a:pt x="142" y="28"/>
                    <a:pt x="140" y="27"/>
                  </a:cubicBezTo>
                  <a:cubicBezTo>
                    <a:pt x="140" y="27"/>
                    <a:pt x="141" y="27"/>
                    <a:pt x="141" y="27"/>
                  </a:cubicBezTo>
                  <a:close/>
                  <a:moveTo>
                    <a:pt x="142" y="30"/>
                  </a:moveTo>
                  <a:cubicBezTo>
                    <a:pt x="142" y="30"/>
                    <a:pt x="142" y="30"/>
                    <a:pt x="142" y="30"/>
                  </a:cubicBezTo>
                  <a:cubicBezTo>
                    <a:pt x="140" y="30"/>
                    <a:pt x="138" y="29"/>
                    <a:pt x="137" y="29"/>
                  </a:cubicBezTo>
                  <a:cubicBezTo>
                    <a:pt x="137" y="29"/>
                    <a:pt x="137" y="29"/>
                    <a:pt x="138" y="29"/>
                  </a:cubicBezTo>
                  <a:cubicBezTo>
                    <a:pt x="139" y="29"/>
                    <a:pt x="141" y="29"/>
                    <a:pt x="142" y="30"/>
                  </a:cubicBezTo>
                  <a:close/>
                  <a:moveTo>
                    <a:pt x="140" y="34"/>
                  </a:moveTo>
                  <a:cubicBezTo>
                    <a:pt x="141" y="33"/>
                    <a:pt x="142" y="33"/>
                    <a:pt x="144" y="33"/>
                  </a:cubicBezTo>
                  <a:cubicBezTo>
                    <a:pt x="143" y="33"/>
                    <a:pt x="143" y="34"/>
                    <a:pt x="142" y="34"/>
                  </a:cubicBezTo>
                  <a:cubicBezTo>
                    <a:pt x="141" y="34"/>
                    <a:pt x="139" y="34"/>
                    <a:pt x="138" y="34"/>
                  </a:cubicBezTo>
                  <a:cubicBezTo>
                    <a:pt x="139" y="34"/>
                    <a:pt x="139" y="34"/>
                    <a:pt x="140" y="34"/>
                  </a:cubicBezTo>
                  <a:close/>
                  <a:moveTo>
                    <a:pt x="143" y="36"/>
                  </a:moveTo>
                  <a:cubicBezTo>
                    <a:pt x="144" y="36"/>
                    <a:pt x="146" y="36"/>
                    <a:pt x="147" y="36"/>
                  </a:cubicBezTo>
                  <a:cubicBezTo>
                    <a:pt x="145" y="37"/>
                    <a:pt x="143" y="39"/>
                    <a:pt x="141" y="40"/>
                  </a:cubicBezTo>
                  <a:cubicBezTo>
                    <a:pt x="140" y="40"/>
                    <a:pt x="139" y="40"/>
                    <a:pt x="138" y="40"/>
                  </a:cubicBezTo>
                  <a:cubicBezTo>
                    <a:pt x="137" y="40"/>
                    <a:pt x="136" y="40"/>
                    <a:pt x="135" y="40"/>
                  </a:cubicBezTo>
                  <a:cubicBezTo>
                    <a:pt x="137" y="39"/>
                    <a:pt x="140" y="37"/>
                    <a:pt x="143" y="36"/>
                  </a:cubicBezTo>
                  <a:close/>
                  <a:moveTo>
                    <a:pt x="137" y="42"/>
                  </a:moveTo>
                  <a:cubicBezTo>
                    <a:pt x="134" y="42"/>
                    <a:pt x="132" y="43"/>
                    <a:pt x="130" y="43"/>
                  </a:cubicBezTo>
                  <a:cubicBezTo>
                    <a:pt x="131" y="43"/>
                    <a:pt x="131" y="43"/>
                    <a:pt x="132" y="42"/>
                  </a:cubicBezTo>
                  <a:cubicBezTo>
                    <a:pt x="133" y="42"/>
                    <a:pt x="135" y="42"/>
                    <a:pt x="137" y="42"/>
                  </a:cubicBezTo>
                  <a:close/>
                  <a:moveTo>
                    <a:pt x="136" y="44"/>
                  </a:moveTo>
                  <a:cubicBezTo>
                    <a:pt x="136" y="44"/>
                    <a:pt x="135" y="45"/>
                    <a:pt x="135" y="45"/>
                  </a:cubicBezTo>
                  <a:cubicBezTo>
                    <a:pt x="131" y="46"/>
                    <a:pt x="128" y="46"/>
                    <a:pt x="124" y="47"/>
                  </a:cubicBezTo>
                  <a:cubicBezTo>
                    <a:pt x="125" y="47"/>
                    <a:pt x="125" y="46"/>
                    <a:pt x="126" y="46"/>
                  </a:cubicBezTo>
                  <a:cubicBezTo>
                    <a:pt x="129" y="45"/>
                    <a:pt x="133" y="45"/>
                    <a:pt x="136" y="44"/>
                  </a:cubicBezTo>
                  <a:close/>
                  <a:moveTo>
                    <a:pt x="126" y="44"/>
                  </a:moveTo>
                  <a:cubicBezTo>
                    <a:pt x="123" y="45"/>
                    <a:pt x="120" y="46"/>
                    <a:pt x="117" y="47"/>
                  </a:cubicBezTo>
                  <a:cubicBezTo>
                    <a:pt x="118" y="45"/>
                    <a:pt x="120" y="44"/>
                    <a:pt x="121" y="42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24" y="42"/>
                    <a:pt x="126" y="42"/>
                    <a:pt x="129" y="42"/>
                  </a:cubicBezTo>
                  <a:cubicBezTo>
                    <a:pt x="128" y="43"/>
                    <a:pt x="127" y="44"/>
                    <a:pt x="126" y="44"/>
                  </a:cubicBezTo>
                  <a:close/>
                  <a:moveTo>
                    <a:pt x="111" y="46"/>
                  </a:moveTo>
                  <a:cubicBezTo>
                    <a:pt x="113" y="45"/>
                    <a:pt x="114" y="44"/>
                    <a:pt x="115" y="42"/>
                  </a:cubicBezTo>
                  <a:cubicBezTo>
                    <a:pt x="116" y="42"/>
                    <a:pt x="117" y="42"/>
                    <a:pt x="118" y="42"/>
                  </a:cubicBezTo>
                  <a:cubicBezTo>
                    <a:pt x="116" y="44"/>
                    <a:pt x="114" y="45"/>
                    <a:pt x="111" y="46"/>
                  </a:cubicBezTo>
                  <a:close/>
                  <a:moveTo>
                    <a:pt x="115" y="41"/>
                  </a:moveTo>
                  <a:cubicBezTo>
                    <a:pt x="114" y="40"/>
                    <a:pt x="113" y="40"/>
                    <a:pt x="112" y="41"/>
                  </a:cubicBezTo>
                  <a:cubicBezTo>
                    <a:pt x="110" y="41"/>
                    <a:pt x="109" y="41"/>
                    <a:pt x="107" y="41"/>
                  </a:cubicBezTo>
                  <a:cubicBezTo>
                    <a:pt x="107" y="40"/>
                    <a:pt x="108" y="40"/>
                    <a:pt x="108" y="40"/>
                  </a:cubicBezTo>
                  <a:cubicBezTo>
                    <a:pt x="112" y="39"/>
                    <a:pt x="115" y="38"/>
                    <a:pt x="119" y="37"/>
                  </a:cubicBezTo>
                  <a:cubicBezTo>
                    <a:pt x="118" y="38"/>
                    <a:pt x="116" y="39"/>
                    <a:pt x="115" y="41"/>
                  </a:cubicBezTo>
                  <a:close/>
                  <a:moveTo>
                    <a:pt x="116" y="33"/>
                  </a:moveTo>
                  <a:cubicBezTo>
                    <a:pt x="115" y="33"/>
                    <a:pt x="115" y="33"/>
                    <a:pt x="114" y="34"/>
                  </a:cubicBezTo>
                  <a:cubicBezTo>
                    <a:pt x="115" y="33"/>
                    <a:pt x="115" y="33"/>
                    <a:pt x="116" y="33"/>
                  </a:cubicBezTo>
                  <a:cubicBezTo>
                    <a:pt x="116" y="33"/>
                    <a:pt x="117" y="33"/>
                    <a:pt x="117" y="33"/>
                  </a:cubicBezTo>
                  <a:cubicBezTo>
                    <a:pt x="117" y="33"/>
                    <a:pt x="117" y="33"/>
                    <a:pt x="116" y="33"/>
                  </a:cubicBezTo>
                  <a:close/>
                  <a:moveTo>
                    <a:pt x="105" y="29"/>
                  </a:moveTo>
                  <a:cubicBezTo>
                    <a:pt x="104" y="29"/>
                    <a:pt x="103" y="29"/>
                    <a:pt x="102" y="29"/>
                  </a:cubicBezTo>
                  <a:cubicBezTo>
                    <a:pt x="104" y="29"/>
                    <a:pt x="106" y="28"/>
                    <a:pt x="107" y="27"/>
                  </a:cubicBezTo>
                  <a:cubicBezTo>
                    <a:pt x="108" y="27"/>
                    <a:pt x="108" y="27"/>
                    <a:pt x="109" y="27"/>
                  </a:cubicBezTo>
                  <a:cubicBezTo>
                    <a:pt x="108" y="28"/>
                    <a:pt x="106" y="29"/>
                    <a:pt x="105" y="29"/>
                  </a:cubicBezTo>
                  <a:close/>
                  <a:moveTo>
                    <a:pt x="103" y="32"/>
                  </a:moveTo>
                  <a:cubicBezTo>
                    <a:pt x="104" y="32"/>
                    <a:pt x="104" y="32"/>
                    <a:pt x="105" y="32"/>
                  </a:cubicBezTo>
                  <a:cubicBezTo>
                    <a:pt x="104" y="33"/>
                    <a:pt x="102" y="34"/>
                    <a:pt x="101" y="35"/>
                  </a:cubicBezTo>
                  <a:cubicBezTo>
                    <a:pt x="100" y="35"/>
                    <a:pt x="100" y="35"/>
                    <a:pt x="99" y="35"/>
                  </a:cubicBezTo>
                  <a:cubicBezTo>
                    <a:pt x="99" y="35"/>
                    <a:pt x="98" y="35"/>
                    <a:pt x="98" y="36"/>
                  </a:cubicBezTo>
                  <a:cubicBezTo>
                    <a:pt x="98" y="36"/>
                    <a:pt x="97" y="36"/>
                    <a:pt x="96" y="37"/>
                  </a:cubicBezTo>
                  <a:cubicBezTo>
                    <a:pt x="98" y="35"/>
                    <a:pt x="101" y="33"/>
                    <a:pt x="103" y="32"/>
                  </a:cubicBezTo>
                  <a:close/>
                  <a:moveTo>
                    <a:pt x="96" y="35"/>
                  </a:moveTo>
                  <a:cubicBezTo>
                    <a:pt x="97" y="34"/>
                    <a:pt x="98" y="33"/>
                    <a:pt x="99" y="32"/>
                  </a:cubicBezTo>
                  <a:cubicBezTo>
                    <a:pt x="99" y="32"/>
                    <a:pt x="100" y="32"/>
                    <a:pt x="100" y="32"/>
                  </a:cubicBezTo>
                  <a:cubicBezTo>
                    <a:pt x="99" y="33"/>
                    <a:pt x="98" y="34"/>
                    <a:pt x="96" y="35"/>
                  </a:cubicBezTo>
                  <a:close/>
                  <a:moveTo>
                    <a:pt x="96" y="30"/>
                  </a:moveTo>
                  <a:cubicBezTo>
                    <a:pt x="96" y="30"/>
                    <a:pt x="95" y="30"/>
                    <a:pt x="95" y="30"/>
                  </a:cubicBezTo>
                  <a:cubicBezTo>
                    <a:pt x="97" y="29"/>
                    <a:pt x="98" y="28"/>
                    <a:pt x="100" y="27"/>
                  </a:cubicBezTo>
                  <a:cubicBezTo>
                    <a:pt x="100" y="27"/>
                    <a:pt x="100" y="27"/>
                    <a:pt x="100" y="27"/>
                  </a:cubicBezTo>
                  <a:cubicBezTo>
                    <a:pt x="99" y="28"/>
                    <a:pt x="97" y="29"/>
                    <a:pt x="96" y="30"/>
                  </a:cubicBezTo>
                  <a:close/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88" y="32"/>
                    <a:pt x="86" y="33"/>
                    <a:pt x="85" y="33"/>
                  </a:cubicBezTo>
                  <a:cubicBezTo>
                    <a:pt x="85" y="33"/>
                    <a:pt x="85" y="33"/>
                    <a:pt x="85" y="33"/>
                  </a:cubicBezTo>
                  <a:cubicBezTo>
                    <a:pt x="87" y="31"/>
                    <a:pt x="89" y="28"/>
                    <a:pt x="91" y="26"/>
                  </a:cubicBezTo>
                  <a:cubicBezTo>
                    <a:pt x="93" y="26"/>
                    <a:pt x="95" y="27"/>
                    <a:pt x="97" y="27"/>
                  </a:cubicBezTo>
                  <a:cubicBezTo>
                    <a:pt x="95" y="28"/>
                    <a:pt x="92" y="30"/>
                    <a:pt x="90" y="31"/>
                  </a:cubicBezTo>
                  <a:close/>
                  <a:moveTo>
                    <a:pt x="89" y="18"/>
                  </a:moveTo>
                  <a:cubicBezTo>
                    <a:pt x="89" y="18"/>
                    <a:pt x="89" y="18"/>
                    <a:pt x="88" y="18"/>
                  </a:cubicBezTo>
                  <a:cubicBezTo>
                    <a:pt x="88" y="18"/>
                    <a:pt x="87" y="19"/>
                    <a:pt x="87" y="19"/>
                  </a:cubicBezTo>
                  <a:cubicBezTo>
                    <a:pt x="83" y="21"/>
                    <a:pt x="79" y="23"/>
                    <a:pt x="75" y="26"/>
                  </a:cubicBezTo>
                  <a:cubicBezTo>
                    <a:pt x="73" y="27"/>
                    <a:pt x="70" y="28"/>
                    <a:pt x="68" y="29"/>
                  </a:cubicBezTo>
                  <a:cubicBezTo>
                    <a:pt x="68" y="29"/>
                    <a:pt x="68" y="28"/>
                    <a:pt x="69" y="28"/>
                  </a:cubicBezTo>
                  <a:cubicBezTo>
                    <a:pt x="73" y="25"/>
                    <a:pt x="78" y="23"/>
                    <a:pt x="83" y="20"/>
                  </a:cubicBezTo>
                  <a:cubicBezTo>
                    <a:pt x="86" y="19"/>
                    <a:pt x="90" y="17"/>
                    <a:pt x="94" y="16"/>
                  </a:cubicBezTo>
                  <a:cubicBezTo>
                    <a:pt x="93" y="16"/>
                    <a:pt x="93" y="16"/>
                    <a:pt x="92" y="17"/>
                  </a:cubicBezTo>
                  <a:cubicBezTo>
                    <a:pt x="91" y="17"/>
                    <a:pt x="90" y="18"/>
                    <a:pt x="89" y="18"/>
                  </a:cubicBezTo>
                  <a:close/>
                  <a:moveTo>
                    <a:pt x="80" y="17"/>
                  </a:moveTo>
                  <a:cubicBezTo>
                    <a:pt x="73" y="19"/>
                    <a:pt x="66" y="23"/>
                    <a:pt x="60" y="27"/>
                  </a:cubicBezTo>
                  <a:cubicBezTo>
                    <a:pt x="60" y="27"/>
                    <a:pt x="60" y="28"/>
                    <a:pt x="60" y="28"/>
                  </a:cubicBezTo>
                  <a:cubicBezTo>
                    <a:pt x="58" y="29"/>
                    <a:pt x="56" y="31"/>
                    <a:pt x="54" y="32"/>
                  </a:cubicBezTo>
                  <a:cubicBezTo>
                    <a:pt x="51" y="34"/>
                    <a:pt x="48" y="35"/>
                    <a:pt x="45" y="36"/>
                  </a:cubicBezTo>
                  <a:cubicBezTo>
                    <a:pt x="48" y="34"/>
                    <a:pt x="52" y="31"/>
                    <a:pt x="55" y="29"/>
                  </a:cubicBezTo>
                  <a:cubicBezTo>
                    <a:pt x="62" y="23"/>
                    <a:pt x="70" y="19"/>
                    <a:pt x="79" y="15"/>
                  </a:cubicBezTo>
                  <a:cubicBezTo>
                    <a:pt x="81" y="14"/>
                    <a:pt x="83" y="13"/>
                    <a:pt x="85" y="12"/>
                  </a:cubicBezTo>
                  <a:cubicBezTo>
                    <a:pt x="83" y="13"/>
                    <a:pt x="81" y="14"/>
                    <a:pt x="80" y="15"/>
                  </a:cubicBezTo>
                  <a:cubicBezTo>
                    <a:pt x="79" y="16"/>
                    <a:pt x="79" y="16"/>
                    <a:pt x="80" y="17"/>
                  </a:cubicBezTo>
                  <a:close/>
                  <a:moveTo>
                    <a:pt x="50" y="40"/>
                  </a:moveTo>
                  <a:cubicBezTo>
                    <a:pt x="51" y="39"/>
                    <a:pt x="52" y="38"/>
                    <a:pt x="53" y="38"/>
                  </a:cubicBezTo>
                  <a:cubicBezTo>
                    <a:pt x="52" y="39"/>
                    <a:pt x="51" y="40"/>
                    <a:pt x="50" y="41"/>
                  </a:cubicBezTo>
                  <a:cubicBezTo>
                    <a:pt x="50" y="40"/>
                    <a:pt x="50" y="40"/>
                    <a:pt x="50" y="40"/>
                  </a:cubicBezTo>
                  <a:close/>
                  <a:moveTo>
                    <a:pt x="56" y="38"/>
                  </a:moveTo>
                  <a:cubicBezTo>
                    <a:pt x="56" y="38"/>
                    <a:pt x="57" y="38"/>
                    <a:pt x="57" y="38"/>
                  </a:cubicBezTo>
                  <a:cubicBezTo>
                    <a:pt x="56" y="40"/>
                    <a:pt x="54" y="42"/>
                    <a:pt x="53" y="44"/>
                  </a:cubicBezTo>
                  <a:cubicBezTo>
                    <a:pt x="49" y="46"/>
                    <a:pt x="46" y="48"/>
                    <a:pt x="43" y="51"/>
                  </a:cubicBezTo>
                  <a:cubicBezTo>
                    <a:pt x="44" y="51"/>
                    <a:pt x="44" y="50"/>
                    <a:pt x="44" y="50"/>
                  </a:cubicBezTo>
                  <a:cubicBezTo>
                    <a:pt x="48" y="46"/>
                    <a:pt x="52" y="42"/>
                    <a:pt x="56" y="38"/>
                  </a:cubicBezTo>
                  <a:close/>
                  <a:moveTo>
                    <a:pt x="49" y="48"/>
                  </a:moveTo>
                  <a:cubicBezTo>
                    <a:pt x="49" y="49"/>
                    <a:pt x="48" y="50"/>
                    <a:pt x="47" y="50"/>
                  </a:cubicBezTo>
                  <a:cubicBezTo>
                    <a:pt x="46" y="51"/>
                    <a:pt x="46" y="52"/>
                    <a:pt x="45" y="53"/>
                  </a:cubicBezTo>
                  <a:cubicBezTo>
                    <a:pt x="43" y="54"/>
                    <a:pt x="41" y="56"/>
                    <a:pt x="40" y="57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3" y="53"/>
                    <a:pt x="46" y="51"/>
                    <a:pt x="49" y="48"/>
                  </a:cubicBezTo>
                  <a:close/>
                  <a:moveTo>
                    <a:pt x="39" y="55"/>
                  </a:moveTo>
                  <a:cubicBezTo>
                    <a:pt x="38" y="55"/>
                    <a:pt x="38" y="56"/>
                    <a:pt x="37" y="57"/>
                  </a:cubicBezTo>
                  <a:cubicBezTo>
                    <a:pt x="37" y="57"/>
                    <a:pt x="37" y="56"/>
                    <a:pt x="37" y="56"/>
                  </a:cubicBezTo>
                  <a:cubicBezTo>
                    <a:pt x="38" y="56"/>
                    <a:pt x="38" y="55"/>
                    <a:pt x="39" y="54"/>
                  </a:cubicBezTo>
                  <a:cubicBezTo>
                    <a:pt x="39" y="54"/>
                    <a:pt x="40" y="53"/>
                    <a:pt x="40" y="53"/>
                  </a:cubicBezTo>
                  <a:lnTo>
                    <a:pt x="39" y="55"/>
                  </a:lnTo>
                  <a:close/>
                  <a:moveTo>
                    <a:pt x="38" y="65"/>
                  </a:moveTo>
                  <a:cubicBezTo>
                    <a:pt x="40" y="64"/>
                    <a:pt x="42" y="62"/>
                    <a:pt x="45" y="60"/>
                  </a:cubicBezTo>
                  <a:cubicBezTo>
                    <a:pt x="40" y="65"/>
                    <a:pt x="35" y="70"/>
                    <a:pt x="30" y="75"/>
                  </a:cubicBezTo>
                  <a:cubicBezTo>
                    <a:pt x="30" y="75"/>
                    <a:pt x="30" y="77"/>
                    <a:pt x="31" y="76"/>
                  </a:cubicBezTo>
                  <a:cubicBezTo>
                    <a:pt x="32" y="76"/>
                    <a:pt x="33" y="75"/>
                    <a:pt x="34" y="75"/>
                  </a:cubicBezTo>
                  <a:cubicBezTo>
                    <a:pt x="33" y="75"/>
                    <a:pt x="33" y="76"/>
                    <a:pt x="32" y="76"/>
                  </a:cubicBezTo>
                  <a:cubicBezTo>
                    <a:pt x="31" y="77"/>
                    <a:pt x="29" y="78"/>
                    <a:pt x="27" y="78"/>
                  </a:cubicBezTo>
                  <a:cubicBezTo>
                    <a:pt x="27" y="77"/>
                    <a:pt x="28" y="76"/>
                    <a:pt x="29" y="75"/>
                  </a:cubicBezTo>
                  <a:cubicBezTo>
                    <a:pt x="32" y="72"/>
                    <a:pt x="35" y="69"/>
                    <a:pt x="38" y="65"/>
                  </a:cubicBezTo>
                  <a:close/>
                  <a:moveTo>
                    <a:pt x="34" y="77"/>
                  </a:moveTo>
                  <a:cubicBezTo>
                    <a:pt x="35" y="77"/>
                    <a:pt x="36" y="76"/>
                    <a:pt x="37" y="75"/>
                  </a:cubicBezTo>
                  <a:cubicBezTo>
                    <a:pt x="35" y="78"/>
                    <a:pt x="32" y="81"/>
                    <a:pt x="30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1" y="81"/>
                    <a:pt x="32" y="79"/>
                    <a:pt x="34" y="77"/>
                  </a:cubicBezTo>
                  <a:close/>
                  <a:moveTo>
                    <a:pt x="30" y="93"/>
                  </a:moveTo>
                  <a:cubicBezTo>
                    <a:pt x="30" y="93"/>
                    <a:pt x="30" y="93"/>
                    <a:pt x="30" y="94"/>
                  </a:cubicBezTo>
                  <a:cubicBezTo>
                    <a:pt x="30" y="94"/>
                    <a:pt x="30" y="94"/>
                    <a:pt x="30" y="94"/>
                  </a:cubicBezTo>
                  <a:cubicBezTo>
                    <a:pt x="30" y="94"/>
                    <a:pt x="30" y="93"/>
                    <a:pt x="29" y="93"/>
                  </a:cubicBezTo>
                  <a:cubicBezTo>
                    <a:pt x="29" y="93"/>
                    <a:pt x="30" y="93"/>
                    <a:pt x="30" y="93"/>
                  </a:cubicBezTo>
                  <a:close/>
                  <a:moveTo>
                    <a:pt x="32" y="123"/>
                  </a:moveTo>
                  <a:cubicBezTo>
                    <a:pt x="32" y="124"/>
                    <a:pt x="32" y="124"/>
                    <a:pt x="32" y="125"/>
                  </a:cubicBezTo>
                  <a:cubicBezTo>
                    <a:pt x="32" y="125"/>
                    <a:pt x="32" y="125"/>
                    <a:pt x="32" y="126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2" y="124"/>
                    <a:pt x="32" y="124"/>
                    <a:pt x="32" y="123"/>
                  </a:cubicBezTo>
                  <a:close/>
                  <a:moveTo>
                    <a:pt x="32" y="120"/>
                  </a:moveTo>
                  <a:cubicBezTo>
                    <a:pt x="32" y="119"/>
                    <a:pt x="33" y="117"/>
                    <a:pt x="33" y="115"/>
                  </a:cubicBezTo>
                  <a:cubicBezTo>
                    <a:pt x="33" y="116"/>
                    <a:pt x="34" y="118"/>
                    <a:pt x="34" y="119"/>
                  </a:cubicBezTo>
                  <a:cubicBezTo>
                    <a:pt x="34" y="120"/>
                    <a:pt x="34" y="120"/>
                    <a:pt x="34" y="121"/>
                  </a:cubicBezTo>
                  <a:cubicBezTo>
                    <a:pt x="33" y="122"/>
                    <a:pt x="33" y="122"/>
                    <a:pt x="33" y="123"/>
                  </a:cubicBezTo>
                  <a:cubicBezTo>
                    <a:pt x="33" y="122"/>
                    <a:pt x="32" y="121"/>
                    <a:pt x="32" y="120"/>
                  </a:cubicBezTo>
                  <a:close/>
                  <a:moveTo>
                    <a:pt x="33" y="131"/>
                  </a:moveTo>
                  <a:cubicBezTo>
                    <a:pt x="34" y="130"/>
                    <a:pt x="34" y="130"/>
                    <a:pt x="34" y="130"/>
                  </a:cubicBezTo>
                  <a:cubicBezTo>
                    <a:pt x="35" y="130"/>
                    <a:pt x="35" y="131"/>
                    <a:pt x="35" y="132"/>
                  </a:cubicBezTo>
                  <a:cubicBezTo>
                    <a:pt x="35" y="132"/>
                    <a:pt x="35" y="132"/>
                    <a:pt x="35" y="133"/>
                  </a:cubicBezTo>
                  <a:cubicBezTo>
                    <a:pt x="35" y="133"/>
                    <a:pt x="35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5"/>
                    <a:pt x="36" y="135"/>
                    <a:pt x="37" y="135"/>
                  </a:cubicBezTo>
                  <a:cubicBezTo>
                    <a:pt x="37" y="137"/>
                    <a:pt x="38" y="138"/>
                    <a:pt x="38" y="140"/>
                  </a:cubicBezTo>
                  <a:cubicBezTo>
                    <a:pt x="39" y="140"/>
                    <a:pt x="39" y="141"/>
                    <a:pt x="39" y="142"/>
                  </a:cubicBezTo>
                  <a:cubicBezTo>
                    <a:pt x="38" y="143"/>
                    <a:pt x="38" y="144"/>
                    <a:pt x="37" y="145"/>
                  </a:cubicBezTo>
                  <a:cubicBezTo>
                    <a:pt x="37" y="146"/>
                    <a:pt x="38" y="147"/>
                    <a:pt x="39" y="146"/>
                  </a:cubicBezTo>
                  <a:cubicBezTo>
                    <a:pt x="39" y="146"/>
                    <a:pt x="39" y="145"/>
                    <a:pt x="40" y="145"/>
                  </a:cubicBezTo>
                  <a:cubicBezTo>
                    <a:pt x="40" y="148"/>
                    <a:pt x="41" y="151"/>
                    <a:pt x="42" y="153"/>
                  </a:cubicBezTo>
                  <a:cubicBezTo>
                    <a:pt x="41" y="154"/>
                    <a:pt x="41" y="154"/>
                    <a:pt x="41" y="154"/>
                  </a:cubicBezTo>
                  <a:cubicBezTo>
                    <a:pt x="41" y="155"/>
                    <a:pt x="41" y="156"/>
                    <a:pt x="42" y="156"/>
                  </a:cubicBezTo>
                  <a:cubicBezTo>
                    <a:pt x="43" y="159"/>
                    <a:pt x="44" y="162"/>
                    <a:pt x="45" y="166"/>
                  </a:cubicBezTo>
                  <a:cubicBezTo>
                    <a:pt x="43" y="161"/>
                    <a:pt x="40" y="157"/>
                    <a:pt x="38" y="152"/>
                  </a:cubicBezTo>
                  <a:cubicBezTo>
                    <a:pt x="37" y="145"/>
                    <a:pt x="35" y="138"/>
                    <a:pt x="33" y="131"/>
                  </a:cubicBezTo>
                  <a:cubicBezTo>
                    <a:pt x="33" y="131"/>
                    <a:pt x="33" y="131"/>
                    <a:pt x="33" y="131"/>
                  </a:cubicBezTo>
                  <a:close/>
                  <a:moveTo>
                    <a:pt x="34" y="149"/>
                  </a:moveTo>
                  <a:cubicBezTo>
                    <a:pt x="35" y="152"/>
                    <a:pt x="36" y="155"/>
                    <a:pt x="37" y="157"/>
                  </a:cubicBezTo>
                  <a:cubicBezTo>
                    <a:pt x="37" y="158"/>
                    <a:pt x="37" y="158"/>
                    <a:pt x="37" y="158"/>
                  </a:cubicBezTo>
                  <a:cubicBezTo>
                    <a:pt x="37" y="159"/>
                    <a:pt x="38" y="161"/>
                    <a:pt x="38" y="163"/>
                  </a:cubicBezTo>
                  <a:cubicBezTo>
                    <a:pt x="37" y="161"/>
                    <a:pt x="36" y="160"/>
                    <a:pt x="36" y="159"/>
                  </a:cubicBezTo>
                  <a:cubicBezTo>
                    <a:pt x="35" y="156"/>
                    <a:pt x="35" y="152"/>
                    <a:pt x="34" y="149"/>
                  </a:cubicBezTo>
                  <a:cubicBezTo>
                    <a:pt x="34" y="149"/>
                    <a:pt x="34" y="149"/>
                    <a:pt x="34" y="149"/>
                  </a:cubicBezTo>
                  <a:close/>
                  <a:moveTo>
                    <a:pt x="38" y="166"/>
                  </a:moveTo>
                  <a:cubicBezTo>
                    <a:pt x="38" y="166"/>
                    <a:pt x="38" y="166"/>
                    <a:pt x="38" y="167"/>
                  </a:cubicBezTo>
                  <a:cubicBezTo>
                    <a:pt x="38" y="165"/>
                    <a:pt x="37" y="164"/>
                    <a:pt x="36" y="163"/>
                  </a:cubicBezTo>
                  <a:cubicBezTo>
                    <a:pt x="36" y="163"/>
                    <a:pt x="36" y="162"/>
                    <a:pt x="36" y="162"/>
                  </a:cubicBezTo>
                  <a:cubicBezTo>
                    <a:pt x="37" y="163"/>
                    <a:pt x="38" y="165"/>
                    <a:pt x="38" y="166"/>
                  </a:cubicBezTo>
                  <a:close/>
                  <a:moveTo>
                    <a:pt x="40" y="173"/>
                  </a:moveTo>
                  <a:cubicBezTo>
                    <a:pt x="40" y="175"/>
                    <a:pt x="40" y="176"/>
                    <a:pt x="40" y="178"/>
                  </a:cubicBezTo>
                  <a:cubicBezTo>
                    <a:pt x="39" y="175"/>
                    <a:pt x="38" y="173"/>
                    <a:pt x="38" y="170"/>
                  </a:cubicBezTo>
                  <a:cubicBezTo>
                    <a:pt x="38" y="171"/>
                    <a:pt x="39" y="172"/>
                    <a:pt x="40" y="173"/>
                  </a:cubicBezTo>
                  <a:close/>
                  <a:moveTo>
                    <a:pt x="42" y="197"/>
                  </a:moveTo>
                  <a:cubicBezTo>
                    <a:pt x="42" y="197"/>
                    <a:pt x="42" y="197"/>
                    <a:pt x="42" y="197"/>
                  </a:cubicBezTo>
                  <a:cubicBezTo>
                    <a:pt x="42" y="198"/>
                    <a:pt x="43" y="198"/>
                    <a:pt x="43" y="198"/>
                  </a:cubicBezTo>
                  <a:cubicBezTo>
                    <a:pt x="43" y="199"/>
                    <a:pt x="44" y="199"/>
                    <a:pt x="44" y="200"/>
                  </a:cubicBezTo>
                  <a:cubicBezTo>
                    <a:pt x="43" y="198"/>
                    <a:pt x="41" y="196"/>
                    <a:pt x="39" y="194"/>
                  </a:cubicBezTo>
                  <a:cubicBezTo>
                    <a:pt x="39" y="194"/>
                    <a:pt x="39" y="194"/>
                    <a:pt x="39" y="194"/>
                  </a:cubicBezTo>
                  <a:cubicBezTo>
                    <a:pt x="40" y="195"/>
                    <a:pt x="41" y="196"/>
                    <a:pt x="42" y="197"/>
                  </a:cubicBezTo>
                  <a:close/>
                  <a:moveTo>
                    <a:pt x="43" y="192"/>
                  </a:moveTo>
                  <a:cubicBezTo>
                    <a:pt x="43" y="191"/>
                    <a:pt x="42" y="190"/>
                    <a:pt x="42" y="189"/>
                  </a:cubicBezTo>
                  <a:cubicBezTo>
                    <a:pt x="43" y="191"/>
                    <a:pt x="45" y="194"/>
                    <a:pt x="47" y="196"/>
                  </a:cubicBezTo>
                  <a:cubicBezTo>
                    <a:pt x="46" y="196"/>
                    <a:pt x="45" y="195"/>
                    <a:pt x="45" y="195"/>
                  </a:cubicBezTo>
                  <a:cubicBezTo>
                    <a:pt x="44" y="194"/>
                    <a:pt x="43" y="193"/>
                    <a:pt x="43" y="192"/>
                  </a:cubicBezTo>
                  <a:close/>
                  <a:moveTo>
                    <a:pt x="48" y="198"/>
                  </a:moveTo>
                  <a:cubicBezTo>
                    <a:pt x="50" y="201"/>
                    <a:pt x="51" y="203"/>
                    <a:pt x="53" y="205"/>
                  </a:cubicBezTo>
                  <a:cubicBezTo>
                    <a:pt x="50" y="203"/>
                    <a:pt x="48" y="200"/>
                    <a:pt x="46" y="197"/>
                  </a:cubicBezTo>
                  <a:cubicBezTo>
                    <a:pt x="47" y="197"/>
                    <a:pt x="47" y="198"/>
                    <a:pt x="48" y="198"/>
                  </a:cubicBezTo>
                  <a:close/>
                  <a:moveTo>
                    <a:pt x="49" y="188"/>
                  </a:moveTo>
                  <a:cubicBezTo>
                    <a:pt x="51" y="190"/>
                    <a:pt x="52" y="192"/>
                    <a:pt x="53" y="194"/>
                  </a:cubicBezTo>
                  <a:cubicBezTo>
                    <a:pt x="54" y="197"/>
                    <a:pt x="55" y="201"/>
                    <a:pt x="56" y="204"/>
                  </a:cubicBezTo>
                  <a:cubicBezTo>
                    <a:pt x="55" y="203"/>
                    <a:pt x="55" y="203"/>
                    <a:pt x="54" y="202"/>
                  </a:cubicBezTo>
                  <a:cubicBezTo>
                    <a:pt x="52" y="197"/>
                    <a:pt x="51" y="193"/>
                    <a:pt x="49" y="188"/>
                  </a:cubicBezTo>
                  <a:close/>
                  <a:moveTo>
                    <a:pt x="61" y="205"/>
                  </a:moveTo>
                  <a:cubicBezTo>
                    <a:pt x="62" y="205"/>
                    <a:pt x="62" y="205"/>
                    <a:pt x="62" y="205"/>
                  </a:cubicBezTo>
                  <a:cubicBezTo>
                    <a:pt x="63" y="207"/>
                    <a:pt x="64" y="208"/>
                    <a:pt x="65" y="210"/>
                  </a:cubicBezTo>
                  <a:cubicBezTo>
                    <a:pt x="65" y="210"/>
                    <a:pt x="64" y="210"/>
                    <a:pt x="63" y="209"/>
                  </a:cubicBezTo>
                  <a:cubicBezTo>
                    <a:pt x="63" y="208"/>
                    <a:pt x="62" y="206"/>
                    <a:pt x="61" y="205"/>
                  </a:cubicBezTo>
                  <a:close/>
                  <a:moveTo>
                    <a:pt x="65" y="202"/>
                  </a:moveTo>
                  <a:cubicBezTo>
                    <a:pt x="65" y="202"/>
                    <a:pt x="65" y="202"/>
                    <a:pt x="65" y="201"/>
                  </a:cubicBezTo>
                  <a:cubicBezTo>
                    <a:pt x="65" y="201"/>
                    <a:pt x="66" y="200"/>
                    <a:pt x="66" y="200"/>
                  </a:cubicBezTo>
                  <a:cubicBezTo>
                    <a:pt x="66" y="200"/>
                    <a:pt x="67" y="201"/>
                    <a:pt x="67" y="201"/>
                  </a:cubicBezTo>
                  <a:cubicBezTo>
                    <a:pt x="67" y="201"/>
                    <a:pt x="66" y="202"/>
                    <a:pt x="65" y="202"/>
                  </a:cubicBezTo>
                  <a:close/>
                  <a:moveTo>
                    <a:pt x="70" y="206"/>
                  </a:moveTo>
                  <a:cubicBezTo>
                    <a:pt x="69" y="205"/>
                    <a:pt x="68" y="204"/>
                    <a:pt x="67" y="204"/>
                  </a:cubicBezTo>
                  <a:cubicBezTo>
                    <a:pt x="67" y="204"/>
                    <a:pt x="67" y="203"/>
                    <a:pt x="67" y="203"/>
                  </a:cubicBezTo>
                  <a:cubicBezTo>
                    <a:pt x="67" y="203"/>
                    <a:pt x="68" y="203"/>
                    <a:pt x="69" y="202"/>
                  </a:cubicBezTo>
                  <a:cubicBezTo>
                    <a:pt x="69" y="203"/>
                    <a:pt x="70" y="204"/>
                    <a:pt x="71" y="205"/>
                  </a:cubicBezTo>
                  <a:cubicBezTo>
                    <a:pt x="71" y="205"/>
                    <a:pt x="72" y="205"/>
                    <a:pt x="72" y="204"/>
                  </a:cubicBezTo>
                  <a:cubicBezTo>
                    <a:pt x="72" y="204"/>
                    <a:pt x="72" y="204"/>
                    <a:pt x="73" y="203"/>
                  </a:cubicBezTo>
                  <a:cubicBezTo>
                    <a:pt x="73" y="204"/>
                    <a:pt x="74" y="205"/>
                    <a:pt x="75" y="205"/>
                  </a:cubicBezTo>
                  <a:cubicBezTo>
                    <a:pt x="75" y="206"/>
                    <a:pt x="74" y="206"/>
                    <a:pt x="74" y="206"/>
                  </a:cubicBezTo>
                  <a:cubicBezTo>
                    <a:pt x="73" y="206"/>
                    <a:pt x="72" y="205"/>
                    <a:pt x="71" y="205"/>
                  </a:cubicBezTo>
                  <a:cubicBezTo>
                    <a:pt x="71" y="204"/>
                    <a:pt x="70" y="205"/>
                    <a:pt x="70" y="206"/>
                  </a:cubicBezTo>
                  <a:close/>
                  <a:moveTo>
                    <a:pt x="71" y="193"/>
                  </a:moveTo>
                  <a:cubicBezTo>
                    <a:pt x="72" y="192"/>
                    <a:pt x="73" y="191"/>
                    <a:pt x="73" y="190"/>
                  </a:cubicBezTo>
                  <a:cubicBezTo>
                    <a:pt x="73" y="191"/>
                    <a:pt x="73" y="192"/>
                    <a:pt x="73" y="194"/>
                  </a:cubicBezTo>
                  <a:cubicBezTo>
                    <a:pt x="72" y="193"/>
                    <a:pt x="72" y="193"/>
                    <a:pt x="71" y="193"/>
                  </a:cubicBezTo>
                  <a:close/>
                  <a:moveTo>
                    <a:pt x="73" y="159"/>
                  </a:moveTo>
                  <a:cubicBezTo>
                    <a:pt x="74" y="159"/>
                    <a:pt x="74" y="158"/>
                    <a:pt x="75" y="158"/>
                  </a:cubicBezTo>
                  <a:cubicBezTo>
                    <a:pt x="75" y="159"/>
                    <a:pt x="76" y="161"/>
                    <a:pt x="76" y="163"/>
                  </a:cubicBezTo>
                  <a:cubicBezTo>
                    <a:pt x="75" y="163"/>
                    <a:pt x="75" y="163"/>
                    <a:pt x="74" y="164"/>
                  </a:cubicBezTo>
                  <a:cubicBezTo>
                    <a:pt x="74" y="162"/>
                    <a:pt x="74" y="161"/>
                    <a:pt x="73" y="159"/>
                  </a:cubicBezTo>
                  <a:close/>
                  <a:moveTo>
                    <a:pt x="75" y="191"/>
                  </a:moveTo>
                  <a:cubicBezTo>
                    <a:pt x="75" y="191"/>
                    <a:pt x="75" y="191"/>
                    <a:pt x="76" y="192"/>
                  </a:cubicBezTo>
                  <a:cubicBezTo>
                    <a:pt x="75" y="192"/>
                    <a:pt x="75" y="192"/>
                    <a:pt x="75" y="193"/>
                  </a:cubicBezTo>
                  <a:cubicBezTo>
                    <a:pt x="75" y="192"/>
                    <a:pt x="75" y="192"/>
                    <a:pt x="75" y="191"/>
                  </a:cubicBezTo>
                  <a:close/>
                  <a:moveTo>
                    <a:pt x="75" y="188"/>
                  </a:moveTo>
                  <a:cubicBezTo>
                    <a:pt x="76" y="188"/>
                    <a:pt x="76" y="187"/>
                    <a:pt x="76" y="187"/>
                  </a:cubicBezTo>
                  <a:cubicBezTo>
                    <a:pt x="77" y="187"/>
                    <a:pt x="77" y="187"/>
                    <a:pt x="77" y="187"/>
                  </a:cubicBezTo>
                  <a:cubicBezTo>
                    <a:pt x="78" y="187"/>
                    <a:pt x="78" y="187"/>
                    <a:pt x="78" y="187"/>
                  </a:cubicBezTo>
                  <a:cubicBezTo>
                    <a:pt x="78" y="188"/>
                    <a:pt x="77" y="188"/>
                    <a:pt x="77" y="189"/>
                  </a:cubicBezTo>
                  <a:cubicBezTo>
                    <a:pt x="76" y="189"/>
                    <a:pt x="76" y="188"/>
                    <a:pt x="75" y="188"/>
                  </a:cubicBezTo>
                  <a:close/>
                  <a:moveTo>
                    <a:pt x="77" y="193"/>
                  </a:moveTo>
                  <a:cubicBezTo>
                    <a:pt x="78" y="193"/>
                    <a:pt x="78" y="194"/>
                    <a:pt x="79" y="194"/>
                  </a:cubicBezTo>
                  <a:cubicBezTo>
                    <a:pt x="79" y="194"/>
                    <a:pt x="78" y="195"/>
                    <a:pt x="78" y="195"/>
                  </a:cubicBezTo>
                  <a:cubicBezTo>
                    <a:pt x="78" y="195"/>
                    <a:pt x="77" y="195"/>
                    <a:pt x="77" y="196"/>
                  </a:cubicBezTo>
                  <a:cubicBezTo>
                    <a:pt x="76" y="195"/>
                    <a:pt x="76" y="195"/>
                    <a:pt x="76" y="195"/>
                  </a:cubicBezTo>
                  <a:cubicBezTo>
                    <a:pt x="76" y="194"/>
                    <a:pt x="77" y="193"/>
                    <a:pt x="77" y="193"/>
                  </a:cubicBezTo>
                  <a:close/>
                  <a:moveTo>
                    <a:pt x="79" y="180"/>
                  </a:moveTo>
                  <a:cubicBezTo>
                    <a:pt x="79" y="180"/>
                    <a:pt x="79" y="180"/>
                    <a:pt x="79" y="180"/>
                  </a:cubicBezTo>
                  <a:cubicBezTo>
                    <a:pt x="79" y="179"/>
                    <a:pt x="80" y="178"/>
                    <a:pt x="81" y="177"/>
                  </a:cubicBezTo>
                  <a:cubicBezTo>
                    <a:pt x="81" y="178"/>
                    <a:pt x="81" y="178"/>
                    <a:pt x="81" y="178"/>
                  </a:cubicBezTo>
                  <a:cubicBezTo>
                    <a:pt x="80" y="178"/>
                    <a:pt x="80" y="179"/>
                    <a:pt x="79" y="180"/>
                  </a:cubicBezTo>
                  <a:close/>
                  <a:moveTo>
                    <a:pt x="82" y="188"/>
                  </a:moveTo>
                  <a:cubicBezTo>
                    <a:pt x="82" y="189"/>
                    <a:pt x="82" y="189"/>
                    <a:pt x="83" y="189"/>
                  </a:cubicBezTo>
                  <a:cubicBezTo>
                    <a:pt x="82" y="189"/>
                    <a:pt x="81" y="190"/>
                    <a:pt x="80" y="190"/>
                  </a:cubicBezTo>
                  <a:cubicBezTo>
                    <a:pt x="81" y="189"/>
                    <a:pt x="81" y="189"/>
                    <a:pt x="82" y="188"/>
                  </a:cubicBezTo>
                  <a:close/>
                  <a:moveTo>
                    <a:pt x="83" y="191"/>
                  </a:moveTo>
                  <a:cubicBezTo>
                    <a:pt x="83" y="191"/>
                    <a:pt x="83" y="191"/>
                    <a:pt x="83" y="191"/>
                  </a:cubicBezTo>
                  <a:cubicBezTo>
                    <a:pt x="83" y="192"/>
                    <a:pt x="82" y="192"/>
                    <a:pt x="82" y="192"/>
                  </a:cubicBezTo>
                  <a:cubicBezTo>
                    <a:pt x="81" y="192"/>
                    <a:pt x="81" y="192"/>
                    <a:pt x="81" y="192"/>
                  </a:cubicBezTo>
                  <a:cubicBezTo>
                    <a:pt x="82" y="191"/>
                    <a:pt x="82" y="191"/>
                    <a:pt x="83" y="191"/>
                  </a:cubicBezTo>
                  <a:close/>
                  <a:moveTo>
                    <a:pt x="83" y="187"/>
                  </a:moveTo>
                  <a:cubicBezTo>
                    <a:pt x="83" y="187"/>
                    <a:pt x="83" y="187"/>
                    <a:pt x="83" y="187"/>
                  </a:cubicBezTo>
                  <a:cubicBezTo>
                    <a:pt x="84" y="188"/>
                    <a:pt x="84" y="188"/>
                    <a:pt x="85" y="188"/>
                  </a:cubicBezTo>
                  <a:cubicBezTo>
                    <a:pt x="85" y="188"/>
                    <a:pt x="85" y="189"/>
                    <a:pt x="85" y="189"/>
                  </a:cubicBezTo>
                  <a:cubicBezTo>
                    <a:pt x="85" y="189"/>
                    <a:pt x="85" y="189"/>
                    <a:pt x="85" y="189"/>
                  </a:cubicBezTo>
                  <a:cubicBezTo>
                    <a:pt x="84" y="188"/>
                    <a:pt x="83" y="188"/>
                    <a:pt x="83" y="187"/>
                  </a:cubicBezTo>
                  <a:close/>
                  <a:moveTo>
                    <a:pt x="84" y="198"/>
                  </a:moveTo>
                  <a:cubicBezTo>
                    <a:pt x="85" y="198"/>
                    <a:pt x="85" y="199"/>
                    <a:pt x="85" y="199"/>
                  </a:cubicBezTo>
                  <a:cubicBezTo>
                    <a:pt x="85" y="199"/>
                    <a:pt x="85" y="200"/>
                    <a:pt x="85" y="200"/>
                  </a:cubicBezTo>
                  <a:cubicBezTo>
                    <a:pt x="84" y="200"/>
                    <a:pt x="84" y="200"/>
                    <a:pt x="83" y="199"/>
                  </a:cubicBezTo>
                  <a:cubicBezTo>
                    <a:pt x="84" y="199"/>
                    <a:pt x="84" y="199"/>
                    <a:pt x="84" y="198"/>
                  </a:cubicBezTo>
                  <a:close/>
                  <a:moveTo>
                    <a:pt x="85" y="194"/>
                  </a:moveTo>
                  <a:cubicBezTo>
                    <a:pt x="86" y="194"/>
                    <a:pt x="87" y="193"/>
                    <a:pt x="88" y="193"/>
                  </a:cubicBezTo>
                  <a:cubicBezTo>
                    <a:pt x="87" y="194"/>
                    <a:pt x="86" y="194"/>
                    <a:pt x="86" y="195"/>
                  </a:cubicBezTo>
                  <a:cubicBezTo>
                    <a:pt x="85" y="195"/>
                    <a:pt x="85" y="195"/>
                    <a:pt x="85" y="194"/>
                  </a:cubicBezTo>
                  <a:close/>
                  <a:moveTo>
                    <a:pt x="86" y="205"/>
                  </a:moveTo>
                  <a:cubicBezTo>
                    <a:pt x="86" y="206"/>
                    <a:pt x="87" y="206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7" y="207"/>
                    <a:pt x="87" y="207"/>
                    <a:pt x="87" y="207"/>
                  </a:cubicBezTo>
                  <a:cubicBezTo>
                    <a:pt x="86" y="206"/>
                    <a:pt x="86" y="206"/>
                    <a:pt x="86" y="206"/>
                  </a:cubicBezTo>
                  <a:cubicBezTo>
                    <a:pt x="86" y="205"/>
                    <a:pt x="86" y="205"/>
                    <a:pt x="86" y="205"/>
                  </a:cubicBezTo>
                  <a:close/>
                  <a:moveTo>
                    <a:pt x="88" y="204"/>
                  </a:moveTo>
                  <a:cubicBezTo>
                    <a:pt x="88" y="204"/>
                    <a:pt x="88" y="204"/>
                    <a:pt x="88" y="204"/>
                  </a:cubicBezTo>
                  <a:cubicBezTo>
                    <a:pt x="89" y="204"/>
                    <a:pt x="89" y="204"/>
                    <a:pt x="90" y="205"/>
                  </a:cubicBezTo>
                  <a:cubicBezTo>
                    <a:pt x="90" y="205"/>
                    <a:pt x="89" y="205"/>
                    <a:pt x="89" y="205"/>
                  </a:cubicBezTo>
                  <a:cubicBezTo>
                    <a:pt x="89" y="205"/>
                    <a:pt x="88" y="205"/>
                    <a:pt x="88" y="204"/>
                  </a:cubicBezTo>
                  <a:close/>
                  <a:moveTo>
                    <a:pt x="90" y="186"/>
                  </a:moveTo>
                  <a:cubicBezTo>
                    <a:pt x="90" y="185"/>
                    <a:pt x="91" y="184"/>
                    <a:pt x="92" y="183"/>
                  </a:cubicBezTo>
                  <a:cubicBezTo>
                    <a:pt x="92" y="183"/>
                    <a:pt x="92" y="183"/>
                    <a:pt x="93" y="183"/>
                  </a:cubicBezTo>
                  <a:cubicBezTo>
                    <a:pt x="92" y="184"/>
                    <a:pt x="91" y="185"/>
                    <a:pt x="90" y="186"/>
                  </a:cubicBezTo>
                  <a:close/>
                  <a:moveTo>
                    <a:pt x="91" y="205"/>
                  </a:moveTo>
                  <a:cubicBezTo>
                    <a:pt x="92" y="206"/>
                    <a:pt x="92" y="206"/>
                    <a:pt x="93" y="206"/>
                  </a:cubicBezTo>
                  <a:cubicBezTo>
                    <a:pt x="93" y="207"/>
                    <a:pt x="92" y="207"/>
                    <a:pt x="92" y="207"/>
                  </a:cubicBezTo>
                  <a:cubicBezTo>
                    <a:pt x="91" y="207"/>
                    <a:pt x="91" y="207"/>
                    <a:pt x="90" y="206"/>
                  </a:cubicBezTo>
                  <a:cubicBezTo>
                    <a:pt x="91" y="206"/>
                    <a:pt x="91" y="206"/>
                    <a:pt x="91" y="205"/>
                  </a:cubicBezTo>
                  <a:close/>
                  <a:moveTo>
                    <a:pt x="93" y="186"/>
                  </a:moveTo>
                  <a:cubicBezTo>
                    <a:pt x="95" y="184"/>
                    <a:pt x="98" y="182"/>
                    <a:pt x="100" y="179"/>
                  </a:cubicBezTo>
                  <a:cubicBezTo>
                    <a:pt x="102" y="179"/>
                    <a:pt x="103" y="178"/>
                    <a:pt x="104" y="177"/>
                  </a:cubicBezTo>
                  <a:cubicBezTo>
                    <a:pt x="102" y="180"/>
                    <a:pt x="99" y="182"/>
                    <a:pt x="97" y="185"/>
                  </a:cubicBezTo>
                  <a:cubicBezTo>
                    <a:pt x="96" y="185"/>
                    <a:pt x="94" y="186"/>
                    <a:pt x="93" y="186"/>
                  </a:cubicBezTo>
                  <a:close/>
                  <a:moveTo>
                    <a:pt x="95" y="190"/>
                  </a:moveTo>
                  <a:cubicBezTo>
                    <a:pt x="95" y="190"/>
                    <a:pt x="95" y="191"/>
                    <a:pt x="96" y="191"/>
                  </a:cubicBezTo>
                  <a:cubicBezTo>
                    <a:pt x="95" y="191"/>
                    <a:pt x="95" y="192"/>
                    <a:pt x="94" y="192"/>
                  </a:cubicBezTo>
                  <a:cubicBezTo>
                    <a:pt x="94" y="192"/>
                    <a:pt x="94" y="192"/>
                    <a:pt x="93" y="192"/>
                  </a:cubicBezTo>
                  <a:cubicBezTo>
                    <a:pt x="94" y="191"/>
                    <a:pt x="94" y="191"/>
                    <a:pt x="95" y="190"/>
                  </a:cubicBezTo>
                  <a:close/>
                  <a:moveTo>
                    <a:pt x="96" y="208"/>
                  </a:moveTo>
                  <a:cubicBezTo>
                    <a:pt x="96" y="208"/>
                    <a:pt x="96" y="208"/>
                    <a:pt x="96" y="208"/>
                  </a:cubicBezTo>
                  <a:cubicBezTo>
                    <a:pt x="97" y="209"/>
                    <a:pt x="98" y="209"/>
                    <a:pt x="100" y="210"/>
                  </a:cubicBezTo>
                  <a:cubicBezTo>
                    <a:pt x="99" y="210"/>
                    <a:pt x="99" y="210"/>
                    <a:pt x="99" y="211"/>
                  </a:cubicBezTo>
                  <a:cubicBezTo>
                    <a:pt x="98" y="211"/>
                    <a:pt x="98" y="211"/>
                    <a:pt x="97" y="211"/>
                  </a:cubicBezTo>
                  <a:cubicBezTo>
                    <a:pt x="97" y="210"/>
                    <a:pt x="96" y="210"/>
                    <a:pt x="95" y="209"/>
                  </a:cubicBezTo>
                  <a:cubicBezTo>
                    <a:pt x="95" y="209"/>
                    <a:pt x="95" y="208"/>
                    <a:pt x="96" y="208"/>
                  </a:cubicBezTo>
                  <a:close/>
                  <a:moveTo>
                    <a:pt x="99" y="218"/>
                  </a:moveTo>
                  <a:cubicBezTo>
                    <a:pt x="99" y="218"/>
                    <a:pt x="100" y="219"/>
                    <a:pt x="101" y="219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99" y="219"/>
                    <a:pt x="99" y="219"/>
                    <a:pt x="99" y="219"/>
                  </a:cubicBezTo>
                  <a:cubicBezTo>
                    <a:pt x="99" y="218"/>
                    <a:pt x="99" y="218"/>
                    <a:pt x="99" y="218"/>
                  </a:cubicBezTo>
                  <a:close/>
                  <a:moveTo>
                    <a:pt x="101" y="224"/>
                  </a:moveTo>
                  <a:cubicBezTo>
                    <a:pt x="101" y="223"/>
                    <a:pt x="101" y="223"/>
                    <a:pt x="102" y="223"/>
                  </a:cubicBezTo>
                  <a:cubicBezTo>
                    <a:pt x="103" y="223"/>
                    <a:pt x="104" y="224"/>
                    <a:pt x="105" y="225"/>
                  </a:cubicBezTo>
                  <a:cubicBezTo>
                    <a:pt x="105" y="225"/>
                    <a:pt x="105" y="225"/>
                    <a:pt x="105" y="226"/>
                  </a:cubicBezTo>
                  <a:cubicBezTo>
                    <a:pt x="105" y="226"/>
                    <a:pt x="105" y="226"/>
                    <a:pt x="105" y="226"/>
                  </a:cubicBezTo>
                  <a:cubicBezTo>
                    <a:pt x="103" y="225"/>
                    <a:pt x="102" y="225"/>
                    <a:pt x="100" y="224"/>
                  </a:cubicBezTo>
                  <a:cubicBezTo>
                    <a:pt x="100" y="224"/>
                    <a:pt x="101" y="224"/>
                    <a:pt x="101" y="224"/>
                  </a:cubicBezTo>
                  <a:close/>
                  <a:moveTo>
                    <a:pt x="104" y="222"/>
                  </a:moveTo>
                  <a:cubicBezTo>
                    <a:pt x="104" y="222"/>
                    <a:pt x="104" y="222"/>
                    <a:pt x="104" y="222"/>
                  </a:cubicBezTo>
                  <a:cubicBezTo>
                    <a:pt x="104" y="222"/>
                    <a:pt x="104" y="221"/>
                    <a:pt x="104" y="221"/>
                  </a:cubicBezTo>
                  <a:cubicBezTo>
                    <a:pt x="105" y="222"/>
                    <a:pt x="106" y="222"/>
                    <a:pt x="106" y="222"/>
                  </a:cubicBezTo>
                  <a:cubicBezTo>
                    <a:pt x="106" y="222"/>
                    <a:pt x="106" y="223"/>
                    <a:pt x="106" y="223"/>
                  </a:cubicBezTo>
                  <a:cubicBezTo>
                    <a:pt x="106" y="222"/>
                    <a:pt x="105" y="222"/>
                    <a:pt x="104" y="222"/>
                  </a:cubicBezTo>
                  <a:close/>
                  <a:moveTo>
                    <a:pt x="108" y="226"/>
                  </a:moveTo>
                  <a:cubicBezTo>
                    <a:pt x="108" y="226"/>
                    <a:pt x="109" y="227"/>
                    <a:pt x="110" y="227"/>
                  </a:cubicBezTo>
                  <a:cubicBezTo>
                    <a:pt x="110" y="227"/>
                    <a:pt x="109" y="228"/>
                    <a:pt x="109" y="228"/>
                  </a:cubicBezTo>
                  <a:cubicBezTo>
                    <a:pt x="109" y="228"/>
                    <a:pt x="109" y="228"/>
                    <a:pt x="109" y="228"/>
                  </a:cubicBezTo>
                  <a:cubicBezTo>
                    <a:pt x="108" y="228"/>
                    <a:pt x="107" y="227"/>
                    <a:pt x="106" y="227"/>
                  </a:cubicBezTo>
                  <a:cubicBezTo>
                    <a:pt x="107" y="226"/>
                    <a:pt x="107" y="226"/>
                    <a:pt x="108" y="226"/>
                  </a:cubicBezTo>
                  <a:close/>
                  <a:moveTo>
                    <a:pt x="108" y="210"/>
                  </a:moveTo>
                  <a:cubicBezTo>
                    <a:pt x="109" y="210"/>
                    <a:pt x="110" y="209"/>
                    <a:pt x="111" y="208"/>
                  </a:cubicBezTo>
                  <a:cubicBezTo>
                    <a:pt x="112" y="208"/>
                    <a:pt x="112" y="209"/>
                    <a:pt x="112" y="209"/>
                  </a:cubicBezTo>
                  <a:cubicBezTo>
                    <a:pt x="111" y="210"/>
                    <a:pt x="110" y="210"/>
                    <a:pt x="110" y="211"/>
                  </a:cubicBezTo>
                  <a:cubicBezTo>
                    <a:pt x="109" y="211"/>
                    <a:pt x="109" y="211"/>
                    <a:pt x="108" y="210"/>
                  </a:cubicBezTo>
                  <a:close/>
                  <a:moveTo>
                    <a:pt x="112" y="213"/>
                  </a:moveTo>
                  <a:cubicBezTo>
                    <a:pt x="111" y="212"/>
                    <a:pt x="111" y="212"/>
                    <a:pt x="111" y="212"/>
                  </a:cubicBezTo>
                  <a:cubicBezTo>
                    <a:pt x="112" y="211"/>
                    <a:pt x="113" y="211"/>
                    <a:pt x="114" y="210"/>
                  </a:cubicBezTo>
                  <a:cubicBezTo>
                    <a:pt x="114" y="210"/>
                    <a:pt x="114" y="210"/>
                    <a:pt x="115" y="210"/>
                  </a:cubicBezTo>
                  <a:cubicBezTo>
                    <a:pt x="114" y="211"/>
                    <a:pt x="113" y="212"/>
                    <a:pt x="112" y="213"/>
                  </a:cubicBezTo>
                  <a:close/>
                  <a:moveTo>
                    <a:pt x="119" y="221"/>
                  </a:moveTo>
                  <a:cubicBezTo>
                    <a:pt x="120" y="221"/>
                    <a:pt x="120" y="221"/>
                    <a:pt x="120" y="221"/>
                  </a:cubicBezTo>
                  <a:cubicBezTo>
                    <a:pt x="120" y="221"/>
                    <a:pt x="119" y="222"/>
                    <a:pt x="119" y="222"/>
                  </a:cubicBezTo>
                  <a:cubicBezTo>
                    <a:pt x="119" y="222"/>
                    <a:pt x="119" y="222"/>
                    <a:pt x="119" y="222"/>
                  </a:cubicBezTo>
                  <a:cubicBezTo>
                    <a:pt x="119" y="222"/>
                    <a:pt x="119" y="221"/>
                    <a:pt x="119" y="221"/>
                  </a:cubicBezTo>
                  <a:cubicBezTo>
                    <a:pt x="119" y="221"/>
                    <a:pt x="119" y="221"/>
                    <a:pt x="119" y="221"/>
                  </a:cubicBezTo>
                  <a:close/>
                  <a:moveTo>
                    <a:pt x="120" y="211"/>
                  </a:moveTo>
                  <a:cubicBezTo>
                    <a:pt x="120" y="210"/>
                    <a:pt x="120" y="210"/>
                    <a:pt x="121" y="210"/>
                  </a:cubicBezTo>
                  <a:cubicBezTo>
                    <a:pt x="121" y="210"/>
                    <a:pt x="121" y="210"/>
                    <a:pt x="121" y="210"/>
                  </a:cubicBezTo>
                  <a:cubicBezTo>
                    <a:pt x="121" y="211"/>
                    <a:pt x="121" y="211"/>
                    <a:pt x="121" y="211"/>
                  </a:cubicBezTo>
                  <a:cubicBezTo>
                    <a:pt x="120" y="211"/>
                    <a:pt x="120" y="211"/>
                    <a:pt x="120" y="211"/>
                  </a:cubicBezTo>
                  <a:close/>
                  <a:moveTo>
                    <a:pt x="123" y="218"/>
                  </a:moveTo>
                  <a:cubicBezTo>
                    <a:pt x="123" y="218"/>
                    <a:pt x="123" y="219"/>
                    <a:pt x="124" y="219"/>
                  </a:cubicBezTo>
                  <a:cubicBezTo>
                    <a:pt x="123" y="219"/>
                    <a:pt x="122" y="220"/>
                    <a:pt x="121" y="220"/>
                  </a:cubicBezTo>
                  <a:cubicBezTo>
                    <a:pt x="121" y="220"/>
                    <a:pt x="121" y="220"/>
                    <a:pt x="121" y="220"/>
                  </a:cubicBezTo>
                  <a:cubicBezTo>
                    <a:pt x="122" y="219"/>
                    <a:pt x="122" y="219"/>
                    <a:pt x="123" y="218"/>
                  </a:cubicBezTo>
                  <a:close/>
                  <a:moveTo>
                    <a:pt x="123" y="222"/>
                  </a:moveTo>
                  <a:cubicBezTo>
                    <a:pt x="124" y="222"/>
                    <a:pt x="124" y="221"/>
                    <a:pt x="125" y="221"/>
                  </a:cubicBezTo>
                  <a:cubicBezTo>
                    <a:pt x="125" y="221"/>
                    <a:pt x="126" y="222"/>
                    <a:pt x="126" y="222"/>
                  </a:cubicBezTo>
                  <a:cubicBezTo>
                    <a:pt x="126" y="223"/>
                    <a:pt x="125" y="223"/>
                    <a:pt x="125" y="223"/>
                  </a:cubicBezTo>
                  <a:cubicBezTo>
                    <a:pt x="124" y="223"/>
                    <a:pt x="124" y="223"/>
                    <a:pt x="123" y="222"/>
                  </a:cubicBezTo>
                  <a:close/>
                  <a:moveTo>
                    <a:pt x="125" y="225"/>
                  </a:moveTo>
                  <a:cubicBezTo>
                    <a:pt x="126" y="225"/>
                    <a:pt x="126" y="225"/>
                    <a:pt x="127" y="224"/>
                  </a:cubicBezTo>
                  <a:cubicBezTo>
                    <a:pt x="127" y="224"/>
                    <a:pt x="127" y="225"/>
                    <a:pt x="128" y="225"/>
                  </a:cubicBezTo>
                  <a:cubicBezTo>
                    <a:pt x="127" y="226"/>
                    <a:pt x="126" y="226"/>
                    <a:pt x="125" y="227"/>
                  </a:cubicBezTo>
                  <a:cubicBezTo>
                    <a:pt x="125" y="227"/>
                    <a:pt x="125" y="227"/>
                    <a:pt x="124" y="226"/>
                  </a:cubicBezTo>
                  <a:cubicBezTo>
                    <a:pt x="124" y="226"/>
                    <a:pt x="125" y="226"/>
                    <a:pt x="125" y="225"/>
                  </a:cubicBezTo>
                  <a:close/>
                  <a:moveTo>
                    <a:pt x="127" y="221"/>
                  </a:moveTo>
                  <a:cubicBezTo>
                    <a:pt x="127" y="221"/>
                    <a:pt x="126" y="220"/>
                    <a:pt x="126" y="219"/>
                  </a:cubicBezTo>
                  <a:cubicBezTo>
                    <a:pt x="126" y="219"/>
                    <a:pt x="126" y="219"/>
                    <a:pt x="126" y="219"/>
                  </a:cubicBezTo>
                  <a:cubicBezTo>
                    <a:pt x="127" y="220"/>
                    <a:pt x="127" y="220"/>
                    <a:pt x="128" y="220"/>
                  </a:cubicBezTo>
                  <a:cubicBezTo>
                    <a:pt x="128" y="221"/>
                    <a:pt x="127" y="221"/>
                    <a:pt x="127" y="221"/>
                  </a:cubicBezTo>
                  <a:close/>
                  <a:moveTo>
                    <a:pt x="128" y="218"/>
                  </a:moveTo>
                  <a:cubicBezTo>
                    <a:pt x="128" y="217"/>
                    <a:pt x="129" y="216"/>
                    <a:pt x="130" y="216"/>
                  </a:cubicBezTo>
                  <a:cubicBezTo>
                    <a:pt x="130" y="216"/>
                    <a:pt x="130" y="216"/>
                    <a:pt x="130" y="216"/>
                  </a:cubicBezTo>
                  <a:cubicBezTo>
                    <a:pt x="130" y="216"/>
                    <a:pt x="130" y="217"/>
                    <a:pt x="129" y="217"/>
                  </a:cubicBezTo>
                  <a:cubicBezTo>
                    <a:pt x="129" y="218"/>
                    <a:pt x="129" y="219"/>
                    <a:pt x="130" y="219"/>
                  </a:cubicBezTo>
                  <a:cubicBezTo>
                    <a:pt x="130" y="219"/>
                    <a:pt x="129" y="219"/>
                    <a:pt x="129" y="219"/>
                  </a:cubicBezTo>
                  <a:cubicBezTo>
                    <a:pt x="129" y="219"/>
                    <a:pt x="128" y="218"/>
                    <a:pt x="128" y="218"/>
                  </a:cubicBezTo>
                  <a:close/>
                  <a:moveTo>
                    <a:pt x="130" y="222"/>
                  </a:moveTo>
                  <a:cubicBezTo>
                    <a:pt x="130" y="222"/>
                    <a:pt x="130" y="222"/>
                    <a:pt x="130" y="222"/>
                  </a:cubicBezTo>
                  <a:cubicBezTo>
                    <a:pt x="130" y="223"/>
                    <a:pt x="130" y="223"/>
                    <a:pt x="129" y="224"/>
                  </a:cubicBezTo>
                  <a:cubicBezTo>
                    <a:pt x="129" y="224"/>
                    <a:pt x="129" y="224"/>
                    <a:pt x="129" y="224"/>
                  </a:cubicBezTo>
                  <a:cubicBezTo>
                    <a:pt x="129" y="224"/>
                    <a:pt x="128" y="224"/>
                    <a:pt x="128" y="223"/>
                  </a:cubicBezTo>
                  <a:cubicBezTo>
                    <a:pt x="129" y="223"/>
                    <a:pt x="129" y="223"/>
                    <a:pt x="130" y="222"/>
                  </a:cubicBezTo>
                  <a:close/>
                  <a:moveTo>
                    <a:pt x="162" y="206"/>
                  </a:moveTo>
                  <a:cubicBezTo>
                    <a:pt x="163" y="205"/>
                    <a:pt x="164" y="204"/>
                    <a:pt x="165" y="203"/>
                  </a:cubicBezTo>
                  <a:cubicBezTo>
                    <a:pt x="167" y="201"/>
                    <a:pt x="169" y="200"/>
                    <a:pt x="172" y="198"/>
                  </a:cubicBezTo>
                  <a:cubicBezTo>
                    <a:pt x="172" y="198"/>
                    <a:pt x="171" y="198"/>
                    <a:pt x="171" y="198"/>
                  </a:cubicBezTo>
                  <a:cubicBezTo>
                    <a:pt x="170" y="199"/>
                    <a:pt x="169" y="200"/>
                    <a:pt x="168" y="202"/>
                  </a:cubicBezTo>
                  <a:cubicBezTo>
                    <a:pt x="166" y="203"/>
                    <a:pt x="164" y="205"/>
                    <a:pt x="162" y="206"/>
                  </a:cubicBezTo>
                  <a:close/>
                  <a:moveTo>
                    <a:pt x="167" y="210"/>
                  </a:moveTo>
                  <a:cubicBezTo>
                    <a:pt x="160" y="216"/>
                    <a:pt x="153" y="221"/>
                    <a:pt x="146" y="225"/>
                  </a:cubicBezTo>
                  <a:cubicBezTo>
                    <a:pt x="149" y="222"/>
                    <a:pt x="152" y="219"/>
                    <a:pt x="156" y="216"/>
                  </a:cubicBezTo>
                  <a:cubicBezTo>
                    <a:pt x="158" y="214"/>
                    <a:pt x="160" y="213"/>
                    <a:pt x="163" y="212"/>
                  </a:cubicBezTo>
                  <a:cubicBezTo>
                    <a:pt x="163" y="212"/>
                    <a:pt x="163" y="212"/>
                    <a:pt x="164" y="212"/>
                  </a:cubicBezTo>
                  <a:cubicBezTo>
                    <a:pt x="165" y="211"/>
                    <a:pt x="166" y="211"/>
                    <a:pt x="167" y="210"/>
                  </a:cubicBezTo>
                  <a:close/>
                  <a:moveTo>
                    <a:pt x="154" y="209"/>
                  </a:moveTo>
                  <a:cubicBezTo>
                    <a:pt x="155" y="208"/>
                    <a:pt x="156" y="208"/>
                    <a:pt x="157" y="207"/>
                  </a:cubicBezTo>
                  <a:cubicBezTo>
                    <a:pt x="161" y="203"/>
                    <a:pt x="166" y="199"/>
                    <a:pt x="171" y="195"/>
                  </a:cubicBezTo>
                  <a:cubicBezTo>
                    <a:pt x="168" y="197"/>
                    <a:pt x="166" y="200"/>
                    <a:pt x="163" y="202"/>
                  </a:cubicBezTo>
                  <a:cubicBezTo>
                    <a:pt x="160" y="204"/>
                    <a:pt x="157" y="207"/>
                    <a:pt x="154" y="209"/>
                  </a:cubicBezTo>
                  <a:close/>
                  <a:moveTo>
                    <a:pt x="158" y="208"/>
                  </a:moveTo>
                  <a:cubicBezTo>
                    <a:pt x="157" y="210"/>
                    <a:pt x="156" y="211"/>
                    <a:pt x="155" y="212"/>
                  </a:cubicBezTo>
                  <a:cubicBezTo>
                    <a:pt x="153" y="214"/>
                    <a:pt x="150" y="216"/>
                    <a:pt x="148" y="218"/>
                  </a:cubicBezTo>
                  <a:cubicBezTo>
                    <a:pt x="146" y="220"/>
                    <a:pt x="143" y="221"/>
                    <a:pt x="141" y="222"/>
                  </a:cubicBezTo>
                  <a:cubicBezTo>
                    <a:pt x="146" y="217"/>
                    <a:pt x="152" y="213"/>
                    <a:pt x="158" y="208"/>
                  </a:cubicBezTo>
                  <a:close/>
                  <a:moveTo>
                    <a:pt x="146" y="227"/>
                  </a:moveTo>
                  <a:cubicBezTo>
                    <a:pt x="146" y="227"/>
                    <a:pt x="146" y="227"/>
                    <a:pt x="146" y="227"/>
                  </a:cubicBezTo>
                  <a:cubicBezTo>
                    <a:pt x="147" y="227"/>
                    <a:pt x="148" y="227"/>
                    <a:pt x="148" y="228"/>
                  </a:cubicBezTo>
                  <a:cubicBezTo>
                    <a:pt x="148" y="228"/>
                    <a:pt x="150" y="228"/>
                    <a:pt x="150" y="228"/>
                  </a:cubicBezTo>
                  <a:cubicBezTo>
                    <a:pt x="150" y="228"/>
                    <a:pt x="150" y="228"/>
                    <a:pt x="150" y="228"/>
                  </a:cubicBezTo>
                  <a:cubicBezTo>
                    <a:pt x="149" y="228"/>
                    <a:pt x="147" y="228"/>
                    <a:pt x="146" y="228"/>
                  </a:cubicBezTo>
                  <a:cubicBezTo>
                    <a:pt x="146" y="227"/>
                    <a:pt x="146" y="227"/>
                    <a:pt x="146" y="227"/>
                  </a:cubicBezTo>
                  <a:close/>
                  <a:moveTo>
                    <a:pt x="151" y="231"/>
                  </a:moveTo>
                  <a:cubicBezTo>
                    <a:pt x="151" y="231"/>
                    <a:pt x="151" y="231"/>
                    <a:pt x="151" y="231"/>
                  </a:cubicBezTo>
                  <a:cubicBezTo>
                    <a:pt x="151" y="231"/>
                    <a:pt x="150" y="232"/>
                    <a:pt x="150" y="232"/>
                  </a:cubicBezTo>
                  <a:cubicBezTo>
                    <a:pt x="150" y="232"/>
                    <a:pt x="149" y="232"/>
                    <a:pt x="149" y="232"/>
                  </a:cubicBezTo>
                  <a:cubicBezTo>
                    <a:pt x="150" y="231"/>
                    <a:pt x="151" y="231"/>
                    <a:pt x="151" y="231"/>
                  </a:cubicBezTo>
                  <a:close/>
                  <a:moveTo>
                    <a:pt x="150" y="228"/>
                  </a:moveTo>
                  <a:cubicBezTo>
                    <a:pt x="149" y="227"/>
                    <a:pt x="148" y="227"/>
                    <a:pt x="147" y="227"/>
                  </a:cubicBezTo>
                  <a:cubicBezTo>
                    <a:pt x="157" y="222"/>
                    <a:pt x="165" y="214"/>
                    <a:pt x="174" y="206"/>
                  </a:cubicBezTo>
                  <a:cubicBezTo>
                    <a:pt x="174" y="207"/>
                    <a:pt x="174" y="207"/>
                    <a:pt x="175" y="207"/>
                  </a:cubicBezTo>
                  <a:cubicBezTo>
                    <a:pt x="174" y="208"/>
                    <a:pt x="173" y="208"/>
                    <a:pt x="173" y="209"/>
                  </a:cubicBezTo>
                  <a:cubicBezTo>
                    <a:pt x="165" y="215"/>
                    <a:pt x="158" y="221"/>
                    <a:pt x="150" y="228"/>
                  </a:cubicBezTo>
                  <a:close/>
                  <a:moveTo>
                    <a:pt x="169" y="216"/>
                  </a:moveTo>
                  <a:cubicBezTo>
                    <a:pt x="169" y="216"/>
                    <a:pt x="169" y="216"/>
                    <a:pt x="169" y="216"/>
                  </a:cubicBezTo>
                  <a:cubicBezTo>
                    <a:pt x="168" y="216"/>
                    <a:pt x="169" y="217"/>
                    <a:pt x="170" y="217"/>
                  </a:cubicBezTo>
                  <a:cubicBezTo>
                    <a:pt x="171" y="216"/>
                    <a:pt x="172" y="216"/>
                    <a:pt x="174" y="215"/>
                  </a:cubicBezTo>
                  <a:cubicBezTo>
                    <a:pt x="168" y="220"/>
                    <a:pt x="162" y="225"/>
                    <a:pt x="155" y="229"/>
                  </a:cubicBezTo>
                  <a:cubicBezTo>
                    <a:pt x="160" y="224"/>
                    <a:pt x="164" y="220"/>
                    <a:pt x="169" y="216"/>
                  </a:cubicBezTo>
                  <a:close/>
                  <a:moveTo>
                    <a:pt x="183" y="211"/>
                  </a:moveTo>
                  <a:cubicBezTo>
                    <a:pt x="185" y="210"/>
                    <a:pt x="186" y="209"/>
                    <a:pt x="187" y="209"/>
                  </a:cubicBezTo>
                  <a:cubicBezTo>
                    <a:pt x="182" y="213"/>
                    <a:pt x="176" y="218"/>
                    <a:pt x="170" y="222"/>
                  </a:cubicBezTo>
                  <a:cubicBezTo>
                    <a:pt x="174" y="218"/>
                    <a:pt x="179" y="214"/>
                    <a:pt x="183" y="211"/>
                  </a:cubicBezTo>
                  <a:close/>
                  <a:moveTo>
                    <a:pt x="180" y="210"/>
                  </a:moveTo>
                  <a:cubicBezTo>
                    <a:pt x="179" y="210"/>
                    <a:pt x="179" y="211"/>
                    <a:pt x="178" y="212"/>
                  </a:cubicBezTo>
                  <a:cubicBezTo>
                    <a:pt x="176" y="213"/>
                    <a:pt x="173" y="214"/>
                    <a:pt x="171" y="215"/>
                  </a:cubicBezTo>
                  <a:cubicBezTo>
                    <a:pt x="172" y="214"/>
                    <a:pt x="172" y="213"/>
                    <a:pt x="173" y="212"/>
                  </a:cubicBezTo>
                  <a:cubicBezTo>
                    <a:pt x="178" y="208"/>
                    <a:pt x="183" y="204"/>
                    <a:pt x="188" y="200"/>
                  </a:cubicBezTo>
                  <a:cubicBezTo>
                    <a:pt x="186" y="203"/>
                    <a:pt x="183" y="206"/>
                    <a:pt x="180" y="210"/>
                  </a:cubicBezTo>
                  <a:close/>
                  <a:moveTo>
                    <a:pt x="183" y="199"/>
                  </a:moveTo>
                  <a:cubicBezTo>
                    <a:pt x="184" y="198"/>
                    <a:pt x="185" y="197"/>
                    <a:pt x="186" y="196"/>
                  </a:cubicBezTo>
                  <a:cubicBezTo>
                    <a:pt x="186" y="195"/>
                    <a:pt x="187" y="195"/>
                    <a:pt x="187" y="195"/>
                  </a:cubicBezTo>
                  <a:cubicBezTo>
                    <a:pt x="188" y="194"/>
                    <a:pt x="189" y="193"/>
                    <a:pt x="190" y="193"/>
                  </a:cubicBezTo>
                  <a:cubicBezTo>
                    <a:pt x="188" y="195"/>
                    <a:pt x="185" y="197"/>
                    <a:pt x="183" y="199"/>
                  </a:cubicBezTo>
                  <a:close/>
                  <a:moveTo>
                    <a:pt x="195" y="193"/>
                  </a:moveTo>
                  <a:cubicBezTo>
                    <a:pt x="194" y="194"/>
                    <a:pt x="193" y="195"/>
                    <a:pt x="192" y="195"/>
                  </a:cubicBezTo>
                  <a:cubicBezTo>
                    <a:pt x="191" y="196"/>
                    <a:pt x="190" y="197"/>
                    <a:pt x="189" y="197"/>
                  </a:cubicBezTo>
                  <a:cubicBezTo>
                    <a:pt x="191" y="196"/>
                    <a:pt x="193" y="194"/>
                    <a:pt x="195" y="193"/>
                  </a:cubicBezTo>
                  <a:close/>
                  <a:moveTo>
                    <a:pt x="197" y="198"/>
                  </a:moveTo>
                  <a:cubicBezTo>
                    <a:pt x="196" y="199"/>
                    <a:pt x="196" y="199"/>
                    <a:pt x="195" y="200"/>
                  </a:cubicBezTo>
                  <a:cubicBezTo>
                    <a:pt x="195" y="200"/>
                    <a:pt x="194" y="201"/>
                    <a:pt x="194" y="201"/>
                  </a:cubicBezTo>
                  <a:cubicBezTo>
                    <a:pt x="195" y="200"/>
                    <a:pt x="196" y="199"/>
                    <a:pt x="197" y="198"/>
                  </a:cubicBezTo>
                  <a:close/>
                  <a:moveTo>
                    <a:pt x="196" y="192"/>
                  </a:moveTo>
                  <a:cubicBezTo>
                    <a:pt x="196" y="191"/>
                    <a:pt x="195" y="191"/>
                    <a:pt x="194" y="191"/>
                  </a:cubicBezTo>
                  <a:cubicBezTo>
                    <a:pt x="194" y="191"/>
                    <a:pt x="194" y="192"/>
                    <a:pt x="193" y="192"/>
                  </a:cubicBezTo>
                  <a:cubicBezTo>
                    <a:pt x="196" y="189"/>
                    <a:pt x="199" y="187"/>
                    <a:pt x="202" y="184"/>
                  </a:cubicBezTo>
                  <a:cubicBezTo>
                    <a:pt x="200" y="187"/>
                    <a:pt x="198" y="189"/>
                    <a:pt x="196" y="192"/>
                  </a:cubicBezTo>
                  <a:close/>
                  <a:moveTo>
                    <a:pt x="204" y="185"/>
                  </a:moveTo>
                  <a:cubicBezTo>
                    <a:pt x="204" y="185"/>
                    <a:pt x="204" y="185"/>
                    <a:pt x="205" y="185"/>
                  </a:cubicBezTo>
                  <a:cubicBezTo>
                    <a:pt x="203" y="187"/>
                    <a:pt x="201" y="189"/>
                    <a:pt x="199" y="190"/>
                  </a:cubicBezTo>
                  <a:cubicBezTo>
                    <a:pt x="201" y="188"/>
                    <a:pt x="202" y="187"/>
                    <a:pt x="204" y="185"/>
                  </a:cubicBezTo>
                  <a:close/>
                  <a:moveTo>
                    <a:pt x="200" y="181"/>
                  </a:moveTo>
                  <a:cubicBezTo>
                    <a:pt x="201" y="180"/>
                    <a:pt x="202" y="178"/>
                    <a:pt x="202" y="177"/>
                  </a:cubicBezTo>
                  <a:cubicBezTo>
                    <a:pt x="203" y="175"/>
                    <a:pt x="204" y="174"/>
                    <a:pt x="206" y="172"/>
                  </a:cubicBezTo>
                  <a:cubicBezTo>
                    <a:pt x="207" y="171"/>
                    <a:pt x="209" y="169"/>
                    <a:pt x="210" y="168"/>
                  </a:cubicBezTo>
                  <a:cubicBezTo>
                    <a:pt x="209" y="170"/>
                    <a:pt x="208" y="173"/>
                    <a:pt x="207" y="175"/>
                  </a:cubicBezTo>
                  <a:cubicBezTo>
                    <a:pt x="205" y="177"/>
                    <a:pt x="203" y="179"/>
                    <a:pt x="200" y="181"/>
                  </a:cubicBezTo>
                  <a:close/>
                  <a:moveTo>
                    <a:pt x="207" y="181"/>
                  </a:moveTo>
                  <a:cubicBezTo>
                    <a:pt x="212" y="175"/>
                    <a:pt x="217" y="169"/>
                    <a:pt x="221" y="163"/>
                  </a:cubicBezTo>
                  <a:cubicBezTo>
                    <a:pt x="221" y="164"/>
                    <a:pt x="221" y="164"/>
                    <a:pt x="221" y="165"/>
                  </a:cubicBezTo>
                  <a:cubicBezTo>
                    <a:pt x="217" y="170"/>
                    <a:pt x="213" y="174"/>
                    <a:pt x="210" y="179"/>
                  </a:cubicBezTo>
                  <a:cubicBezTo>
                    <a:pt x="209" y="180"/>
                    <a:pt x="208" y="181"/>
                    <a:pt x="207" y="183"/>
                  </a:cubicBezTo>
                  <a:cubicBezTo>
                    <a:pt x="206" y="183"/>
                    <a:pt x="206" y="183"/>
                    <a:pt x="206" y="184"/>
                  </a:cubicBezTo>
                  <a:cubicBezTo>
                    <a:pt x="206" y="183"/>
                    <a:pt x="207" y="182"/>
                    <a:pt x="207" y="181"/>
                  </a:cubicBezTo>
                  <a:close/>
                  <a:moveTo>
                    <a:pt x="218" y="155"/>
                  </a:moveTo>
                  <a:cubicBezTo>
                    <a:pt x="219" y="153"/>
                    <a:pt x="219" y="151"/>
                    <a:pt x="220" y="149"/>
                  </a:cubicBezTo>
                  <a:cubicBezTo>
                    <a:pt x="221" y="147"/>
                    <a:pt x="222" y="144"/>
                    <a:pt x="222" y="141"/>
                  </a:cubicBezTo>
                  <a:cubicBezTo>
                    <a:pt x="222" y="141"/>
                    <a:pt x="223" y="141"/>
                    <a:pt x="223" y="141"/>
                  </a:cubicBezTo>
                  <a:cubicBezTo>
                    <a:pt x="222" y="145"/>
                    <a:pt x="222" y="149"/>
                    <a:pt x="222" y="154"/>
                  </a:cubicBezTo>
                  <a:cubicBezTo>
                    <a:pt x="220" y="154"/>
                    <a:pt x="219" y="154"/>
                    <a:pt x="218" y="155"/>
                  </a:cubicBezTo>
                  <a:close/>
                  <a:moveTo>
                    <a:pt x="217" y="149"/>
                  </a:moveTo>
                  <a:cubicBezTo>
                    <a:pt x="217" y="144"/>
                    <a:pt x="218" y="139"/>
                    <a:pt x="218" y="135"/>
                  </a:cubicBezTo>
                  <a:cubicBezTo>
                    <a:pt x="220" y="132"/>
                    <a:pt x="221" y="129"/>
                    <a:pt x="223" y="126"/>
                  </a:cubicBezTo>
                  <a:cubicBezTo>
                    <a:pt x="222" y="134"/>
                    <a:pt x="219" y="142"/>
                    <a:pt x="217" y="149"/>
                  </a:cubicBezTo>
                  <a:close/>
                  <a:moveTo>
                    <a:pt x="223" y="98"/>
                  </a:moveTo>
                  <a:cubicBezTo>
                    <a:pt x="222" y="97"/>
                    <a:pt x="222" y="96"/>
                    <a:pt x="222" y="95"/>
                  </a:cubicBezTo>
                  <a:cubicBezTo>
                    <a:pt x="222" y="95"/>
                    <a:pt x="222" y="95"/>
                    <a:pt x="222" y="94"/>
                  </a:cubicBezTo>
                  <a:cubicBezTo>
                    <a:pt x="223" y="96"/>
                    <a:pt x="223" y="97"/>
                    <a:pt x="224" y="98"/>
                  </a:cubicBezTo>
                  <a:cubicBezTo>
                    <a:pt x="223" y="98"/>
                    <a:pt x="223" y="98"/>
                    <a:pt x="223" y="98"/>
                  </a:cubicBezTo>
                  <a:close/>
                  <a:moveTo>
                    <a:pt x="221" y="87"/>
                  </a:moveTo>
                  <a:cubicBezTo>
                    <a:pt x="222" y="87"/>
                    <a:pt x="222" y="87"/>
                    <a:pt x="222" y="87"/>
                  </a:cubicBezTo>
                  <a:cubicBezTo>
                    <a:pt x="223" y="88"/>
                    <a:pt x="223" y="90"/>
                    <a:pt x="223" y="91"/>
                  </a:cubicBezTo>
                  <a:cubicBezTo>
                    <a:pt x="223" y="91"/>
                    <a:pt x="223" y="91"/>
                    <a:pt x="223" y="91"/>
                  </a:cubicBezTo>
                  <a:cubicBezTo>
                    <a:pt x="222" y="90"/>
                    <a:pt x="222" y="89"/>
                    <a:pt x="221" y="87"/>
                  </a:cubicBezTo>
                  <a:close/>
                  <a:moveTo>
                    <a:pt x="226" y="83"/>
                  </a:moveTo>
                  <a:cubicBezTo>
                    <a:pt x="225" y="83"/>
                    <a:pt x="224" y="84"/>
                    <a:pt x="223" y="84"/>
                  </a:cubicBezTo>
                  <a:cubicBezTo>
                    <a:pt x="222" y="82"/>
                    <a:pt x="222" y="80"/>
                    <a:pt x="221" y="77"/>
                  </a:cubicBezTo>
                  <a:cubicBezTo>
                    <a:pt x="222" y="78"/>
                    <a:pt x="222" y="78"/>
                    <a:pt x="223" y="79"/>
                  </a:cubicBezTo>
                  <a:cubicBezTo>
                    <a:pt x="223" y="79"/>
                    <a:pt x="224" y="79"/>
                    <a:pt x="224" y="78"/>
                  </a:cubicBezTo>
                  <a:cubicBezTo>
                    <a:pt x="225" y="79"/>
                    <a:pt x="225" y="80"/>
                    <a:pt x="226" y="81"/>
                  </a:cubicBezTo>
                  <a:cubicBezTo>
                    <a:pt x="226" y="82"/>
                    <a:pt x="226" y="82"/>
                    <a:pt x="226" y="83"/>
                  </a:cubicBezTo>
                  <a:cubicBezTo>
                    <a:pt x="226" y="83"/>
                    <a:pt x="226" y="83"/>
                    <a:pt x="226" y="83"/>
                  </a:cubicBezTo>
                  <a:close/>
                  <a:moveTo>
                    <a:pt x="224" y="75"/>
                  </a:moveTo>
                  <a:cubicBezTo>
                    <a:pt x="223" y="74"/>
                    <a:pt x="223" y="74"/>
                    <a:pt x="223" y="73"/>
                  </a:cubicBezTo>
                  <a:cubicBezTo>
                    <a:pt x="223" y="73"/>
                    <a:pt x="223" y="73"/>
                    <a:pt x="223" y="73"/>
                  </a:cubicBezTo>
                  <a:cubicBezTo>
                    <a:pt x="224" y="74"/>
                    <a:pt x="224" y="75"/>
                    <a:pt x="224" y="76"/>
                  </a:cubicBezTo>
                  <a:cubicBezTo>
                    <a:pt x="224" y="75"/>
                    <a:pt x="224" y="75"/>
                    <a:pt x="224" y="75"/>
                  </a:cubicBezTo>
                  <a:close/>
                  <a:moveTo>
                    <a:pt x="224" y="70"/>
                  </a:moveTo>
                  <a:cubicBezTo>
                    <a:pt x="223" y="69"/>
                    <a:pt x="222" y="67"/>
                    <a:pt x="221" y="65"/>
                  </a:cubicBezTo>
                  <a:cubicBezTo>
                    <a:pt x="222" y="67"/>
                    <a:pt x="223" y="68"/>
                    <a:pt x="224" y="69"/>
                  </a:cubicBezTo>
                  <a:cubicBezTo>
                    <a:pt x="224" y="69"/>
                    <a:pt x="223" y="69"/>
                    <a:pt x="224" y="70"/>
                  </a:cubicBezTo>
                  <a:cubicBezTo>
                    <a:pt x="224" y="70"/>
                    <a:pt x="224" y="70"/>
                    <a:pt x="224" y="70"/>
                  </a:cubicBezTo>
                  <a:close/>
                  <a:moveTo>
                    <a:pt x="222" y="76"/>
                  </a:moveTo>
                  <a:cubicBezTo>
                    <a:pt x="222" y="76"/>
                    <a:pt x="222" y="76"/>
                    <a:pt x="222" y="76"/>
                  </a:cubicBezTo>
                  <a:cubicBezTo>
                    <a:pt x="221" y="75"/>
                    <a:pt x="221" y="75"/>
                    <a:pt x="220" y="74"/>
                  </a:cubicBezTo>
                  <a:cubicBezTo>
                    <a:pt x="220" y="74"/>
                    <a:pt x="220" y="74"/>
                    <a:pt x="220" y="73"/>
                  </a:cubicBezTo>
                  <a:cubicBezTo>
                    <a:pt x="220" y="74"/>
                    <a:pt x="221" y="74"/>
                    <a:pt x="221" y="75"/>
                  </a:cubicBezTo>
                  <a:cubicBezTo>
                    <a:pt x="221" y="75"/>
                    <a:pt x="222" y="75"/>
                    <a:pt x="222" y="76"/>
                  </a:cubicBezTo>
                  <a:close/>
                  <a:moveTo>
                    <a:pt x="220" y="81"/>
                  </a:moveTo>
                  <a:cubicBezTo>
                    <a:pt x="219" y="80"/>
                    <a:pt x="219" y="78"/>
                    <a:pt x="218" y="77"/>
                  </a:cubicBezTo>
                  <a:cubicBezTo>
                    <a:pt x="217" y="75"/>
                    <a:pt x="217" y="74"/>
                    <a:pt x="216" y="73"/>
                  </a:cubicBezTo>
                  <a:cubicBezTo>
                    <a:pt x="217" y="73"/>
                    <a:pt x="218" y="74"/>
                    <a:pt x="219" y="75"/>
                  </a:cubicBezTo>
                  <a:cubicBezTo>
                    <a:pt x="219" y="77"/>
                    <a:pt x="220" y="79"/>
                    <a:pt x="220" y="81"/>
                  </a:cubicBezTo>
                  <a:close/>
                  <a:moveTo>
                    <a:pt x="218" y="67"/>
                  </a:moveTo>
                  <a:cubicBezTo>
                    <a:pt x="217" y="65"/>
                    <a:pt x="216" y="63"/>
                    <a:pt x="215" y="61"/>
                  </a:cubicBezTo>
                  <a:cubicBezTo>
                    <a:pt x="217" y="63"/>
                    <a:pt x="218" y="65"/>
                    <a:pt x="219" y="68"/>
                  </a:cubicBezTo>
                  <a:cubicBezTo>
                    <a:pt x="219" y="67"/>
                    <a:pt x="219" y="67"/>
                    <a:pt x="218" y="67"/>
                  </a:cubicBezTo>
                  <a:close/>
                  <a:moveTo>
                    <a:pt x="216" y="64"/>
                  </a:moveTo>
                  <a:cubicBezTo>
                    <a:pt x="214" y="62"/>
                    <a:pt x="212" y="59"/>
                    <a:pt x="210" y="56"/>
                  </a:cubicBezTo>
                  <a:cubicBezTo>
                    <a:pt x="209" y="54"/>
                    <a:pt x="207" y="53"/>
                    <a:pt x="206" y="51"/>
                  </a:cubicBezTo>
                  <a:cubicBezTo>
                    <a:pt x="208" y="53"/>
                    <a:pt x="211" y="55"/>
                    <a:pt x="213" y="58"/>
                  </a:cubicBezTo>
                  <a:cubicBezTo>
                    <a:pt x="213" y="58"/>
                    <a:pt x="213" y="58"/>
                    <a:pt x="213" y="58"/>
                  </a:cubicBezTo>
                  <a:cubicBezTo>
                    <a:pt x="214" y="60"/>
                    <a:pt x="215" y="62"/>
                    <a:pt x="216" y="64"/>
                  </a:cubicBezTo>
                  <a:close/>
                  <a:moveTo>
                    <a:pt x="201" y="44"/>
                  </a:moveTo>
                  <a:cubicBezTo>
                    <a:pt x="200" y="44"/>
                    <a:pt x="200" y="43"/>
                    <a:pt x="199" y="43"/>
                  </a:cubicBezTo>
                  <a:cubicBezTo>
                    <a:pt x="202" y="45"/>
                    <a:pt x="205" y="47"/>
                    <a:pt x="208" y="50"/>
                  </a:cubicBezTo>
                  <a:cubicBezTo>
                    <a:pt x="205" y="48"/>
                    <a:pt x="203" y="46"/>
                    <a:pt x="201" y="44"/>
                  </a:cubicBezTo>
                  <a:close/>
                  <a:moveTo>
                    <a:pt x="201" y="46"/>
                  </a:moveTo>
                  <a:cubicBezTo>
                    <a:pt x="204" y="50"/>
                    <a:pt x="207" y="55"/>
                    <a:pt x="209" y="58"/>
                  </a:cubicBezTo>
                  <a:cubicBezTo>
                    <a:pt x="209" y="58"/>
                    <a:pt x="209" y="58"/>
                    <a:pt x="209" y="58"/>
                  </a:cubicBezTo>
                  <a:cubicBezTo>
                    <a:pt x="205" y="53"/>
                    <a:pt x="201" y="48"/>
                    <a:pt x="197" y="44"/>
                  </a:cubicBezTo>
                  <a:cubicBezTo>
                    <a:pt x="198" y="45"/>
                    <a:pt x="200" y="45"/>
                    <a:pt x="201" y="46"/>
                  </a:cubicBezTo>
                  <a:close/>
                  <a:moveTo>
                    <a:pt x="189" y="41"/>
                  </a:moveTo>
                  <a:cubicBezTo>
                    <a:pt x="189" y="41"/>
                    <a:pt x="189" y="41"/>
                    <a:pt x="188" y="41"/>
                  </a:cubicBezTo>
                  <a:cubicBezTo>
                    <a:pt x="188" y="40"/>
                    <a:pt x="188" y="40"/>
                    <a:pt x="187" y="40"/>
                  </a:cubicBezTo>
                  <a:cubicBezTo>
                    <a:pt x="187" y="40"/>
                    <a:pt x="187" y="40"/>
                    <a:pt x="186" y="40"/>
                  </a:cubicBezTo>
                  <a:cubicBezTo>
                    <a:pt x="186" y="40"/>
                    <a:pt x="186" y="40"/>
                    <a:pt x="186" y="40"/>
                  </a:cubicBezTo>
                  <a:cubicBezTo>
                    <a:pt x="186" y="40"/>
                    <a:pt x="185" y="39"/>
                    <a:pt x="185" y="39"/>
                  </a:cubicBezTo>
                  <a:cubicBezTo>
                    <a:pt x="186" y="39"/>
                    <a:pt x="188" y="38"/>
                    <a:pt x="189" y="38"/>
                  </a:cubicBezTo>
                  <a:cubicBezTo>
                    <a:pt x="190" y="39"/>
                    <a:pt x="191" y="40"/>
                    <a:pt x="192" y="41"/>
                  </a:cubicBezTo>
                  <a:cubicBezTo>
                    <a:pt x="191" y="41"/>
                    <a:pt x="190" y="41"/>
                    <a:pt x="189" y="41"/>
                  </a:cubicBezTo>
                  <a:close/>
                  <a:moveTo>
                    <a:pt x="188" y="44"/>
                  </a:moveTo>
                  <a:cubicBezTo>
                    <a:pt x="189" y="45"/>
                    <a:pt x="190" y="46"/>
                    <a:pt x="191" y="47"/>
                  </a:cubicBezTo>
                  <a:cubicBezTo>
                    <a:pt x="190" y="47"/>
                    <a:pt x="189" y="47"/>
                    <a:pt x="188" y="48"/>
                  </a:cubicBezTo>
                  <a:cubicBezTo>
                    <a:pt x="187" y="47"/>
                    <a:pt x="186" y="46"/>
                    <a:pt x="185" y="46"/>
                  </a:cubicBezTo>
                  <a:cubicBezTo>
                    <a:pt x="186" y="45"/>
                    <a:pt x="187" y="45"/>
                    <a:pt x="188" y="44"/>
                  </a:cubicBezTo>
                  <a:close/>
                  <a:moveTo>
                    <a:pt x="186" y="48"/>
                  </a:moveTo>
                  <a:cubicBezTo>
                    <a:pt x="185" y="49"/>
                    <a:pt x="183" y="49"/>
                    <a:pt x="182" y="49"/>
                  </a:cubicBezTo>
                  <a:cubicBezTo>
                    <a:pt x="182" y="49"/>
                    <a:pt x="181" y="48"/>
                    <a:pt x="181" y="47"/>
                  </a:cubicBezTo>
                  <a:cubicBezTo>
                    <a:pt x="181" y="47"/>
                    <a:pt x="182" y="47"/>
                    <a:pt x="183" y="46"/>
                  </a:cubicBezTo>
                  <a:cubicBezTo>
                    <a:pt x="184" y="47"/>
                    <a:pt x="185" y="48"/>
                    <a:pt x="186" y="48"/>
                  </a:cubicBezTo>
                  <a:close/>
                  <a:moveTo>
                    <a:pt x="172" y="43"/>
                  </a:moveTo>
                  <a:cubicBezTo>
                    <a:pt x="176" y="42"/>
                    <a:pt x="180" y="41"/>
                    <a:pt x="183" y="40"/>
                  </a:cubicBezTo>
                  <a:cubicBezTo>
                    <a:pt x="183" y="40"/>
                    <a:pt x="184" y="40"/>
                    <a:pt x="184" y="40"/>
                  </a:cubicBezTo>
                  <a:cubicBezTo>
                    <a:pt x="184" y="40"/>
                    <a:pt x="184" y="40"/>
                    <a:pt x="184" y="40"/>
                  </a:cubicBezTo>
                  <a:cubicBezTo>
                    <a:pt x="180" y="41"/>
                    <a:pt x="176" y="42"/>
                    <a:pt x="172" y="43"/>
                  </a:cubicBezTo>
                  <a:close/>
                  <a:moveTo>
                    <a:pt x="159" y="44"/>
                  </a:moveTo>
                  <a:cubicBezTo>
                    <a:pt x="161" y="43"/>
                    <a:pt x="163" y="41"/>
                    <a:pt x="164" y="40"/>
                  </a:cubicBezTo>
                  <a:cubicBezTo>
                    <a:pt x="170" y="39"/>
                    <a:pt x="175" y="38"/>
                    <a:pt x="180" y="37"/>
                  </a:cubicBezTo>
                  <a:cubicBezTo>
                    <a:pt x="173" y="40"/>
                    <a:pt x="166" y="42"/>
                    <a:pt x="159" y="44"/>
                  </a:cubicBezTo>
                  <a:close/>
                  <a:moveTo>
                    <a:pt x="172" y="31"/>
                  </a:moveTo>
                  <a:cubicBezTo>
                    <a:pt x="171" y="31"/>
                    <a:pt x="171" y="31"/>
                    <a:pt x="170" y="31"/>
                  </a:cubicBezTo>
                  <a:cubicBezTo>
                    <a:pt x="169" y="31"/>
                    <a:pt x="168" y="31"/>
                    <a:pt x="167" y="30"/>
                  </a:cubicBezTo>
                  <a:cubicBezTo>
                    <a:pt x="167" y="30"/>
                    <a:pt x="167" y="30"/>
                    <a:pt x="166" y="29"/>
                  </a:cubicBezTo>
                  <a:cubicBezTo>
                    <a:pt x="166" y="29"/>
                    <a:pt x="165" y="29"/>
                    <a:pt x="164" y="28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67" y="29"/>
                    <a:pt x="170" y="30"/>
                    <a:pt x="173" y="31"/>
                  </a:cubicBezTo>
                  <a:cubicBezTo>
                    <a:pt x="173" y="31"/>
                    <a:pt x="173" y="31"/>
                    <a:pt x="172" y="31"/>
                  </a:cubicBezTo>
                  <a:close/>
                  <a:moveTo>
                    <a:pt x="166" y="36"/>
                  </a:moveTo>
                  <a:cubicBezTo>
                    <a:pt x="166" y="36"/>
                    <a:pt x="167" y="36"/>
                    <a:pt x="167" y="36"/>
                  </a:cubicBezTo>
                  <a:cubicBezTo>
                    <a:pt x="167" y="36"/>
                    <a:pt x="167" y="36"/>
                    <a:pt x="167" y="36"/>
                  </a:cubicBezTo>
                  <a:cubicBezTo>
                    <a:pt x="166" y="37"/>
                    <a:pt x="164" y="37"/>
                    <a:pt x="163" y="37"/>
                  </a:cubicBezTo>
                  <a:cubicBezTo>
                    <a:pt x="164" y="37"/>
                    <a:pt x="165" y="36"/>
                    <a:pt x="166" y="36"/>
                  </a:cubicBezTo>
                  <a:close/>
                  <a:moveTo>
                    <a:pt x="154" y="12"/>
                  </a:moveTo>
                  <a:cubicBezTo>
                    <a:pt x="154" y="12"/>
                    <a:pt x="154" y="12"/>
                    <a:pt x="154" y="12"/>
                  </a:cubicBezTo>
                  <a:cubicBezTo>
                    <a:pt x="153" y="11"/>
                    <a:pt x="153" y="11"/>
                    <a:pt x="152" y="11"/>
                  </a:cubicBezTo>
                  <a:cubicBezTo>
                    <a:pt x="153" y="11"/>
                    <a:pt x="155" y="11"/>
                    <a:pt x="156" y="12"/>
                  </a:cubicBezTo>
                  <a:cubicBezTo>
                    <a:pt x="157" y="12"/>
                    <a:pt x="159" y="13"/>
                    <a:pt x="160" y="14"/>
                  </a:cubicBezTo>
                  <a:cubicBezTo>
                    <a:pt x="158" y="13"/>
                    <a:pt x="156" y="13"/>
                    <a:pt x="154" y="12"/>
                  </a:cubicBezTo>
                  <a:close/>
                  <a:moveTo>
                    <a:pt x="154" y="6"/>
                  </a:moveTo>
                  <a:cubicBezTo>
                    <a:pt x="153" y="6"/>
                    <a:pt x="153" y="6"/>
                    <a:pt x="153" y="7"/>
                  </a:cubicBezTo>
                  <a:cubicBezTo>
                    <a:pt x="150" y="6"/>
                    <a:pt x="147" y="6"/>
                    <a:pt x="144" y="6"/>
                  </a:cubicBezTo>
                  <a:cubicBezTo>
                    <a:pt x="144" y="5"/>
                    <a:pt x="143" y="5"/>
                    <a:pt x="142" y="5"/>
                  </a:cubicBezTo>
                  <a:cubicBezTo>
                    <a:pt x="139" y="5"/>
                    <a:pt x="136" y="4"/>
                    <a:pt x="133" y="3"/>
                  </a:cubicBezTo>
                  <a:cubicBezTo>
                    <a:pt x="136" y="3"/>
                    <a:pt x="138" y="3"/>
                    <a:pt x="140" y="3"/>
                  </a:cubicBezTo>
                  <a:cubicBezTo>
                    <a:pt x="147" y="4"/>
                    <a:pt x="154" y="5"/>
                    <a:pt x="161" y="7"/>
                  </a:cubicBezTo>
                  <a:cubicBezTo>
                    <a:pt x="163" y="8"/>
                    <a:pt x="165" y="9"/>
                    <a:pt x="167" y="10"/>
                  </a:cubicBezTo>
                  <a:cubicBezTo>
                    <a:pt x="167" y="10"/>
                    <a:pt x="166" y="10"/>
                    <a:pt x="166" y="10"/>
                  </a:cubicBezTo>
                  <a:cubicBezTo>
                    <a:pt x="165" y="9"/>
                    <a:pt x="165" y="10"/>
                    <a:pt x="165" y="10"/>
                  </a:cubicBezTo>
                  <a:cubicBezTo>
                    <a:pt x="164" y="9"/>
                    <a:pt x="162" y="9"/>
                    <a:pt x="160" y="8"/>
                  </a:cubicBezTo>
                  <a:cubicBezTo>
                    <a:pt x="158" y="7"/>
                    <a:pt x="156" y="7"/>
                    <a:pt x="154" y="6"/>
                  </a:cubicBezTo>
                  <a:close/>
                  <a:moveTo>
                    <a:pt x="136" y="26"/>
                  </a:moveTo>
                  <a:cubicBezTo>
                    <a:pt x="135" y="26"/>
                    <a:pt x="135" y="26"/>
                    <a:pt x="135" y="27"/>
                  </a:cubicBezTo>
                  <a:cubicBezTo>
                    <a:pt x="134" y="26"/>
                    <a:pt x="133" y="26"/>
                    <a:pt x="132" y="26"/>
                  </a:cubicBezTo>
                  <a:cubicBezTo>
                    <a:pt x="133" y="26"/>
                    <a:pt x="135" y="26"/>
                    <a:pt x="136" y="26"/>
                  </a:cubicBezTo>
                  <a:close/>
                  <a:moveTo>
                    <a:pt x="135" y="28"/>
                  </a:moveTo>
                  <a:cubicBezTo>
                    <a:pt x="135" y="29"/>
                    <a:pt x="134" y="29"/>
                    <a:pt x="134" y="29"/>
                  </a:cubicBezTo>
                  <a:cubicBezTo>
                    <a:pt x="134" y="29"/>
                    <a:pt x="133" y="29"/>
                    <a:pt x="133" y="29"/>
                  </a:cubicBezTo>
                  <a:cubicBezTo>
                    <a:pt x="134" y="29"/>
                    <a:pt x="134" y="29"/>
                    <a:pt x="135" y="28"/>
                  </a:cubicBezTo>
                  <a:cubicBezTo>
                    <a:pt x="135" y="28"/>
                    <a:pt x="135" y="28"/>
                    <a:pt x="135" y="28"/>
                  </a:cubicBezTo>
                  <a:close/>
                  <a:moveTo>
                    <a:pt x="120" y="31"/>
                  </a:moveTo>
                  <a:cubicBezTo>
                    <a:pt x="120" y="31"/>
                    <a:pt x="119" y="31"/>
                    <a:pt x="118" y="31"/>
                  </a:cubicBezTo>
                  <a:cubicBezTo>
                    <a:pt x="118" y="31"/>
                    <a:pt x="118" y="31"/>
                    <a:pt x="118" y="31"/>
                  </a:cubicBezTo>
                  <a:cubicBezTo>
                    <a:pt x="119" y="31"/>
                    <a:pt x="120" y="31"/>
                    <a:pt x="121" y="31"/>
                  </a:cubicBezTo>
                  <a:cubicBezTo>
                    <a:pt x="121" y="31"/>
                    <a:pt x="121" y="31"/>
                    <a:pt x="120" y="31"/>
                  </a:cubicBezTo>
                  <a:close/>
                  <a:moveTo>
                    <a:pt x="118" y="29"/>
                  </a:moveTo>
                  <a:cubicBezTo>
                    <a:pt x="117" y="29"/>
                    <a:pt x="117" y="29"/>
                    <a:pt x="116" y="29"/>
                  </a:cubicBezTo>
                  <a:cubicBezTo>
                    <a:pt x="117" y="28"/>
                    <a:pt x="119" y="27"/>
                    <a:pt x="120" y="27"/>
                  </a:cubicBezTo>
                  <a:cubicBezTo>
                    <a:pt x="121" y="27"/>
                    <a:pt x="121" y="26"/>
                    <a:pt x="122" y="26"/>
                  </a:cubicBezTo>
                  <a:cubicBezTo>
                    <a:pt x="121" y="27"/>
                    <a:pt x="120" y="28"/>
                    <a:pt x="118" y="29"/>
                  </a:cubicBezTo>
                  <a:close/>
                  <a:moveTo>
                    <a:pt x="122" y="24"/>
                  </a:moveTo>
                  <a:cubicBezTo>
                    <a:pt x="120" y="24"/>
                    <a:pt x="119" y="24"/>
                    <a:pt x="118" y="24"/>
                  </a:cubicBezTo>
                  <a:cubicBezTo>
                    <a:pt x="118" y="24"/>
                    <a:pt x="118" y="23"/>
                    <a:pt x="119" y="23"/>
                  </a:cubicBezTo>
                  <a:cubicBezTo>
                    <a:pt x="120" y="24"/>
                    <a:pt x="121" y="24"/>
                    <a:pt x="122" y="24"/>
                  </a:cubicBezTo>
                  <a:cubicBezTo>
                    <a:pt x="122" y="24"/>
                    <a:pt x="122" y="24"/>
                    <a:pt x="122" y="24"/>
                  </a:cubicBezTo>
                  <a:close/>
                  <a:moveTo>
                    <a:pt x="117" y="16"/>
                  </a:moveTo>
                  <a:cubicBezTo>
                    <a:pt x="116" y="16"/>
                    <a:pt x="116" y="16"/>
                    <a:pt x="116" y="16"/>
                  </a:cubicBezTo>
                  <a:cubicBezTo>
                    <a:pt x="117" y="16"/>
                    <a:pt x="117" y="15"/>
                    <a:pt x="116" y="15"/>
                  </a:cubicBezTo>
                  <a:cubicBezTo>
                    <a:pt x="115" y="15"/>
                    <a:pt x="113" y="15"/>
                    <a:pt x="112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5"/>
                    <a:pt x="110" y="15"/>
                    <a:pt x="110" y="15"/>
                  </a:cubicBezTo>
                  <a:cubicBezTo>
                    <a:pt x="113" y="14"/>
                    <a:pt x="115" y="13"/>
                    <a:pt x="118" y="12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121" y="12"/>
                    <a:pt x="122" y="12"/>
                    <a:pt x="123" y="13"/>
                  </a:cubicBezTo>
                  <a:cubicBezTo>
                    <a:pt x="121" y="14"/>
                    <a:pt x="119" y="15"/>
                    <a:pt x="117" y="16"/>
                  </a:cubicBezTo>
                  <a:close/>
                  <a:moveTo>
                    <a:pt x="107" y="24"/>
                  </a:moveTo>
                  <a:cubicBezTo>
                    <a:pt x="108" y="24"/>
                    <a:pt x="109" y="24"/>
                    <a:pt x="110" y="24"/>
                  </a:cubicBezTo>
                  <a:cubicBezTo>
                    <a:pt x="109" y="25"/>
                    <a:pt x="108" y="25"/>
                    <a:pt x="107" y="25"/>
                  </a:cubicBezTo>
                  <a:cubicBezTo>
                    <a:pt x="107" y="25"/>
                    <a:pt x="106" y="25"/>
                    <a:pt x="105" y="25"/>
                  </a:cubicBezTo>
                  <a:cubicBezTo>
                    <a:pt x="106" y="25"/>
                    <a:pt x="107" y="24"/>
                    <a:pt x="107" y="24"/>
                  </a:cubicBezTo>
                  <a:close/>
                  <a:moveTo>
                    <a:pt x="100" y="22"/>
                  </a:moveTo>
                  <a:cubicBezTo>
                    <a:pt x="101" y="22"/>
                    <a:pt x="102" y="22"/>
                    <a:pt x="102" y="21"/>
                  </a:cubicBezTo>
                  <a:cubicBezTo>
                    <a:pt x="104" y="22"/>
                    <a:pt x="105" y="22"/>
                    <a:pt x="106" y="22"/>
                  </a:cubicBezTo>
                  <a:cubicBezTo>
                    <a:pt x="106" y="22"/>
                    <a:pt x="106" y="22"/>
                    <a:pt x="105" y="22"/>
                  </a:cubicBezTo>
                  <a:cubicBezTo>
                    <a:pt x="104" y="22"/>
                    <a:pt x="102" y="22"/>
                    <a:pt x="100" y="22"/>
                  </a:cubicBezTo>
                  <a:close/>
                  <a:moveTo>
                    <a:pt x="103" y="8"/>
                  </a:moveTo>
                  <a:cubicBezTo>
                    <a:pt x="104" y="7"/>
                    <a:pt x="104" y="7"/>
                    <a:pt x="105" y="7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105" y="7"/>
                    <a:pt x="104" y="7"/>
                    <a:pt x="103" y="8"/>
                  </a:cubicBezTo>
                  <a:close/>
                  <a:moveTo>
                    <a:pt x="104" y="17"/>
                  </a:moveTo>
                  <a:cubicBezTo>
                    <a:pt x="103" y="17"/>
                    <a:pt x="103" y="17"/>
                    <a:pt x="102" y="17"/>
                  </a:cubicBezTo>
                  <a:cubicBezTo>
                    <a:pt x="101" y="18"/>
                    <a:pt x="99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9" y="18"/>
                    <a:pt x="101" y="17"/>
                    <a:pt x="102" y="16"/>
                  </a:cubicBezTo>
                  <a:cubicBezTo>
                    <a:pt x="103" y="16"/>
                    <a:pt x="103" y="17"/>
                    <a:pt x="104" y="17"/>
                  </a:cubicBezTo>
                  <a:close/>
                  <a:moveTo>
                    <a:pt x="100" y="11"/>
                  </a:moveTo>
                  <a:cubicBezTo>
                    <a:pt x="99" y="12"/>
                    <a:pt x="98" y="12"/>
                    <a:pt x="97" y="12"/>
                  </a:cubicBezTo>
                  <a:cubicBezTo>
                    <a:pt x="97" y="12"/>
                    <a:pt x="97" y="12"/>
                    <a:pt x="97" y="12"/>
                  </a:cubicBezTo>
                  <a:cubicBezTo>
                    <a:pt x="97" y="12"/>
                    <a:pt x="98" y="11"/>
                    <a:pt x="98" y="11"/>
                  </a:cubicBezTo>
                  <a:cubicBezTo>
                    <a:pt x="99" y="11"/>
                    <a:pt x="100" y="11"/>
                    <a:pt x="102" y="11"/>
                  </a:cubicBezTo>
                  <a:cubicBezTo>
                    <a:pt x="101" y="11"/>
                    <a:pt x="101" y="11"/>
                    <a:pt x="100" y="11"/>
                  </a:cubicBezTo>
                  <a:close/>
                  <a:moveTo>
                    <a:pt x="102" y="24"/>
                  </a:moveTo>
                  <a:cubicBezTo>
                    <a:pt x="102" y="24"/>
                    <a:pt x="101" y="25"/>
                    <a:pt x="100" y="25"/>
                  </a:cubicBezTo>
                  <a:cubicBezTo>
                    <a:pt x="97" y="25"/>
                    <a:pt x="95" y="25"/>
                    <a:pt x="93" y="25"/>
                  </a:cubicBezTo>
                  <a:cubicBezTo>
                    <a:pt x="93" y="24"/>
                    <a:pt x="93" y="24"/>
                    <a:pt x="94" y="24"/>
                  </a:cubicBezTo>
                  <a:cubicBezTo>
                    <a:pt x="97" y="24"/>
                    <a:pt x="99" y="24"/>
                    <a:pt x="102" y="24"/>
                  </a:cubicBezTo>
                  <a:close/>
                  <a:moveTo>
                    <a:pt x="93" y="10"/>
                  </a:moveTo>
                  <a:cubicBezTo>
                    <a:pt x="93" y="10"/>
                    <a:pt x="93" y="11"/>
                    <a:pt x="92" y="11"/>
                  </a:cubicBezTo>
                  <a:cubicBezTo>
                    <a:pt x="91" y="11"/>
                    <a:pt x="89" y="12"/>
                    <a:pt x="88" y="12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6" y="13"/>
                    <a:pt x="86" y="14"/>
                    <a:pt x="85" y="14"/>
                  </a:cubicBezTo>
                  <a:cubicBezTo>
                    <a:pt x="87" y="12"/>
                    <a:pt x="90" y="11"/>
                    <a:pt x="93" y="10"/>
                  </a:cubicBezTo>
                  <a:cubicBezTo>
                    <a:pt x="94" y="9"/>
                    <a:pt x="95" y="9"/>
                    <a:pt x="96" y="9"/>
                  </a:cubicBezTo>
                  <a:cubicBezTo>
                    <a:pt x="95" y="9"/>
                    <a:pt x="94" y="10"/>
                    <a:pt x="93" y="10"/>
                  </a:cubicBezTo>
                  <a:close/>
                  <a:moveTo>
                    <a:pt x="92" y="8"/>
                  </a:moveTo>
                  <a:cubicBezTo>
                    <a:pt x="78" y="11"/>
                    <a:pt x="65" y="20"/>
                    <a:pt x="55" y="27"/>
                  </a:cubicBezTo>
                  <a:cubicBezTo>
                    <a:pt x="50" y="30"/>
                    <a:pt x="46" y="34"/>
                    <a:pt x="42" y="37"/>
                  </a:cubicBezTo>
                  <a:cubicBezTo>
                    <a:pt x="41" y="37"/>
                    <a:pt x="41" y="37"/>
                    <a:pt x="41" y="38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0" y="38"/>
                    <a:pt x="39" y="38"/>
                    <a:pt x="39" y="39"/>
                  </a:cubicBezTo>
                  <a:cubicBezTo>
                    <a:pt x="42" y="35"/>
                    <a:pt x="46" y="32"/>
                    <a:pt x="51" y="29"/>
                  </a:cubicBezTo>
                  <a:cubicBezTo>
                    <a:pt x="57" y="24"/>
                    <a:pt x="65" y="19"/>
                    <a:pt x="72" y="15"/>
                  </a:cubicBezTo>
                  <a:cubicBezTo>
                    <a:pt x="79" y="12"/>
                    <a:pt x="87" y="9"/>
                    <a:pt x="94" y="7"/>
                  </a:cubicBezTo>
                  <a:cubicBezTo>
                    <a:pt x="94" y="7"/>
                    <a:pt x="94" y="7"/>
                    <a:pt x="95" y="7"/>
                  </a:cubicBezTo>
                  <a:cubicBezTo>
                    <a:pt x="94" y="8"/>
                    <a:pt x="93" y="8"/>
                    <a:pt x="92" y="8"/>
                  </a:cubicBezTo>
                  <a:close/>
                  <a:moveTo>
                    <a:pt x="42" y="39"/>
                  </a:moveTo>
                  <a:cubicBezTo>
                    <a:pt x="42" y="39"/>
                    <a:pt x="42" y="39"/>
                    <a:pt x="42" y="39"/>
                  </a:cubicBezTo>
                  <a:cubicBezTo>
                    <a:pt x="44" y="38"/>
                    <a:pt x="47" y="37"/>
                    <a:pt x="49" y="36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49" y="38"/>
                    <a:pt x="48" y="38"/>
                    <a:pt x="48" y="39"/>
                  </a:cubicBezTo>
                  <a:cubicBezTo>
                    <a:pt x="47" y="40"/>
                    <a:pt x="46" y="40"/>
                    <a:pt x="45" y="41"/>
                  </a:cubicBezTo>
                  <a:cubicBezTo>
                    <a:pt x="46" y="40"/>
                    <a:pt x="47" y="39"/>
                    <a:pt x="49" y="38"/>
                  </a:cubicBezTo>
                  <a:cubicBezTo>
                    <a:pt x="49" y="37"/>
                    <a:pt x="48" y="36"/>
                    <a:pt x="48" y="37"/>
                  </a:cubicBezTo>
                  <a:cubicBezTo>
                    <a:pt x="46" y="39"/>
                    <a:pt x="44" y="40"/>
                    <a:pt x="42" y="42"/>
                  </a:cubicBezTo>
                  <a:cubicBezTo>
                    <a:pt x="42" y="42"/>
                    <a:pt x="41" y="42"/>
                    <a:pt x="41" y="42"/>
                  </a:cubicBezTo>
                  <a:cubicBezTo>
                    <a:pt x="41" y="43"/>
                    <a:pt x="40" y="43"/>
                    <a:pt x="40" y="44"/>
                  </a:cubicBezTo>
                  <a:cubicBezTo>
                    <a:pt x="40" y="44"/>
                    <a:pt x="40" y="44"/>
                    <a:pt x="39" y="44"/>
                  </a:cubicBezTo>
                  <a:cubicBezTo>
                    <a:pt x="40" y="43"/>
                    <a:pt x="41" y="41"/>
                    <a:pt x="42" y="39"/>
                  </a:cubicBezTo>
                  <a:close/>
                  <a:moveTo>
                    <a:pt x="41" y="46"/>
                  </a:moveTo>
                  <a:cubicBezTo>
                    <a:pt x="42" y="46"/>
                    <a:pt x="43" y="45"/>
                    <a:pt x="44" y="44"/>
                  </a:cubicBezTo>
                  <a:cubicBezTo>
                    <a:pt x="42" y="47"/>
                    <a:pt x="40" y="50"/>
                    <a:pt x="38" y="53"/>
                  </a:cubicBezTo>
                  <a:cubicBezTo>
                    <a:pt x="38" y="53"/>
                    <a:pt x="37" y="54"/>
                    <a:pt x="37" y="54"/>
                  </a:cubicBezTo>
                  <a:cubicBezTo>
                    <a:pt x="37" y="54"/>
                    <a:pt x="37" y="54"/>
                    <a:pt x="37" y="54"/>
                  </a:cubicBezTo>
                  <a:cubicBezTo>
                    <a:pt x="38" y="52"/>
                    <a:pt x="39" y="49"/>
                    <a:pt x="41" y="46"/>
                  </a:cubicBezTo>
                  <a:close/>
                  <a:moveTo>
                    <a:pt x="36" y="50"/>
                  </a:moveTo>
                  <a:cubicBezTo>
                    <a:pt x="36" y="50"/>
                    <a:pt x="36" y="50"/>
                    <a:pt x="37" y="49"/>
                  </a:cubicBezTo>
                  <a:cubicBezTo>
                    <a:pt x="37" y="50"/>
                    <a:pt x="37" y="50"/>
                    <a:pt x="37" y="50"/>
                  </a:cubicBezTo>
                  <a:cubicBezTo>
                    <a:pt x="36" y="52"/>
                    <a:pt x="35" y="54"/>
                    <a:pt x="34" y="57"/>
                  </a:cubicBezTo>
                  <a:cubicBezTo>
                    <a:pt x="33" y="57"/>
                    <a:pt x="32" y="58"/>
                    <a:pt x="31" y="59"/>
                  </a:cubicBezTo>
                  <a:cubicBezTo>
                    <a:pt x="33" y="56"/>
                    <a:pt x="34" y="53"/>
                    <a:pt x="36" y="50"/>
                  </a:cubicBezTo>
                  <a:close/>
                  <a:moveTo>
                    <a:pt x="35" y="46"/>
                  </a:moveTo>
                  <a:cubicBezTo>
                    <a:pt x="36" y="45"/>
                    <a:pt x="37" y="44"/>
                    <a:pt x="38" y="43"/>
                  </a:cubicBezTo>
                  <a:cubicBezTo>
                    <a:pt x="37" y="44"/>
                    <a:pt x="36" y="45"/>
                    <a:pt x="36" y="46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35" y="46"/>
                    <a:pt x="35" y="46"/>
                    <a:pt x="35" y="46"/>
                  </a:cubicBezTo>
                  <a:close/>
                  <a:moveTo>
                    <a:pt x="32" y="55"/>
                  </a:moveTo>
                  <a:cubicBezTo>
                    <a:pt x="31" y="57"/>
                    <a:pt x="30" y="58"/>
                    <a:pt x="29" y="60"/>
                  </a:cubicBezTo>
                  <a:cubicBezTo>
                    <a:pt x="28" y="60"/>
                    <a:pt x="28" y="60"/>
                    <a:pt x="28" y="60"/>
                  </a:cubicBezTo>
                  <a:lnTo>
                    <a:pt x="32" y="55"/>
                  </a:lnTo>
                  <a:close/>
                  <a:moveTo>
                    <a:pt x="28" y="54"/>
                  </a:moveTo>
                  <a:cubicBezTo>
                    <a:pt x="30" y="51"/>
                    <a:pt x="32" y="49"/>
                    <a:pt x="34" y="47"/>
                  </a:cubicBezTo>
                  <a:cubicBezTo>
                    <a:pt x="33" y="48"/>
                    <a:pt x="32" y="50"/>
                    <a:pt x="31" y="51"/>
                  </a:cubicBezTo>
                  <a:cubicBezTo>
                    <a:pt x="30" y="52"/>
                    <a:pt x="29" y="53"/>
                    <a:pt x="28" y="54"/>
                  </a:cubicBezTo>
                  <a:close/>
                  <a:moveTo>
                    <a:pt x="31" y="79"/>
                  </a:moveTo>
                  <a:cubicBezTo>
                    <a:pt x="30" y="80"/>
                    <a:pt x="29" y="81"/>
                    <a:pt x="28" y="82"/>
                  </a:cubicBezTo>
                  <a:cubicBezTo>
                    <a:pt x="27" y="82"/>
                    <a:pt x="25" y="83"/>
                    <a:pt x="24" y="84"/>
                  </a:cubicBezTo>
                  <a:cubicBezTo>
                    <a:pt x="25" y="83"/>
                    <a:pt x="25" y="81"/>
                    <a:pt x="26" y="80"/>
                  </a:cubicBezTo>
                  <a:cubicBezTo>
                    <a:pt x="28" y="80"/>
                    <a:pt x="29" y="79"/>
                    <a:pt x="31" y="79"/>
                  </a:cubicBezTo>
                  <a:close/>
                  <a:moveTo>
                    <a:pt x="23" y="83"/>
                  </a:moveTo>
                  <a:cubicBezTo>
                    <a:pt x="22" y="83"/>
                    <a:pt x="22" y="83"/>
                    <a:pt x="22" y="83"/>
                  </a:cubicBezTo>
                  <a:cubicBezTo>
                    <a:pt x="22" y="82"/>
                    <a:pt x="23" y="81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1"/>
                    <a:pt x="23" y="82"/>
                    <a:pt x="23" y="83"/>
                  </a:cubicBezTo>
                  <a:close/>
                  <a:moveTo>
                    <a:pt x="22" y="98"/>
                  </a:moveTo>
                  <a:cubicBezTo>
                    <a:pt x="24" y="103"/>
                    <a:pt x="25" y="109"/>
                    <a:pt x="26" y="115"/>
                  </a:cubicBezTo>
                  <a:cubicBezTo>
                    <a:pt x="26" y="117"/>
                    <a:pt x="26" y="118"/>
                    <a:pt x="27" y="120"/>
                  </a:cubicBezTo>
                  <a:cubicBezTo>
                    <a:pt x="25" y="114"/>
                    <a:pt x="23" y="108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lose/>
                  <a:moveTo>
                    <a:pt x="27" y="139"/>
                  </a:moveTo>
                  <a:cubicBezTo>
                    <a:pt x="27" y="139"/>
                    <a:pt x="27" y="139"/>
                    <a:pt x="27" y="139"/>
                  </a:cubicBezTo>
                  <a:cubicBezTo>
                    <a:pt x="26" y="140"/>
                    <a:pt x="27" y="140"/>
                    <a:pt x="27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5" y="137"/>
                    <a:pt x="24" y="133"/>
                    <a:pt x="23" y="129"/>
                  </a:cubicBezTo>
                  <a:cubicBezTo>
                    <a:pt x="23" y="127"/>
                    <a:pt x="23" y="125"/>
                    <a:pt x="23" y="123"/>
                  </a:cubicBezTo>
                  <a:cubicBezTo>
                    <a:pt x="22" y="121"/>
                    <a:pt x="22" y="118"/>
                    <a:pt x="22" y="115"/>
                  </a:cubicBezTo>
                  <a:cubicBezTo>
                    <a:pt x="24" y="123"/>
                    <a:pt x="25" y="131"/>
                    <a:pt x="27" y="139"/>
                  </a:cubicBezTo>
                  <a:close/>
                  <a:moveTo>
                    <a:pt x="25" y="156"/>
                  </a:moveTo>
                  <a:cubicBezTo>
                    <a:pt x="23" y="153"/>
                    <a:pt x="22" y="149"/>
                    <a:pt x="21" y="146"/>
                  </a:cubicBezTo>
                  <a:cubicBezTo>
                    <a:pt x="21" y="145"/>
                    <a:pt x="20" y="145"/>
                    <a:pt x="20" y="144"/>
                  </a:cubicBezTo>
                  <a:cubicBezTo>
                    <a:pt x="20" y="144"/>
                    <a:pt x="20" y="144"/>
                    <a:pt x="20" y="144"/>
                  </a:cubicBezTo>
                  <a:cubicBezTo>
                    <a:pt x="22" y="147"/>
                    <a:pt x="23" y="150"/>
                    <a:pt x="25" y="154"/>
                  </a:cubicBezTo>
                  <a:cubicBezTo>
                    <a:pt x="25" y="154"/>
                    <a:pt x="25" y="155"/>
                    <a:pt x="25" y="156"/>
                  </a:cubicBezTo>
                  <a:cubicBezTo>
                    <a:pt x="25" y="156"/>
                    <a:pt x="25" y="156"/>
                    <a:pt x="25" y="156"/>
                  </a:cubicBezTo>
                  <a:close/>
                  <a:moveTo>
                    <a:pt x="29" y="163"/>
                  </a:moveTo>
                  <a:cubicBezTo>
                    <a:pt x="30" y="164"/>
                    <a:pt x="30" y="165"/>
                    <a:pt x="30" y="167"/>
                  </a:cubicBezTo>
                  <a:cubicBezTo>
                    <a:pt x="29" y="164"/>
                    <a:pt x="29" y="162"/>
                    <a:pt x="28" y="160"/>
                  </a:cubicBezTo>
                  <a:cubicBezTo>
                    <a:pt x="28" y="161"/>
                    <a:pt x="29" y="162"/>
                    <a:pt x="29" y="163"/>
                  </a:cubicBezTo>
                  <a:close/>
                  <a:moveTo>
                    <a:pt x="29" y="148"/>
                  </a:moveTo>
                  <a:cubicBezTo>
                    <a:pt x="29" y="147"/>
                    <a:pt x="29" y="146"/>
                    <a:pt x="29" y="145"/>
                  </a:cubicBezTo>
                  <a:cubicBezTo>
                    <a:pt x="30" y="143"/>
                    <a:pt x="30" y="142"/>
                    <a:pt x="31" y="140"/>
                  </a:cubicBezTo>
                  <a:cubicBezTo>
                    <a:pt x="31" y="141"/>
                    <a:pt x="31" y="141"/>
                    <a:pt x="31" y="141"/>
                  </a:cubicBezTo>
                  <a:cubicBezTo>
                    <a:pt x="31" y="142"/>
                    <a:pt x="31" y="143"/>
                    <a:pt x="32" y="144"/>
                  </a:cubicBezTo>
                  <a:cubicBezTo>
                    <a:pt x="32" y="147"/>
                    <a:pt x="33" y="151"/>
                    <a:pt x="33" y="155"/>
                  </a:cubicBezTo>
                  <a:cubicBezTo>
                    <a:pt x="32" y="153"/>
                    <a:pt x="31" y="151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8"/>
                    <a:pt x="29" y="148"/>
                  </a:cubicBezTo>
                  <a:close/>
                  <a:moveTo>
                    <a:pt x="35" y="166"/>
                  </a:moveTo>
                  <a:cubicBezTo>
                    <a:pt x="36" y="168"/>
                    <a:pt x="36" y="169"/>
                    <a:pt x="36" y="171"/>
                  </a:cubicBezTo>
                  <a:cubicBezTo>
                    <a:pt x="35" y="166"/>
                    <a:pt x="33" y="161"/>
                    <a:pt x="30" y="156"/>
                  </a:cubicBezTo>
                  <a:cubicBezTo>
                    <a:pt x="30" y="156"/>
                    <a:pt x="30" y="155"/>
                    <a:pt x="30" y="155"/>
                  </a:cubicBezTo>
                  <a:cubicBezTo>
                    <a:pt x="32" y="159"/>
                    <a:pt x="33" y="162"/>
                    <a:pt x="35" y="166"/>
                  </a:cubicBezTo>
                  <a:close/>
                  <a:moveTo>
                    <a:pt x="38" y="182"/>
                  </a:moveTo>
                  <a:cubicBezTo>
                    <a:pt x="39" y="183"/>
                    <a:pt x="39" y="185"/>
                    <a:pt x="39" y="186"/>
                  </a:cubicBezTo>
                  <a:cubicBezTo>
                    <a:pt x="39" y="186"/>
                    <a:pt x="39" y="186"/>
                    <a:pt x="39" y="186"/>
                  </a:cubicBezTo>
                  <a:cubicBezTo>
                    <a:pt x="38" y="184"/>
                    <a:pt x="37" y="182"/>
                    <a:pt x="35" y="180"/>
                  </a:cubicBezTo>
                  <a:cubicBezTo>
                    <a:pt x="34" y="178"/>
                    <a:pt x="33" y="175"/>
                    <a:pt x="32" y="173"/>
                  </a:cubicBezTo>
                  <a:cubicBezTo>
                    <a:pt x="32" y="171"/>
                    <a:pt x="32" y="170"/>
                    <a:pt x="31" y="168"/>
                  </a:cubicBezTo>
                  <a:cubicBezTo>
                    <a:pt x="34" y="173"/>
                    <a:pt x="36" y="177"/>
                    <a:pt x="38" y="182"/>
                  </a:cubicBezTo>
                  <a:close/>
                  <a:moveTo>
                    <a:pt x="32" y="177"/>
                  </a:moveTo>
                  <a:cubicBezTo>
                    <a:pt x="32" y="177"/>
                    <a:pt x="32" y="178"/>
                    <a:pt x="32" y="178"/>
                  </a:cubicBezTo>
                  <a:cubicBezTo>
                    <a:pt x="34" y="182"/>
                    <a:pt x="37" y="186"/>
                    <a:pt x="39" y="190"/>
                  </a:cubicBezTo>
                  <a:cubicBezTo>
                    <a:pt x="39" y="190"/>
                    <a:pt x="39" y="190"/>
                    <a:pt x="39" y="191"/>
                  </a:cubicBezTo>
                  <a:cubicBezTo>
                    <a:pt x="36" y="188"/>
                    <a:pt x="34" y="185"/>
                    <a:pt x="32" y="183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2" y="182"/>
                    <a:pt x="32" y="181"/>
                  </a:cubicBezTo>
                  <a:cubicBezTo>
                    <a:pt x="32" y="180"/>
                    <a:pt x="32" y="179"/>
                    <a:pt x="32" y="177"/>
                  </a:cubicBezTo>
                  <a:close/>
                  <a:moveTo>
                    <a:pt x="38" y="192"/>
                  </a:moveTo>
                  <a:cubicBezTo>
                    <a:pt x="38" y="192"/>
                    <a:pt x="38" y="193"/>
                    <a:pt x="38" y="193"/>
                  </a:cubicBezTo>
                  <a:cubicBezTo>
                    <a:pt x="38" y="192"/>
                    <a:pt x="37" y="192"/>
                    <a:pt x="37" y="192"/>
                  </a:cubicBezTo>
                  <a:cubicBezTo>
                    <a:pt x="36" y="190"/>
                    <a:pt x="36" y="189"/>
                    <a:pt x="35" y="188"/>
                  </a:cubicBezTo>
                  <a:cubicBezTo>
                    <a:pt x="36" y="189"/>
                    <a:pt x="37" y="191"/>
                    <a:pt x="38" y="192"/>
                  </a:cubicBezTo>
                  <a:close/>
                  <a:moveTo>
                    <a:pt x="39" y="197"/>
                  </a:moveTo>
                  <a:cubicBezTo>
                    <a:pt x="39" y="196"/>
                    <a:pt x="39" y="196"/>
                    <a:pt x="38" y="196"/>
                  </a:cubicBezTo>
                  <a:cubicBezTo>
                    <a:pt x="39" y="196"/>
                    <a:pt x="39" y="196"/>
                    <a:pt x="39" y="196"/>
                  </a:cubicBezTo>
                  <a:cubicBezTo>
                    <a:pt x="41" y="199"/>
                    <a:pt x="44" y="202"/>
                    <a:pt x="48" y="204"/>
                  </a:cubicBezTo>
                  <a:cubicBezTo>
                    <a:pt x="48" y="204"/>
                    <a:pt x="49" y="204"/>
                    <a:pt x="49" y="203"/>
                  </a:cubicBezTo>
                  <a:cubicBezTo>
                    <a:pt x="49" y="204"/>
                    <a:pt x="50" y="205"/>
                    <a:pt x="50" y="205"/>
                  </a:cubicBezTo>
                  <a:cubicBezTo>
                    <a:pt x="50" y="205"/>
                    <a:pt x="49" y="205"/>
                    <a:pt x="49" y="204"/>
                  </a:cubicBezTo>
                  <a:cubicBezTo>
                    <a:pt x="48" y="204"/>
                    <a:pt x="48" y="205"/>
                    <a:pt x="48" y="206"/>
                  </a:cubicBezTo>
                  <a:cubicBezTo>
                    <a:pt x="50" y="207"/>
                    <a:pt x="52" y="208"/>
                    <a:pt x="54" y="209"/>
                  </a:cubicBezTo>
                  <a:cubicBezTo>
                    <a:pt x="54" y="210"/>
                    <a:pt x="55" y="211"/>
                    <a:pt x="56" y="212"/>
                  </a:cubicBezTo>
                  <a:cubicBezTo>
                    <a:pt x="54" y="210"/>
                    <a:pt x="51" y="209"/>
                    <a:pt x="49" y="208"/>
                  </a:cubicBezTo>
                  <a:cubicBezTo>
                    <a:pt x="46" y="205"/>
                    <a:pt x="42" y="201"/>
                    <a:pt x="39" y="197"/>
                  </a:cubicBezTo>
                  <a:close/>
                  <a:moveTo>
                    <a:pt x="51" y="212"/>
                  </a:moveTo>
                  <a:cubicBezTo>
                    <a:pt x="52" y="214"/>
                    <a:pt x="54" y="216"/>
                    <a:pt x="56" y="218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5" y="217"/>
                    <a:pt x="54" y="216"/>
                    <a:pt x="52" y="215"/>
                  </a:cubicBezTo>
                  <a:cubicBezTo>
                    <a:pt x="51" y="214"/>
                    <a:pt x="50" y="212"/>
                    <a:pt x="49" y="210"/>
                  </a:cubicBezTo>
                  <a:cubicBezTo>
                    <a:pt x="49" y="211"/>
                    <a:pt x="50" y="211"/>
                    <a:pt x="51" y="212"/>
                  </a:cubicBezTo>
                  <a:close/>
                  <a:moveTo>
                    <a:pt x="54" y="220"/>
                  </a:moveTo>
                  <a:cubicBezTo>
                    <a:pt x="55" y="221"/>
                    <a:pt x="56" y="222"/>
                    <a:pt x="57" y="223"/>
                  </a:cubicBezTo>
                  <a:cubicBezTo>
                    <a:pt x="56" y="222"/>
                    <a:pt x="55" y="222"/>
                    <a:pt x="54" y="221"/>
                  </a:cubicBezTo>
                  <a:cubicBezTo>
                    <a:pt x="53" y="220"/>
                    <a:pt x="52" y="220"/>
                    <a:pt x="52" y="219"/>
                  </a:cubicBezTo>
                  <a:cubicBezTo>
                    <a:pt x="52" y="219"/>
                    <a:pt x="52" y="219"/>
                    <a:pt x="52" y="219"/>
                  </a:cubicBezTo>
                  <a:cubicBezTo>
                    <a:pt x="52" y="219"/>
                    <a:pt x="53" y="220"/>
                    <a:pt x="53" y="220"/>
                  </a:cubicBezTo>
                  <a:cubicBezTo>
                    <a:pt x="54" y="220"/>
                    <a:pt x="54" y="220"/>
                    <a:pt x="54" y="220"/>
                  </a:cubicBezTo>
                  <a:close/>
                  <a:moveTo>
                    <a:pt x="53" y="222"/>
                  </a:moveTo>
                  <a:cubicBezTo>
                    <a:pt x="53" y="223"/>
                    <a:pt x="54" y="223"/>
                    <a:pt x="54" y="223"/>
                  </a:cubicBezTo>
                  <a:cubicBezTo>
                    <a:pt x="53" y="223"/>
                    <a:pt x="52" y="222"/>
                    <a:pt x="51" y="221"/>
                  </a:cubicBezTo>
                  <a:cubicBezTo>
                    <a:pt x="51" y="221"/>
                    <a:pt x="51" y="221"/>
                    <a:pt x="51" y="220"/>
                  </a:cubicBezTo>
                  <a:cubicBezTo>
                    <a:pt x="51" y="221"/>
                    <a:pt x="52" y="222"/>
                    <a:pt x="53" y="222"/>
                  </a:cubicBezTo>
                  <a:close/>
                  <a:moveTo>
                    <a:pt x="56" y="228"/>
                  </a:moveTo>
                  <a:cubicBezTo>
                    <a:pt x="57" y="228"/>
                    <a:pt x="57" y="228"/>
                    <a:pt x="57" y="228"/>
                  </a:cubicBezTo>
                  <a:cubicBezTo>
                    <a:pt x="57" y="228"/>
                    <a:pt x="57" y="228"/>
                    <a:pt x="57" y="228"/>
                  </a:cubicBezTo>
                  <a:cubicBezTo>
                    <a:pt x="55" y="227"/>
                    <a:pt x="54" y="226"/>
                    <a:pt x="52" y="225"/>
                  </a:cubicBezTo>
                  <a:cubicBezTo>
                    <a:pt x="54" y="226"/>
                    <a:pt x="55" y="227"/>
                    <a:pt x="56" y="228"/>
                  </a:cubicBezTo>
                  <a:close/>
                  <a:moveTo>
                    <a:pt x="55" y="218"/>
                  </a:moveTo>
                  <a:cubicBezTo>
                    <a:pt x="55" y="218"/>
                    <a:pt x="55" y="218"/>
                    <a:pt x="55" y="218"/>
                  </a:cubicBezTo>
                  <a:cubicBezTo>
                    <a:pt x="57" y="219"/>
                    <a:pt x="58" y="220"/>
                    <a:pt x="60" y="221"/>
                  </a:cubicBezTo>
                  <a:cubicBezTo>
                    <a:pt x="63" y="224"/>
                    <a:pt x="66" y="227"/>
                    <a:pt x="69" y="230"/>
                  </a:cubicBezTo>
                  <a:cubicBezTo>
                    <a:pt x="69" y="230"/>
                    <a:pt x="68" y="230"/>
                    <a:pt x="67" y="229"/>
                  </a:cubicBezTo>
                  <a:cubicBezTo>
                    <a:pt x="65" y="228"/>
                    <a:pt x="62" y="226"/>
                    <a:pt x="60" y="225"/>
                  </a:cubicBezTo>
                  <a:cubicBezTo>
                    <a:pt x="58" y="223"/>
                    <a:pt x="56" y="220"/>
                    <a:pt x="55" y="218"/>
                  </a:cubicBezTo>
                  <a:close/>
                  <a:moveTo>
                    <a:pt x="68" y="227"/>
                  </a:moveTo>
                  <a:cubicBezTo>
                    <a:pt x="68" y="227"/>
                    <a:pt x="68" y="227"/>
                    <a:pt x="68" y="227"/>
                  </a:cubicBezTo>
                  <a:cubicBezTo>
                    <a:pt x="67" y="226"/>
                    <a:pt x="66" y="225"/>
                    <a:pt x="65" y="224"/>
                  </a:cubicBezTo>
                  <a:cubicBezTo>
                    <a:pt x="66" y="225"/>
                    <a:pt x="67" y="226"/>
                    <a:pt x="69" y="226"/>
                  </a:cubicBezTo>
                  <a:cubicBezTo>
                    <a:pt x="69" y="227"/>
                    <a:pt x="70" y="227"/>
                    <a:pt x="70" y="228"/>
                  </a:cubicBezTo>
                  <a:cubicBezTo>
                    <a:pt x="69" y="228"/>
                    <a:pt x="69" y="228"/>
                    <a:pt x="68" y="227"/>
                  </a:cubicBezTo>
                  <a:close/>
                  <a:moveTo>
                    <a:pt x="60" y="220"/>
                  </a:moveTo>
                  <a:cubicBezTo>
                    <a:pt x="59" y="218"/>
                    <a:pt x="57" y="216"/>
                    <a:pt x="55" y="215"/>
                  </a:cubicBezTo>
                  <a:cubicBezTo>
                    <a:pt x="58" y="216"/>
                    <a:pt x="60" y="218"/>
                    <a:pt x="63" y="219"/>
                  </a:cubicBezTo>
                  <a:cubicBezTo>
                    <a:pt x="64" y="221"/>
                    <a:pt x="65" y="222"/>
                    <a:pt x="66" y="223"/>
                  </a:cubicBezTo>
                  <a:cubicBezTo>
                    <a:pt x="64" y="222"/>
                    <a:pt x="62" y="221"/>
                    <a:pt x="60" y="220"/>
                  </a:cubicBezTo>
                  <a:close/>
                  <a:moveTo>
                    <a:pt x="62" y="216"/>
                  </a:moveTo>
                  <a:cubicBezTo>
                    <a:pt x="66" y="219"/>
                    <a:pt x="71" y="222"/>
                    <a:pt x="75" y="225"/>
                  </a:cubicBezTo>
                  <a:cubicBezTo>
                    <a:pt x="71" y="222"/>
                    <a:pt x="67" y="220"/>
                    <a:pt x="63" y="218"/>
                  </a:cubicBezTo>
                  <a:cubicBezTo>
                    <a:pt x="63" y="217"/>
                    <a:pt x="62" y="217"/>
                    <a:pt x="62" y="216"/>
                  </a:cubicBezTo>
                  <a:close/>
                  <a:moveTo>
                    <a:pt x="74" y="221"/>
                  </a:moveTo>
                  <a:cubicBezTo>
                    <a:pt x="73" y="220"/>
                    <a:pt x="73" y="220"/>
                    <a:pt x="72" y="219"/>
                  </a:cubicBezTo>
                  <a:cubicBezTo>
                    <a:pt x="75" y="221"/>
                    <a:pt x="77" y="223"/>
                    <a:pt x="80" y="225"/>
                  </a:cubicBezTo>
                  <a:cubicBezTo>
                    <a:pt x="80" y="225"/>
                    <a:pt x="80" y="225"/>
                    <a:pt x="80" y="225"/>
                  </a:cubicBezTo>
                  <a:cubicBezTo>
                    <a:pt x="78" y="224"/>
                    <a:pt x="76" y="222"/>
                    <a:pt x="74" y="221"/>
                  </a:cubicBezTo>
                  <a:close/>
                  <a:moveTo>
                    <a:pt x="68" y="215"/>
                  </a:moveTo>
                  <a:cubicBezTo>
                    <a:pt x="66" y="214"/>
                    <a:pt x="65" y="213"/>
                    <a:pt x="64" y="211"/>
                  </a:cubicBezTo>
                  <a:cubicBezTo>
                    <a:pt x="65" y="212"/>
                    <a:pt x="67" y="212"/>
                    <a:pt x="68" y="213"/>
                  </a:cubicBezTo>
                  <a:cubicBezTo>
                    <a:pt x="69" y="213"/>
                    <a:pt x="69" y="214"/>
                    <a:pt x="70" y="214"/>
                  </a:cubicBezTo>
                  <a:cubicBezTo>
                    <a:pt x="70" y="214"/>
                    <a:pt x="70" y="215"/>
                    <a:pt x="69" y="215"/>
                  </a:cubicBezTo>
                  <a:cubicBezTo>
                    <a:pt x="69" y="216"/>
                    <a:pt x="70" y="216"/>
                    <a:pt x="71" y="216"/>
                  </a:cubicBezTo>
                  <a:cubicBezTo>
                    <a:pt x="71" y="215"/>
                    <a:pt x="72" y="215"/>
                    <a:pt x="73" y="215"/>
                  </a:cubicBezTo>
                  <a:cubicBezTo>
                    <a:pt x="74" y="215"/>
                    <a:pt x="75" y="215"/>
                    <a:pt x="75" y="216"/>
                  </a:cubicBezTo>
                  <a:cubicBezTo>
                    <a:pt x="77" y="218"/>
                    <a:pt x="78" y="220"/>
                    <a:pt x="79" y="222"/>
                  </a:cubicBezTo>
                  <a:cubicBezTo>
                    <a:pt x="75" y="220"/>
                    <a:pt x="71" y="217"/>
                    <a:pt x="68" y="215"/>
                  </a:cubicBezTo>
                  <a:close/>
                  <a:moveTo>
                    <a:pt x="76" y="204"/>
                  </a:moveTo>
                  <a:cubicBezTo>
                    <a:pt x="75" y="203"/>
                    <a:pt x="74" y="202"/>
                    <a:pt x="73" y="202"/>
                  </a:cubicBezTo>
                  <a:cubicBezTo>
                    <a:pt x="73" y="202"/>
                    <a:pt x="73" y="202"/>
                    <a:pt x="73" y="202"/>
                  </a:cubicBezTo>
                  <a:cubicBezTo>
                    <a:pt x="74" y="202"/>
                    <a:pt x="75" y="203"/>
                    <a:pt x="76" y="203"/>
                  </a:cubicBezTo>
                  <a:cubicBezTo>
                    <a:pt x="76" y="203"/>
                    <a:pt x="76" y="204"/>
                    <a:pt x="76" y="204"/>
                  </a:cubicBezTo>
                  <a:close/>
                  <a:moveTo>
                    <a:pt x="74" y="200"/>
                  </a:moveTo>
                  <a:cubicBezTo>
                    <a:pt x="74" y="200"/>
                    <a:pt x="74" y="200"/>
                    <a:pt x="74" y="200"/>
                  </a:cubicBezTo>
                  <a:cubicBezTo>
                    <a:pt x="74" y="200"/>
                    <a:pt x="74" y="199"/>
                    <a:pt x="74" y="199"/>
                  </a:cubicBezTo>
                  <a:cubicBezTo>
                    <a:pt x="75" y="200"/>
                    <a:pt x="76" y="201"/>
                    <a:pt x="77" y="202"/>
                  </a:cubicBezTo>
                  <a:cubicBezTo>
                    <a:pt x="77" y="202"/>
                    <a:pt x="77" y="202"/>
                    <a:pt x="77" y="202"/>
                  </a:cubicBezTo>
                  <a:cubicBezTo>
                    <a:pt x="76" y="201"/>
                    <a:pt x="75" y="201"/>
                    <a:pt x="74" y="200"/>
                  </a:cubicBezTo>
                  <a:close/>
                  <a:moveTo>
                    <a:pt x="75" y="199"/>
                  </a:moveTo>
                  <a:cubicBezTo>
                    <a:pt x="75" y="199"/>
                    <a:pt x="76" y="199"/>
                    <a:pt x="76" y="199"/>
                  </a:cubicBezTo>
                  <a:cubicBezTo>
                    <a:pt x="76" y="199"/>
                    <a:pt x="77" y="200"/>
                    <a:pt x="78" y="200"/>
                  </a:cubicBezTo>
                  <a:cubicBezTo>
                    <a:pt x="78" y="200"/>
                    <a:pt x="78" y="201"/>
                    <a:pt x="78" y="201"/>
                  </a:cubicBezTo>
                  <a:cubicBezTo>
                    <a:pt x="77" y="200"/>
                    <a:pt x="76" y="199"/>
                    <a:pt x="75" y="199"/>
                  </a:cubicBezTo>
                  <a:close/>
                  <a:moveTo>
                    <a:pt x="78" y="208"/>
                  </a:moveTo>
                  <a:cubicBezTo>
                    <a:pt x="78" y="208"/>
                    <a:pt x="79" y="208"/>
                    <a:pt x="79" y="208"/>
                  </a:cubicBezTo>
                  <a:cubicBezTo>
                    <a:pt x="79" y="208"/>
                    <a:pt x="78" y="209"/>
                    <a:pt x="78" y="209"/>
                  </a:cubicBezTo>
                  <a:cubicBezTo>
                    <a:pt x="78" y="209"/>
                    <a:pt x="78" y="208"/>
                    <a:pt x="77" y="208"/>
                  </a:cubicBezTo>
                  <a:cubicBezTo>
                    <a:pt x="78" y="208"/>
                    <a:pt x="78" y="208"/>
                    <a:pt x="78" y="208"/>
                  </a:cubicBezTo>
                  <a:close/>
                  <a:moveTo>
                    <a:pt x="78" y="206"/>
                  </a:moveTo>
                  <a:cubicBezTo>
                    <a:pt x="78" y="206"/>
                    <a:pt x="78" y="206"/>
                    <a:pt x="78" y="205"/>
                  </a:cubicBezTo>
                  <a:cubicBezTo>
                    <a:pt x="78" y="205"/>
                    <a:pt x="78" y="205"/>
                    <a:pt x="79" y="204"/>
                  </a:cubicBezTo>
                  <a:cubicBezTo>
                    <a:pt x="79" y="204"/>
                    <a:pt x="79" y="204"/>
                    <a:pt x="79" y="204"/>
                  </a:cubicBezTo>
                  <a:cubicBezTo>
                    <a:pt x="79" y="205"/>
                    <a:pt x="79" y="205"/>
                    <a:pt x="79" y="205"/>
                  </a:cubicBezTo>
                  <a:cubicBezTo>
                    <a:pt x="79" y="205"/>
                    <a:pt x="78" y="205"/>
                    <a:pt x="78" y="206"/>
                  </a:cubicBezTo>
                  <a:close/>
                  <a:moveTo>
                    <a:pt x="79" y="197"/>
                  </a:moveTo>
                  <a:cubicBezTo>
                    <a:pt x="79" y="196"/>
                    <a:pt x="80" y="196"/>
                    <a:pt x="80" y="196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81" y="197"/>
                    <a:pt x="80" y="197"/>
                    <a:pt x="80" y="197"/>
                  </a:cubicBezTo>
                  <a:lnTo>
                    <a:pt x="79" y="197"/>
                  </a:lnTo>
                  <a:close/>
                  <a:moveTo>
                    <a:pt x="80" y="206"/>
                  </a:moveTo>
                  <a:cubicBezTo>
                    <a:pt x="81" y="206"/>
                    <a:pt x="81" y="206"/>
                    <a:pt x="81" y="206"/>
                  </a:cubicBezTo>
                  <a:cubicBezTo>
                    <a:pt x="81" y="207"/>
                    <a:pt x="81" y="207"/>
                    <a:pt x="81" y="207"/>
                  </a:cubicBezTo>
                  <a:cubicBezTo>
                    <a:pt x="81" y="207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7"/>
                  </a:cubicBezTo>
                  <a:cubicBezTo>
                    <a:pt x="80" y="207"/>
                    <a:pt x="80" y="206"/>
                    <a:pt x="80" y="206"/>
                  </a:cubicBezTo>
                  <a:close/>
                  <a:moveTo>
                    <a:pt x="80" y="209"/>
                  </a:moveTo>
                  <a:cubicBezTo>
                    <a:pt x="82" y="210"/>
                    <a:pt x="83" y="211"/>
                    <a:pt x="85" y="212"/>
                  </a:cubicBezTo>
                  <a:cubicBezTo>
                    <a:pt x="85" y="212"/>
                    <a:pt x="84" y="212"/>
                    <a:pt x="84" y="212"/>
                  </a:cubicBezTo>
                  <a:cubicBezTo>
                    <a:pt x="83" y="211"/>
                    <a:pt x="81" y="210"/>
                    <a:pt x="80" y="210"/>
                  </a:cubicBezTo>
                  <a:cubicBezTo>
                    <a:pt x="80" y="209"/>
                    <a:pt x="80" y="209"/>
                    <a:pt x="80" y="209"/>
                  </a:cubicBezTo>
                  <a:close/>
                  <a:moveTo>
                    <a:pt x="82" y="208"/>
                  </a:moveTo>
                  <a:cubicBezTo>
                    <a:pt x="82" y="208"/>
                    <a:pt x="82" y="208"/>
                    <a:pt x="83" y="208"/>
                  </a:cubicBezTo>
                  <a:cubicBezTo>
                    <a:pt x="84" y="208"/>
                    <a:pt x="85" y="209"/>
                    <a:pt x="86" y="210"/>
                  </a:cubicBezTo>
                  <a:cubicBezTo>
                    <a:pt x="86" y="210"/>
                    <a:pt x="86" y="210"/>
                    <a:pt x="85" y="211"/>
                  </a:cubicBezTo>
                  <a:cubicBezTo>
                    <a:pt x="84" y="210"/>
                    <a:pt x="83" y="209"/>
                    <a:pt x="82" y="208"/>
                  </a:cubicBezTo>
                  <a:close/>
                  <a:moveTo>
                    <a:pt x="85" y="214"/>
                  </a:moveTo>
                  <a:cubicBezTo>
                    <a:pt x="88" y="216"/>
                    <a:pt x="91" y="217"/>
                    <a:pt x="94" y="219"/>
                  </a:cubicBezTo>
                  <a:cubicBezTo>
                    <a:pt x="93" y="218"/>
                    <a:pt x="91" y="218"/>
                    <a:pt x="89" y="217"/>
                  </a:cubicBezTo>
                  <a:cubicBezTo>
                    <a:pt x="88" y="216"/>
                    <a:pt x="86" y="215"/>
                    <a:pt x="85" y="214"/>
                  </a:cubicBezTo>
                  <a:cubicBezTo>
                    <a:pt x="85" y="214"/>
                    <a:pt x="85" y="214"/>
                    <a:pt x="85" y="214"/>
                  </a:cubicBezTo>
                  <a:close/>
                  <a:moveTo>
                    <a:pt x="95" y="221"/>
                  </a:moveTo>
                  <a:cubicBezTo>
                    <a:pt x="95" y="221"/>
                    <a:pt x="95" y="221"/>
                    <a:pt x="95" y="221"/>
                  </a:cubicBezTo>
                  <a:cubicBezTo>
                    <a:pt x="95" y="221"/>
                    <a:pt x="94" y="221"/>
                    <a:pt x="94" y="221"/>
                  </a:cubicBezTo>
                  <a:cubicBezTo>
                    <a:pt x="94" y="221"/>
                    <a:pt x="93" y="220"/>
                    <a:pt x="93" y="220"/>
                  </a:cubicBezTo>
                  <a:cubicBezTo>
                    <a:pt x="94" y="220"/>
                    <a:pt x="94" y="220"/>
                    <a:pt x="95" y="221"/>
                  </a:cubicBezTo>
                  <a:close/>
                  <a:moveTo>
                    <a:pt x="93" y="216"/>
                  </a:moveTo>
                  <a:cubicBezTo>
                    <a:pt x="94" y="215"/>
                    <a:pt x="94" y="215"/>
                    <a:pt x="94" y="215"/>
                  </a:cubicBezTo>
                  <a:cubicBezTo>
                    <a:pt x="95" y="216"/>
                    <a:pt x="96" y="216"/>
                    <a:pt x="97" y="217"/>
                  </a:cubicBezTo>
                  <a:cubicBezTo>
                    <a:pt x="96" y="217"/>
                    <a:pt x="97" y="218"/>
                    <a:pt x="97" y="218"/>
                  </a:cubicBezTo>
                  <a:cubicBezTo>
                    <a:pt x="97" y="218"/>
                    <a:pt x="97" y="218"/>
                    <a:pt x="97" y="218"/>
                  </a:cubicBezTo>
                  <a:cubicBezTo>
                    <a:pt x="96" y="217"/>
                    <a:pt x="95" y="216"/>
                    <a:pt x="93" y="216"/>
                  </a:cubicBezTo>
                  <a:close/>
                  <a:moveTo>
                    <a:pt x="98" y="222"/>
                  </a:moveTo>
                  <a:cubicBezTo>
                    <a:pt x="99" y="222"/>
                    <a:pt x="99" y="222"/>
                    <a:pt x="100" y="222"/>
                  </a:cubicBezTo>
                  <a:cubicBezTo>
                    <a:pt x="100" y="222"/>
                    <a:pt x="100" y="222"/>
                    <a:pt x="99" y="223"/>
                  </a:cubicBezTo>
                  <a:cubicBezTo>
                    <a:pt x="99" y="223"/>
                    <a:pt x="99" y="223"/>
                    <a:pt x="99" y="223"/>
                  </a:cubicBezTo>
                  <a:cubicBezTo>
                    <a:pt x="99" y="223"/>
                    <a:pt x="98" y="223"/>
                    <a:pt x="97" y="222"/>
                  </a:cubicBezTo>
                  <a:cubicBezTo>
                    <a:pt x="97" y="222"/>
                    <a:pt x="98" y="222"/>
                    <a:pt x="98" y="222"/>
                  </a:cubicBezTo>
                  <a:close/>
                  <a:moveTo>
                    <a:pt x="106" y="235"/>
                  </a:moveTo>
                  <a:cubicBezTo>
                    <a:pt x="106" y="236"/>
                    <a:pt x="106" y="236"/>
                    <a:pt x="107" y="236"/>
                  </a:cubicBezTo>
                  <a:cubicBezTo>
                    <a:pt x="108" y="236"/>
                    <a:pt x="109" y="237"/>
                    <a:pt x="110" y="237"/>
                  </a:cubicBezTo>
                  <a:cubicBezTo>
                    <a:pt x="111" y="238"/>
                    <a:pt x="111" y="238"/>
                    <a:pt x="111" y="238"/>
                  </a:cubicBezTo>
                  <a:cubicBezTo>
                    <a:pt x="109" y="238"/>
                    <a:pt x="107" y="237"/>
                    <a:pt x="106" y="235"/>
                  </a:cubicBezTo>
                  <a:close/>
                  <a:moveTo>
                    <a:pt x="110" y="234"/>
                  </a:moveTo>
                  <a:cubicBezTo>
                    <a:pt x="111" y="234"/>
                    <a:pt x="111" y="234"/>
                    <a:pt x="112" y="234"/>
                  </a:cubicBezTo>
                  <a:cubicBezTo>
                    <a:pt x="113" y="235"/>
                    <a:pt x="113" y="235"/>
                    <a:pt x="114" y="235"/>
                  </a:cubicBezTo>
                  <a:cubicBezTo>
                    <a:pt x="114" y="236"/>
                    <a:pt x="114" y="236"/>
                    <a:pt x="113" y="236"/>
                  </a:cubicBezTo>
                  <a:cubicBezTo>
                    <a:pt x="112" y="235"/>
                    <a:pt x="111" y="235"/>
                    <a:pt x="110" y="234"/>
                  </a:cubicBezTo>
                  <a:close/>
                  <a:moveTo>
                    <a:pt x="114" y="231"/>
                  </a:moveTo>
                  <a:cubicBezTo>
                    <a:pt x="113" y="231"/>
                    <a:pt x="113" y="230"/>
                    <a:pt x="113" y="230"/>
                  </a:cubicBezTo>
                  <a:cubicBezTo>
                    <a:pt x="113" y="230"/>
                    <a:pt x="114" y="230"/>
                    <a:pt x="114" y="230"/>
                  </a:cubicBezTo>
                  <a:cubicBezTo>
                    <a:pt x="115" y="231"/>
                    <a:pt x="115" y="231"/>
                    <a:pt x="116" y="231"/>
                  </a:cubicBezTo>
                  <a:cubicBezTo>
                    <a:pt x="115" y="232"/>
                    <a:pt x="115" y="232"/>
                    <a:pt x="115" y="232"/>
                  </a:cubicBezTo>
                  <a:cubicBezTo>
                    <a:pt x="115" y="231"/>
                    <a:pt x="114" y="231"/>
                    <a:pt x="114" y="231"/>
                  </a:cubicBezTo>
                  <a:close/>
                  <a:moveTo>
                    <a:pt x="113" y="227"/>
                  </a:moveTo>
                  <a:cubicBezTo>
                    <a:pt x="113" y="227"/>
                    <a:pt x="113" y="227"/>
                    <a:pt x="114" y="227"/>
                  </a:cubicBezTo>
                  <a:cubicBezTo>
                    <a:pt x="115" y="228"/>
                    <a:pt x="116" y="228"/>
                    <a:pt x="117" y="228"/>
                  </a:cubicBezTo>
                  <a:cubicBezTo>
                    <a:pt x="117" y="229"/>
                    <a:pt x="117" y="230"/>
                    <a:pt x="118" y="229"/>
                  </a:cubicBezTo>
                  <a:cubicBezTo>
                    <a:pt x="118" y="229"/>
                    <a:pt x="118" y="229"/>
                    <a:pt x="118" y="229"/>
                  </a:cubicBezTo>
                  <a:cubicBezTo>
                    <a:pt x="118" y="229"/>
                    <a:pt x="119" y="229"/>
                    <a:pt x="119" y="230"/>
                  </a:cubicBezTo>
                  <a:cubicBezTo>
                    <a:pt x="119" y="230"/>
                    <a:pt x="119" y="230"/>
                    <a:pt x="119" y="230"/>
                  </a:cubicBezTo>
                  <a:cubicBezTo>
                    <a:pt x="118" y="230"/>
                    <a:pt x="117" y="230"/>
                    <a:pt x="117" y="230"/>
                  </a:cubicBezTo>
                  <a:cubicBezTo>
                    <a:pt x="115" y="229"/>
                    <a:pt x="114" y="228"/>
                    <a:pt x="113" y="227"/>
                  </a:cubicBezTo>
                  <a:close/>
                  <a:moveTo>
                    <a:pt x="118" y="224"/>
                  </a:moveTo>
                  <a:cubicBezTo>
                    <a:pt x="119" y="224"/>
                    <a:pt x="120" y="223"/>
                    <a:pt x="121" y="222"/>
                  </a:cubicBezTo>
                  <a:cubicBezTo>
                    <a:pt x="121" y="222"/>
                    <a:pt x="121" y="222"/>
                    <a:pt x="121" y="222"/>
                  </a:cubicBezTo>
                  <a:cubicBezTo>
                    <a:pt x="121" y="223"/>
                    <a:pt x="120" y="224"/>
                    <a:pt x="119" y="225"/>
                  </a:cubicBezTo>
                  <a:cubicBezTo>
                    <a:pt x="119" y="225"/>
                    <a:pt x="118" y="225"/>
                    <a:pt x="118" y="224"/>
                  </a:cubicBezTo>
                  <a:close/>
                  <a:moveTo>
                    <a:pt x="121" y="232"/>
                  </a:moveTo>
                  <a:cubicBezTo>
                    <a:pt x="121" y="232"/>
                    <a:pt x="121" y="232"/>
                    <a:pt x="122" y="232"/>
                  </a:cubicBezTo>
                  <a:cubicBezTo>
                    <a:pt x="123" y="232"/>
                    <a:pt x="124" y="233"/>
                    <a:pt x="124" y="234"/>
                  </a:cubicBezTo>
                  <a:cubicBezTo>
                    <a:pt x="125" y="234"/>
                    <a:pt x="126" y="233"/>
                    <a:pt x="125" y="232"/>
                  </a:cubicBezTo>
                  <a:cubicBezTo>
                    <a:pt x="125" y="232"/>
                    <a:pt x="124" y="232"/>
                    <a:pt x="124" y="231"/>
                  </a:cubicBezTo>
                  <a:cubicBezTo>
                    <a:pt x="126" y="231"/>
                    <a:pt x="129" y="230"/>
                    <a:pt x="131" y="230"/>
                  </a:cubicBezTo>
                  <a:cubicBezTo>
                    <a:pt x="131" y="230"/>
                    <a:pt x="131" y="230"/>
                    <a:pt x="131" y="230"/>
                  </a:cubicBezTo>
                  <a:cubicBezTo>
                    <a:pt x="130" y="231"/>
                    <a:pt x="130" y="232"/>
                    <a:pt x="129" y="233"/>
                  </a:cubicBezTo>
                  <a:cubicBezTo>
                    <a:pt x="128" y="233"/>
                    <a:pt x="128" y="233"/>
                    <a:pt x="128" y="234"/>
                  </a:cubicBezTo>
                  <a:cubicBezTo>
                    <a:pt x="126" y="234"/>
                    <a:pt x="124" y="234"/>
                    <a:pt x="122" y="234"/>
                  </a:cubicBezTo>
                  <a:cubicBezTo>
                    <a:pt x="121" y="233"/>
                    <a:pt x="121" y="233"/>
                    <a:pt x="120" y="232"/>
                  </a:cubicBezTo>
                  <a:cubicBezTo>
                    <a:pt x="120" y="232"/>
                    <a:pt x="120" y="232"/>
                    <a:pt x="121" y="232"/>
                  </a:cubicBezTo>
                  <a:close/>
                  <a:moveTo>
                    <a:pt x="132" y="235"/>
                  </a:moveTo>
                  <a:cubicBezTo>
                    <a:pt x="130" y="235"/>
                    <a:pt x="128" y="236"/>
                    <a:pt x="126" y="236"/>
                  </a:cubicBezTo>
                  <a:cubicBezTo>
                    <a:pt x="125" y="236"/>
                    <a:pt x="124" y="235"/>
                    <a:pt x="123" y="235"/>
                  </a:cubicBezTo>
                  <a:cubicBezTo>
                    <a:pt x="126" y="235"/>
                    <a:pt x="129" y="235"/>
                    <a:pt x="132" y="235"/>
                  </a:cubicBezTo>
                  <a:close/>
                  <a:moveTo>
                    <a:pt x="137" y="235"/>
                  </a:moveTo>
                  <a:cubicBezTo>
                    <a:pt x="137" y="235"/>
                    <a:pt x="136" y="235"/>
                    <a:pt x="136" y="236"/>
                  </a:cubicBezTo>
                  <a:cubicBezTo>
                    <a:pt x="135" y="236"/>
                    <a:pt x="134" y="236"/>
                    <a:pt x="133" y="236"/>
                  </a:cubicBezTo>
                  <a:cubicBezTo>
                    <a:pt x="132" y="236"/>
                    <a:pt x="131" y="236"/>
                    <a:pt x="130" y="237"/>
                  </a:cubicBezTo>
                  <a:cubicBezTo>
                    <a:pt x="132" y="236"/>
                    <a:pt x="134" y="236"/>
                    <a:pt x="137" y="235"/>
                  </a:cubicBezTo>
                  <a:close/>
                  <a:moveTo>
                    <a:pt x="130" y="234"/>
                  </a:moveTo>
                  <a:cubicBezTo>
                    <a:pt x="132" y="233"/>
                    <a:pt x="134" y="232"/>
                    <a:pt x="135" y="231"/>
                  </a:cubicBezTo>
                  <a:cubicBezTo>
                    <a:pt x="135" y="231"/>
                    <a:pt x="136" y="232"/>
                    <a:pt x="137" y="232"/>
                  </a:cubicBezTo>
                  <a:cubicBezTo>
                    <a:pt x="138" y="231"/>
                    <a:pt x="139" y="231"/>
                    <a:pt x="140" y="230"/>
                  </a:cubicBezTo>
                  <a:cubicBezTo>
                    <a:pt x="139" y="231"/>
                    <a:pt x="139" y="232"/>
                    <a:pt x="138" y="233"/>
                  </a:cubicBezTo>
                  <a:cubicBezTo>
                    <a:pt x="135" y="233"/>
                    <a:pt x="133" y="234"/>
                    <a:pt x="130" y="234"/>
                  </a:cubicBezTo>
                  <a:close/>
                  <a:moveTo>
                    <a:pt x="139" y="226"/>
                  </a:moveTo>
                  <a:cubicBezTo>
                    <a:pt x="139" y="226"/>
                    <a:pt x="139" y="227"/>
                    <a:pt x="139" y="227"/>
                  </a:cubicBezTo>
                  <a:cubicBezTo>
                    <a:pt x="138" y="227"/>
                    <a:pt x="137" y="227"/>
                    <a:pt x="136" y="227"/>
                  </a:cubicBezTo>
                  <a:cubicBezTo>
                    <a:pt x="137" y="227"/>
                    <a:pt x="137" y="227"/>
                    <a:pt x="137" y="227"/>
                  </a:cubicBezTo>
                  <a:cubicBezTo>
                    <a:pt x="139" y="226"/>
                    <a:pt x="140" y="225"/>
                    <a:pt x="142" y="224"/>
                  </a:cubicBezTo>
                  <a:cubicBezTo>
                    <a:pt x="141" y="225"/>
                    <a:pt x="140" y="225"/>
                    <a:pt x="139" y="226"/>
                  </a:cubicBezTo>
                  <a:close/>
                  <a:moveTo>
                    <a:pt x="143" y="229"/>
                  </a:moveTo>
                  <a:cubicBezTo>
                    <a:pt x="145" y="229"/>
                    <a:pt x="146" y="229"/>
                    <a:pt x="147" y="229"/>
                  </a:cubicBezTo>
                  <a:cubicBezTo>
                    <a:pt x="148" y="229"/>
                    <a:pt x="149" y="229"/>
                    <a:pt x="149" y="229"/>
                  </a:cubicBezTo>
                  <a:cubicBezTo>
                    <a:pt x="149" y="229"/>
                    <a:pt x="148" y="230"/>
                    <a:pt x="148" y="230"/>
                  </a:cubicBezTo>
                  <a:cubicBezTo>
                    <a:pt x="147" y="231"/>
                    <a:pt x="145" y="232"/>
                    <a:pt x="144" y="232"/>
                  </a:cubicBezTo>
                  <a:cubicBezTo>
                    <a:pt x="143" y="233"/>
                    <a:pt x="141" y="233"/>
                    <a:pt x="140" y="233"/>
                  </a:cubicBezTo>
                  <a:cubicBezTo>
                    <a:pt x="141" y="232"/>
                    <a:pt x="142" y="230"/>
                    <a:pt x="143" y="229"/>
                  </a:cubicBezTo>
                  <a:close/>
                  <a:moveTo>
                    <a:pt x="145" y="236"/>
                  </a:moveTo>
                  <a:cubicBezTo>
                    <a:pt x="149" y="235"/>
                    <a:pt x="153" y="234"/>
                    <a:pt x="158" y="234"/>
                  </a:cubicBezTo>
                  <a:cubicBezTo>
                    <a:pt x="157" y="234"/>
                    <a:pt x="157" y="234"/>
                    <a:pt x="157" y="235"/>
                  </a:cubicBezTo>
                  <a:cubicBezTo>
                    <a:pt x="152" y="235"/>
                    <a:pt x="148" y="236"/>
                    <a:pt x="144" y="236"/>
                  </a:cubicBezTo>
                  <a:cubicBezTo>
                    <a:pt x="144" y="236"/>
                    <a:pt x="145" y="236"/>
                    <a:pt x="145" y="236"/>
                  </a:cubicBezTo>
                  <a:close/>
                  <a:moveTo>
                    <a:pt x="157" y="231"/>
                  </a:moveTo>
                  <a:cubicBezTo>
                    <a:pt x="158" y="231"/>
                    <a:pt x="160" y="230"/>
                    <a:pt x="161" y="229"/>
                  </a:cubicBezTo>
                  <a:cubicBezTo>
                    <a:pt x="160" y="230"/>
                    <a:pt x="160" y="230"/>
                    <a:pt x="159" y="231"/>
                  </a:cubicBezTo>
                  <a:cubicBezTo>
                    <a:pt x="159" y="231"/>
                    <a:pt x="158" y="231"/>
                    <a:pt x="157" y="231"/>
                  </a:cubicBezTo>
                  <a:close/>
                  <a:moveTo>
                    <a:pt x="159" y="229"/>
                  </a:moveTo>
                  <a:cubicBezTo>
                    <a:pt x="161" y="227"/>
                    <a:pt x="164" y="225"/>
                    <a:pt x="166" y="223"/>
                  </a:cubicBezTo>
                  <a:cubicBezTo>
                    <a:pt x="166" y="224"/>
                    <a:pt x="165" y="225"/>
                    <a:pt x="164" y="226"/>
                  </a:cubicBezTo>
                  <a:cubicBezTo>
                    <a:pt x="162" y="227"/>
                    <a:pt x="161" y="228"/>
                    <a:pt x="159" y="229"/>
                  </a:cubicBezTo>
                  <a:close/>
                  <a:moveTo>
                    <a:pt x="165" y="227"/>
                  </a:moveTo>
                  <a:cubicBezTo>
                    <a:pt x="174" y="222"/>
                    <a:pt x="182" y="215"/>
                    <a:pt x="190" y="208"/>
                  </a:cubicBezTo>
                  <a:cubicBezTo>
                    <a:pt x="190" y="209"/>
                    <a:pt x="189" y="210"/>
                    <a:pt x="189" y="210"/>
                  </a:cubicBezTo>
                  <a:cubicBezTo>
                    <a:pt x="189" y="210"/>
                    <a:pt x="189" y="210"/>
                    <a:pt x="189" y="210"/>
                  </a:cubicBezTo>
                  <a:cubicBezTo>
                    <a:pt x="180" y="217"/>
                    <a:pt x="172" y="224"/>
                    <a:pt x="163" y="231"/>
                  </a:cubicBezTo>
                  <a:cubicBezTo>
                    <a:pt x="163" y="231"/>
                    <a:pt x="162" y="231"/>
                    <a:pt x="162" y="231"/>
                  </a:cubicBezTo>
                  <a:cubicBezTo>
                    <a:pt x="163" y="229"/>
                    <a:pt x="164" y="228"/>
                    <a:pt x="165" y="227"/>
                  </a:cubicBezTo>
                  <a:close/>
                  <a:moveTo>
                    <a:pt x="177" y="222"/>
                  </a:moveTo>
                  <a:cubicBezTo>
                    <a:pt x="175" y="224"/>
                    <a:pt x="172" y="226"/>
                    <a:pt x="170" y="229"/>
                  </a:cubicBezTo>
                  <a:cubicBezTo>
                    <a:pt x="169" y="229"/>
                    <a:pt x="168" y="230"/>
                    <a:pt x="168" y="230"/>
                  </a:cubicBezTo>
                  <a:cubicBezTo>
                    <a:pt x="167" y="230"/>
                    <a:pt x="167" y="230"/>
                    <a:pt x="167" y="230"/>
                  </a:cubicBezTo>
                  <a:cubicBezTo>
                    <a:pt x="170" y="227"/>
                    <a:pt x="174" y="224"/>
                    <a:pt x="177" y="222"/>
                  </a:cubicBezTo>
                  <a:close/>
                  <a:moveTo>
                    <a:pt x="185" y="218"/>
                  </a:moveTo>
                  <a:cubicBezTo>
                    <a:pt x="184" y="218"/>
                    <a:pt x="183" y="219"/>
                    <a:pt x="183" y="220"/>
                  </a:cubicBezTo>
                  <a:cubicBezTo>
                    <a:pt x="181" y="221"/>
                    <a:pt x="179" y="223"/>
                    <a:pt x="177" y="225"/>
                  </a:cubicBezTo>
                  <a:cubicBezTo>
                    <a:pt x="176" y="225"/>
                    <a:pt x="176" y="226"/>
                    <a:pt x="175" y="226"/>
                  </a:cubicBezTo>
                  <a:cubicBezTo>
                    <a:pt x="178" y="223"/>
                    <a:pt x="181" y="220"/>
                    <a:pt x="185" y="218"/>
                  </a:cubicBezTo>
                  <a:close/>
                  <a:moveTo>
                    <a:pt x="184" y="216"/>
                  </a:moveTo>
                  <a:cubicBezTo>
                    <a:pt x="186" y="215"/>
                    <a:pt x="188" y="213"/>
                    <a:pt x="190" y="212"/>
                  </a:cubicBezTo>
                  <a:cubicBezTo>
                    <a:pt x="190" y="212"/>
                    <a:pt x="190" y="212"/>
                    <a:pt x="190" y="212"/>
                  </a:cubicBezTo>
                  <a:cubicBezTo>
                    <a:pt x="191" y="211"/>
                    <a:pt x="191" y="211"/>
                    <a:pt x="192" y="210"/>
                  </a:cubicBezTo>
                  <a:cubicBezTo>
                    <a:pt x="192" y="211"/>
                    <a:pt x="192" y="211"/>
                    <a:pt x="191" y="211"/>
                  </a:cubicBezTo>
                  <a:cubicBezTo>
                    <a:pt x="189" y="213"/>
                    <a:pt x="186" y="215"/>
                    <a:pt x="184" y="216"/>
                  </a:cubicBezTo>
                  <a:close/>
                  <a:moveTo>
                    <a:pt x="192" y="212"/>
                  </a:moveTo>
                  <a:cubicBezTo>
                    <a:pt x="193" y="212"/>
                    <a:pt x="193" y="212"/>
                    <a:pt x="194" y="212"/>
                  </a:cubicBezTo>
                  <a:cubicBezTo>
                    <a:pt x="193" y="212"/>
                    <a:pt x="193" y="213"/>
                    <a:pt x="192" y="214"/>
                  </a:cubicBezTo>
                  <a:cubicBezTo>
                    <a:pt x="191" y="215"/>
                    <a:pt x="189" y="217"/>
                    <a:pt x="187" y="218"/>
                  </a:cubicBezTo>
                  <a:cubicBezTo>
                    <a:pt x="189" y="216"/>
                    <a:pt x="191" y="214"/>
                    <a:pt x="192" y="212"/>
                  </a:cubicBezTo>
                  <a:close/>
                  <a:moveTo>
                    <a:pt x="193" y="207"/>
                  </a:moveTo>
                  <a:cubicBezTo>
                    <a:pt x="194" y="206"/>
                    <a:pt x="194" y="205"/>
                    <a:pt x="195" y="204"/>
                  </a:cubicBezTo>
                  <a:cubicBezTo>
                    <a:pt x="197" y="202"/>
                    <a:pt x="199" y="201"/>
                    <a:pt x="201" y="199"/>
                  </a:cubicBezTo>
                  <a:cubicBezTo>
                    <a:pt x="202" y="198"/>
                    <a:pt x="202" y="198"/>
                    <a:pt x="203" y="197"/>
                  </a:cubicBezTo>
                  <a:cubicBezTo>
                    <a:pt x="203" y="198"/>
                    <a:pt x="202" y="199"/>
                    <a:pt x="201" y="200"/>
                  </a:cubicBezTo>
                  <a:cubicBezTo>
                    <a:pt x="198" y="203"/>
                    <a:pt x="196" y="205"/>
                    <a:pt x="193" y="207"/>
                  </a:cubicBezTo>
                  <a:close/>
                  <a:moveTo>
                    <a:pt x="206" y="192"/>
                  </a:moveTo>
                  <a:cubicBezTo>
                    <a:pt x="204" y="194"/>
                    <a:pt x="202" y="196"/>
                    <a:pt x="199" y="197"/>
                  </a:cubicBezTo>
                  <a:cubicBezTo>
                    <a:pt x="201" y="195"/>
                    <a:pt x="202" y="193"/>
                    <a:pt x="204" y="191"/>
                  </a:cubicBezTo>
                  <a:cubicBezTo>
                    <a:pt x="210" y="184"/>
                    <a:pt x="216" y="177"/>
                    <a:pt x="223" y="171"/>
                  </a:cubicBezTo>
                  <a:cubicBezTo>
                    <a:pt x="223" y="171"/>
                    <a:pt x="223" y="171"/>
                    <a:pt x="223" y="171"/>
                  </a:cubicBezTo>
                  <a:cubicBezTo>
                    <a:pt x="220" y="174"/>
                    <a:pt x="218" y="177"/>
                    <a:pt x="216" y="179"/>
                  </a:cubicBezTo>
                  <a:cubicBezTo>
                    <a:pt x="213" y="183"/>
                    <a:pt x="209" y="188"/>
                    <a:pt x="206" y="192"/>
                  </a:cubicBezTo>
                  <a:close/>
                  <a:moveTo>
                    <a:pt x="220" y="144"/>
                  </a:moveTo>
                  <a:cubicBezTo>
                    <a:pt x="220" y="146"/>
                    <a:pt x="219" y="148"/>
                    <a:pt x="219" y="150"/>
                  </a:cubicBezTo>
                  <a:cubicBezTo>
                    <a:pt x="219" y="150"/>
                    <a:pt x="219" y="150"/>
                    <a:pt x="219" y="150"/>
                  </a:cubicBezTo>
                  <a:cubicBezTo>
                    <a:pt x="221" y="144"/>
                    <a:pt x="222" y="137"/>
                    <a:pt x="224" y="131"/>
                  </a:cubicBezTo>
                  <a:cubicBezTo>
                    <a:pt x="223" y="133"/>
                    <a:pt x="223" y="134"/>
                    <a:pt x="223" y="136"/>
                  </a:cubicBezTo>
                  <a:cubicBezTo>
                    <a:pt x="222" y="139"/>
                    <a:pt x="221" y="142"/>
                    <a:pt x="220" y="144"/>
                  </a:cubicBezTo>
                  <a:close/>
                  <a:moveTo>
                    <a:pt x="223" y="102"/>
                  </a:moveTo>
                  <a:cubicBezTo>
                    <a:pt x="223" y="102"/>
                    <a:pt x="223" y="101"/>
                    <a:pt x="223" y="101"/>
                  </a:cubicBezTo>
                  <a:cubicBezTo>
                    <a:pt x="224" y="101"/>
                    <a:pt x="224" y="100"/>
                    <a:pt x="225" y="100"/>
                  </a:cubicBezTo>
                  <a:cubicBezTo>
                    <a:pt x="225" y="100"/>
                    <a:pt x="225" y="101"/>
                    <a:pt x="225" y="101"/>
                  </a:cubicBezTo>
                  <a:cubicBezTo>
                    <a:pt x="225" y="101"/>
                    <a:pt x="224" y="102"/>
                    <a:pt x="223" y="102"/>
                  </a:cubicBezTo>
                  <a:close/>
                  <a:moveTo>
                    <a:pt x="226" y="103"/>
                  </a:moveTo>
                  <a:cubicBezTo>
                    <a:pt x="226" y="103"/>
                    <a:pt x="227" y="104"/>
                    <a:pt x="227" y="104"/>
                  </a:cubicBezTo>
                  <a:cubicBezTo>
                    <a:pt x="227" y="104"/>
                    <a:pt x="227" y="104"/>
                    <a:pt x="227" y="104"/>
                  </a:cubicBezTo>
                  <a:cubicBezTo>
                    <a:pt x="226" y="105"/>
                    <a:pt x="225" y="105"/>
                    <a:pt x="224" y="105"/>
                  </a:cubicBezTo>
                  <a:cubicBezTo>
                    <a:pt x="224" y="105"/>
                    <a:pt x="224" y="105"/>
                    <a:pt x="224" y="104"/>
                  </a:cubicBezTo>
                  <a:cubicBezTo>
                    <a:pt x="224" y="104"/>
                    <a:pt x="225" y="103"/>
                    <a:pt x="226" y="103"/>
                  </a:cubicBezTo>
                  <a:close/>
                  <a:moveTo>
                    <a:pt x="226" y="151"/>
                  </a:moveTo>
                  <a:cubicBezTo>
                    <a:pt x="226" y="151"/>
                    <a:pt x="225" y="152"/>
                    <a:pt x="225" y="152"/>
                  </a:cubicBezTo>
                  <a:cubicBezTo>
                    <a:pt x="225" y="152"/>
                    <a:pt x="225" y="153"/>
                    <a:pt x="225" y="153"/>
                  </a:cubicBezTo>
                  <a:cubicBezTo>
                    <a:pt x="225" y="152"/>
                    <a:pt x="225" y="151"/>
                    <a:pt x="226" y="151"/>
                  </a:cubicBezTo>
                  <a:close/>
                  <a:moveTo>
                    <a:pt x="224" y="151"/>
                  </a:moveTo>
                  <a:cubicBezTo>
                    <a:pt x="224" y="146"/>
                    <a:pt x="225" y="140"/>
                    <a:pt x="225" y="135"/>
                  </a:cubicBezTo>
                  <a:cubicBezTo>
                    <a:pt x="225" y="135"/>
                    <a:pt x="225" y="135"/>
                    <a:pt x="226" y="135"/>
                  </a:cubicBezTo>
                  <a:cubicBezTo>
                    <a:pt x="226" y="138"/>
                    <a:pt x="226" y="142"/>
                    <a:pt x="226" y="145"/>
                  </a:cubicBezTo>
                  <a:cubicBezTo>
                    <a:pt x="225" y="147"/>
                    <a:pt x="225" y="149"/>
                    <a:pt x="224" y="151"/>
                  </a:cubicBezTo>
                  <a:close/>
                  <a:moveTo>
                    <a:pt x="226" y="158"/>
                  </a:moveTo>
                  <a:cubicBezTo>
                    <a:pt x="226" y="157"/>
                    <a:pt x="227" y="157"/>
                    <a:pt x="227" y="156"/>
                  </a:cubicBezTo>
                  <a:cubicBezTo>
                    <a:pt x="227" y="157"/>
                    <a:pt x="227" y="157"/>
                    <a:pt x="227" y="158"/>
                  </a:cubicBezTo>
                  <a:cubicBezTo>
                    <a:pt x="226" y="159"/>
                    <a:pt x="226" y="159"/>
                    <a:pt x="225" y="160"/>
                  </a:cubicBezTo>
                  <a:cubicBezTo>
                    <a:pt x="226" y="159"/>
                    <a:pt x="226" y="159"/>
                    <a:pt x="226" y="158"/>
                  </a:cubicBezTo>
                  <a:close/>
                  <a:moveTo>
                    <a:pt x="226" y="123"/>
                  </a:moveTo>
                  <a:cubicBezTo>
                    <a:pt x="226" y="122"/>
                    <a:pt x="226" y="121"/>
                    <a:pt x="226" y="119"/>
                  </a:cubicBezTo>
                  <a:cubicBezTo>
                    <a:pt x="226" y="119"/>
                    <a:pt x="226" y="119"/>
                    <a:pt x="226" y="119"/>
                  </a:cubicBezTo>
                  <a:cubicBezTo>
                    <a:pt x="227" y="124"/>
                    <a:pt x="227" y="129"/>
                    <a:pt x="227" y="135"/>
                  </a:cubicBezTo>
                  <a:cubicBezTo>
                    <a:pt x="227" y="131"/>
                    <a:pt x="226" y="127"/>
                    <a:pt x="226" y="123"/>
                  </a:cubicBezTo>
                  <a:close/>
                  <a:moveTo>
                    <a:pt x="224" y="164"/>
                  </a:moveTo>
                  <a:cubicBezTo>
                    <a:pt x="225" y="163"/>
                    <a:pt x="226" y="162"/>
                    <a:pt x="227" y="161"/>
                  </a:cubicBezTo>
                  <a:cubicBezTo>
                    <a:pt x="227" y="162"/>
                    <a:pt x="227" y="162"/>
                    <a:pt x="227" y="162"/>
                  </a:cubicBezTo>
                  <a:cubicBezTo>
                    <a:pt x="226" y="163"/>
                    <a:pt x="225" y="164"/>
                    <a:pt x="224" y="165"/>
                  </a:cubicBezTo>
                  <a:cubicBezTo>
                    <a:pt x="224" y="164"/>
                    <a:pt x="224" y="164"/>
                    <a:pt x="224" y="164"/>
                  </a:cubicBezTo>
                  <a:close/>
                  <a:moveTo>
                    <a:pt x="227" y="169"/>
                  </a:moveTo>
                  <a:cubicBezTo>
                    <a:pt x="227" y="168"/>
                    <a:pt x="228" y="167"/>
                    <a:pt x="228" y="167"/>
                  </a:cubicBezTo>
                  <a:cubicBezTo>
                    <a:pt x="227" y="168"/>
                    <a:pt x="226" y="170"/>
                    <a:pt x="225" y="171"/>
                  </a:cubicBezTo>
                  <a:cubicBezTo>
                    <a:pt x="225" y="171"/>
                    <a:pt x="225" y="171"/>
                    <a:pt x="225" y="171"/>
                  </a:cubicBezTo>
                  <a:cubicBezTo>
                    <a:pt x="226" y="171"/>
                    <a:pt x="226" y="170"/>
                    <a:pt x="227" y="169"/>
                  </a:cubicBezTo>
                  <a:close/>
                  <a:moveTo>
                    <a:pt x="228" y="123"/>
                  </a:moveTo>
                  <a:cubicBezTo>
                    <a:pt x="228" y="121"/>
                    <a:pt x="228" y="119"/>
                    <a:pt x="228" y="117"/>
                  </a:cubicBezTo>
                  <a:cubicBezTo>
                    <a:pt x="228" y="116"/>
                    <a:pt x="228" y="116"/>
                    <a:pt x="229" y="115"/>
                  </a:cubicBezTo>
                  <a:cubicBezTo>
                    <a:pt x="228" y="118"/>
                    <a:pt x="228" y="121"/>
                    <a:pt x="228" y="123"/>
                  </a:cubicBezTo>
                  <a:close/>
                  <a:moveTo>
                    <a:pt x="227" y="112"/>
                  </a:moveTo>
                  <a:cubicBezTo>
                    <a:pt x="227" y="111"/>
                    <a:pt x="227" y="111"/>
                    <a:pt x="226" y="110"/>
                  </a:cubicBezTo>
                  <a:cubicBezTo>
                    <a:pt x="227" y="110"/>
                    <a:pt x="228" y="109"/>
                    <a:pt x="229" y="108"/>
                  </a:cubicBezTo>
                  <a:cubicBezTo>
                    <a:pt x="229" y="109"/>
                    <a:pt x="229" y="109"/>
                    <a:pt x="229" y="109"/>
                  </a:cubicBezTo>
                  <a:cubicBezTo>
                    <a:pt x="228" y="110"/>
                    <a:pt x="227" y="111"/>
                    <a:pt x="227" y="112"/>
                  </a:cubicBezTo>
                  <a:close/>
                  <a:moveTo>
                    <a:pt x="232" y="108"/>
                  </a:moveTo>
                  <a:cubicBezTo>
                    <a:pt x="232" y="108"/>
                    <a:pt x="232" y="107"/>
                    <a:pt x="232" y="107"/>
                  </a:cubicBezTo>
                  <a:cubicBezTo>
                    <a:pt x="232" y="106"/>
                    <a:pt x="232" y="106"/>
                    <a:pt x="233" y="105"/>
                  </a:cubicBezTo>
                  <a:cubicBezTo>
                    <a:pt x="233" y="108"/>
                    <a:pt x="234" y="111"/>
                    <a:pt x="235" y="114"/>
                  </a:cubicBezTo>
                  <a:cubicBezTo>
                    <a:pt x="235" y="114"/>
                    <a:pt x="235" y="114"/>
                    <a:pt x="235" y="115"/>
                  </a:cubicBezTo>
                  <a:cubicBezTo>
                    <a:pt x="234" y="112"/>
                    <a:pt x="233" y="110"/>
                    <a:pt x="232" y="108"/>
                  </a:cubicBezTo>
                  <a:close/>
                  <a:moveTo>
                    <a:pt x="234" y="103"/>
                  </a:moveTo>
                  <a:cubicBezTo>
                    <a:pt x="234" y="103"/>
                    <a:pt x="234" y="103"/>
                    <a:pt x="233" y="103"/>
                  </a:cubicBezTo>
                  <a:cubicBezTo>
                    <a:pt x="232" y="97"/>
                    <a:pt x="230" y="92"/>
                    <a:pt x="229" y="87"/>
                  </a:cubicBezTo>
                  <a:cubicBezTo>
                    <a:pt x="230" y="89"/>
                    <a:pt x="231" y="90"/>
                    <a:pt x="231" y="92"/>
                  </a:cubicBezTo>
                  <a:cubicBezTo>
                    <a:pt x="233" y="97"/>
                    <a:pt x="234" y="102"/>
                    <a:pt x="235" y="107"/>
                  </a:cubicBezTo>
                  <a:cubicBezTo>
                    <a:pt x="235" y="106"/>
                    <a:pt x="234" y="105"/>
                    <a:pt x="234" y="103"/>
                  </a:cubicBezTo>
                  <a:close/>
                  <a:moveTo>
                    <a:pt x="229" y="69"/>
                  </a:moveTo>
                  <a:cubicBezTo>
                    <a:pt x="230" y="69"/>
                    <a:pt x="230" y="69"/>
                    <a:pt x="230" y="70"/>
                  </a:cubicBezTo>
                  <a:cubicBezTo>
                    <a:pt x="231" y="71"/>
                    <a:pt x="231" y="72"/>
                    <a:pt x="232" y="72"/>
                  </a:cubicBezTo>
                  <a:cubicBezTo>
                    <a:pt x="231" y="72"/>
                    <a:pt x="231" y="72"/>
                    <a:pt x="231" y="72"/>
                  </a:cubicBezTo>
                  <a:cubicBezTo>
                    <a:pt x="231" y="72"/>
                    <a:pt x="231" y="72"/>
                    <a:pt x="231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0"/>
                    <a:pt x="229" y="69"/>
                    <a:pt x="229" y="69"/>
                  </a:cubicBezTo>
                  <a:close/>
                  <a:moveTo>
                    <a:pt x="233" y="86"/>
                  </a:moveTo>
                  <a:cubicBezTo>
                    <a:pt x="233" y="86"/>
                    <a:pt x="233" y="86"/>
                    <a:pt x="233" y="86"/>
                  </a:cubicBezTo>
                  <a:cubicBezTo>
                    <a:pt x="233" y="87"/>
                    <a:pt x="234" y="88"/>
                    <a:pt x="234" y="88"/>
                  </a:cubicBezTo>
                  <a:cubicBezTo>
                    <a:pt x="234" y="88"/>
                    <a:pt x="233" y="87"/>
                    <a:pt x="233" y="86"/>
                  </a:cubicBezTo>
                  <a:close/>
                  <a:moveTo>
                    <a:pt x="232" y="69"/>
                  </a:moveTo>
                  <a:cubicBezTo>
                    <a:pt x="231" y="68"/>
                    <a:pt x="231" y="68"/>
                    <a:pt x="231" y="67"/>
                  </a:cubicBezTo>
                  <a:cubicBezTo>
                    <a:pt x="232" y="69"/>
                    <a:pt x="233" y="70"/>
                    <a:pt x="235" y="71"/>
                  </a:cubicBezTo>
                  <a:cubicBezTo>
                    <a:pt x="235" y="72"/>
                    <a:pt x="235" y="73"/>
                    <a:pt x="236" y="74"/>
                  </a:cubicBezTo>
                  <a:cubicBezTo>
                    <a:pt x="236" y="74"/>
                    <a:pt x="236" y="74"/>
                    <a:pt x="237" y="74"/>
                  </a:cubicBezTo>
                  <a:cubicBezTo>
                    <a:pt x="237" y="75"/>
                    <a:pt x="237" y="75"/>
                    <a:pt x="237" y="76"/>
                  </a:cubicBezTo>
                  <a:cubicBezTo>
                    <a:pt x="235" y="73"/>
                    <a:pt x="234" y="71"/>
                    <a:pt x="232" y="69"/>
                  </a:cubicBezTo>
                  <a:close/>
                  <a:moveTo>
                    <a:pt x="226" y="55"/>
                  </a:moveTo>
                  <a:cubicBezTo>
                    <a:pt x="225" y="54"/>
                    <a:pt x="225" y="53"/>
                    <a:pt x="224" y="52"/>
                  </a:cubicBezTo>
                  <a:cubicBezTo>
                    <a:pt x="224" y="51"/>
                    <a:pt x="223" y="50"/>
                    <a:pt x="223" y="50"/>
                  </a:cubicBezTo>
                  <a:cubicBezTo>
                    <a:pt x="224" y="51"/>
                    <a:pt x="225" y="52"/>
                    <a:pt x="226" y="53"/>
                  </a:cubicBezTo>
                  <a:cubicBezTo>
                    <a:pt x="226" y="53"/>
                    <a:pt x="226" y="54"/>
                    <a:pt x="226" y="55"/>
                  </a:cubicBezTo>
                  <a:close/>
                  <a:moveTo>
                    <a:pt x="223" y="54"/>
                  </a:moveTo>
                  <a:cubicBezTo>
                    <a:pt x="225" y="56"/>
                    <a:pt x="226" y="59"/>
                    <a:pt x="228" y="62"/>
                  </a:cubicBezTo>
                  <a:cubicBezTo>
                    <a:pt x="226" y="60"/>
                    <a:pt x="224" y="58"/>
                    <a:pt x="223" y="56"/>
                  </a:cubicBezTo>
                  <a:cubicBezTo>
                    <a:pt x="223" y="56"/>
                    <a:pt x="224" y="56"/>
                    <a:pt x="223" y="56"/>
                  </a:cubicBezTo>
                  <a:cubicBezTo>
                    <a:pt x="223" y="55"/>
                    <a:pt x="223" y="54"/>
                    <a:pt x="223" y="54"/>
                  </a:cubicBezTo>
                  <a:close/>
                  <a:moveTo>
                    <a:pt x="228" y="65"/>
                  </a:moveTo>
                  <a:cubicBezTo>
                    <a:pt x="227" y="66"/>
                    <a:pt x="227" y="66"/>
                    <a:pt x="227" y="66"/>
                  </a:cubicBezTo>
                  <a:cubicBezTo>
                    <a:pt x="227" y="68"/>
                    <a:pt x="228" y="70"/>
                    <a:pt x="228" y="71"/>
                  </a:cubicBezTo>
                  <a:cubicBezTo>
                    <a:pt x="228" y="71"/>
                    <a:pt x="228" y="72"/>
                    <a:pt x="228" y="72"/>
                  </a:cubicBezTo>
                  <a:cubicBezTo>
                    <a:pt x="227" y="70"/>
                    <a:pt x="226" y="68"/>
                    <a:pt x="225" y="66"/>
                  </a:cubicBezTo>
                  <a:cubicBezTo>
                    <a:pt x="225" y="65"/>
                    <a:pt x="224" y="65"/>
                    <a:pt x="224" y="65"/>
                  </a:cubicBezTo>
                  <a:cubicBezTo>
                    <a:pt x="223" y="64"/>
                    <a:pt x="222" y="62"/>
                    <a:pt x="222" y="61"/>
                  </a:cubicBezTo>
                  <a:cubicBezTo>
                    <a:pt x="222" y="61"/>
                    <a:pt x="223" y="60"/>
                    <a:pt x="222" y="60"/>
                  </a:cubicBezTo>
                  <a:cubicBezTo>
                    <a:pt x="221" y="58"/>
                    <a:pt x="220" y="57"/>
                    <a:pt x="218" y="55"/>
                  </a:cubicBezTo>
                  <a:cubicBezTo>
                    <a:pt x="218" y="55"/>
                    <a:pt x="218" y="54"/>
                    <a:pt x="217" y="53"/>
                  </a:cubicBezTo>
                  <a:cubicBezTo>
                    <a:pt x="221" y="57"/>
                    <a:pt x="225" y="61"/>
                    <a:pt x="228" y="65"/>
                  </a:cubicBezTo>
                  <a:close/>
                  <a:moveTo>
                    <a:pt x="214" y="48"/>
                  </a:moveTo>
                  <a:cubicBezTo>
                    <a:pt x="213" y="47"/>
                    <a:pt x="212" y="45"/>
                    <a:pt x="211" y="44"/>
                  </a:cubicBezTo>
                  <a:cubicBezTo>
                    <a:pt x="214" y="46"/>
                    <a:pt x="216" y="47"/>
                    <a:pt x="218" y="49"/>
                  </a:cubicBezTo>
                  <a:cubicBezTo>
                    <a:pt x="219" y="51"/>
                    <a:pt x="220" y="53"/>
                    <a:pt x="221" y="54"/>
                  </a:cubicBezTo>
                  <a:cubicBezTo>
                    <a:pt x="219" y="52"/>
                    <a:pt x="216" y="50"/>
                    <a:pt x="214" y="48"/>
                  </a:cubicBezTo>
                  <a:close/>
                  <a:moveTo>
                    <a:pt x="211" y="42"/>
                  </a:moveTo>
                  <a:cubicBezTo>
                    <a:pt x="211" y="41"/>
                    <a:pt x="211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2" y="42"/>
                    <a:pt x="214" y="43"/>
                    <a:pt x="215" y="45"/>
                  </a:cubicBezTo>
                  <a:cubicBezTo>
                    <a:pt x="214" y="44"/>
                    <a:pt x="212" y="43"/>
                    <a:pt x="211" y="42"/>
                  </a:cubicBezTo>
                  <a:close/>
                  <a:moveTo>
                    <a:pt x="210" y="47"/>
                  </a:moveTo>
                  <a:cubicBezTo>
                    <a:pt x="211" y="48"/>
                    <a:pt x="211" y="48"/>
                    <a:pt x="211" y="49"/>
                  </a:cubicBezTo>
                  <a:cubicBezTo>
                    <a:pt x="210" y="47"/>
                    <a:pt x="208" y="45"/>
                    <a:pt x="206" y="43"/>
                  </a:cubicBezTo>
                  <a:cubicBezTo>
                    <a:pt x="207" y="44"/>
                    <a:pt x="209" y="46"/>
                    <a:pt x="210" y="47"/>
                  </a:cubicBezTo>
                  <a:close/>
                  <a:moveTo>
                    <a:pt x="208" y="40"/>
                  </a:moveTo>
                  <a:cubicBezTo>
                    <a:pt x="207" y="39"/>
                    <a:pt x="206" y="38"/>
                    <a:pt x="206" y="37"/>
                  </a:cubicBezTo>
                  <a:cubicBezTo>
                    <a:pt x="206" y="38"/>
                    <a:pt x="207" y="38"/>
                    <a:pt x="208" y="39"/>
                  </a:cubicBezTo>
                  <a:cubicBezTo>
                    <a:pt x="208" y="39"/>
                    <a:pt x="208" y="39"/>
                    <a:pt x="208" y="40"/>
                  </a:cubicBezTo>
                  <a:cubicBezTo>
                    <a:pt x="208" y="40"/>
                    <a:pt x="208" y="40"/>
                    <a:pt x="208" y="40"/>
                  </a:cubicBezTo>
                  <a:close/>
                  <a:moveTo>
                    <a:pt x="207" y="42"/>
                  </a:moveTo>
                  <a:cubicBezTo>
                    <a:pt x="205" y="40"/>
                    <a:pt x="202" y="39"/>
                    <a:pt x="200" y="37"/>
                  </a:cubicBezTo>
                  <a:cubicBezTo>
                    <a:pt x="200" y="37"/>
                    <a:pt x="200" y="37"/>
                    <a:pt x="201" y="37"/>
                  </a:cubicBezTo>
                  <a:cubicBezTo>
                    <a:pt x="201" y="37"/>
                    <a:pt x="202" y="36"/>
                    <a:pt x="201" y="36"/>
                  </a:cubicBezTo>
                  <a:cubicBezTo>
                    <a:pt x="201" y="36"/>
                    <a:pt x="201" y="36"/>
                    <a:pt x="201" y="36"/>
                  </a:cubicBezTo>
                  <a:cubicBezTo>
                    <a:pt x="202" y="36"/>
                    <a:pt x="202" y="36"/>
                    <a:pt x="203" y="36"/>
                  </a:cubicBezTo>
                  <a:cubicBezTo>
                    <a:pt x="204" y="38"/>
                    <a:pt x="206" y="40"/>
                    <a:pt x="207" y="42"/>
                  </a:cubicBezTo>
                  <a:close/>
                  <a:moveTo>
                    <a:pt x="202" y="34"/>
                  </a:moveTo>
                  <a:cubicBezTo>
                    <a:pt x="201" y="34"/>
                    <a:pt x="201" y="34"/>
                    <a:pt x="200" y="34"/>
                  </a:cubicBezTo>
                  <a:cubicBezTo>
                    <a:pt x="198" y="32"/>
                    <a:pt x="196" y="30"/>
                    <a:pt x="194" y="28"/>
                  </a:cubicBezTo>
                  <a:cubicBezTo>
                    <a:pt x="197" y="29"/>
                    <a:pt x="200" y="31"/>
                    <a:pt x="202" y="33"/>
                  </a:cubicBezTo>
                  <a:cubicBezTo>
                    <a:pt x="202" y="33"/>
                    <a:pt x="201" y="34"/>
                    <a:pt x="202" y="34"/>
                  </a:cubicBezTo>
                  <a:close/>
                  <a:moveTo>
                    <a:pt x="194" y="32"/>
                  </a:moveTo>
                  <a:cubicBezTo>
                    <a:pt x="195" y="32"/>
                    <a:pt x="195" y="32"/>
                    <a:pt x="195" y="32"/>
                  </a:cubicBezTo>
                  <a:cubicBezTo>
                    <a:pt x="196" y="33"/>
                    <a:pt x="197" y="34"/>
                    <a:pt x="198" y="35"/>
                  </a:cubicBezTo>
                  <a:cubicBezTo>
                    <a:pt x="198" y="35"/>
                    <a:pt x="198" y="35"/>
                    <a:pt x="198" y="35"/>
                  </a:cubicBezTo>
                  <a:cubicBezTo>
                    <a:pt x="197" y="35"/>
                    <a:pt x="196" y="34"/>
                    <a:pt x="195" y="34"/>
                  </a:cubicBezTo>
                  <a:cubicBezTo>
                    <a:pt x="193" y="33"/>
                    <a:pt x="191" y="31"/>
                    <a:pt x="189" y="29"/>
                  </a:cubicBezTo>
                  <a:cubicBezTo>
                    <a:pt x="190" y="29"/>
                    <a:pt x="190" y="29"/>
                    <a:pt x="190" y="29"/>
                  </a:cubicBezTo>
                  <a:cubicBezTo>
                    <a:pt x="191" y="30"/>
                    <a:pt x="193" y="31"/>
                    <a:pt x="194" y="32"/>
                  </a:cubicBezTo>
                  <a:close/>
                  <a:moveTo>
                    <a:pt x="192" y="33"/>
                  </a:moveTo>
                  <a:cubicBezTo>
                    <a:pt x="191" y="33"/>
                    <a:pt x="191" y="33"/>
                    <a:pt x="190" y="33"/>
                  </a:cubicBezTo>
                  <a:cubicBezTo>
                    <a:pt x="190" y="32"/>
                    <a:pt x="190" y="33"/>
                    <a:pt x="190" y="33"/>
                  </a:cubicBezTo>
                  <a:cubicBezTo>
                    <a:pt x="191" y="34"/>
                    <a:pt x="193" y="35"/>
                    <a:pt x="195" y="36"/>
                  </a:cubicBezTo>
                  <a:cubicBezTo>
                    <a:pt x="195" y="36"/>
                    <a:pt x="196" y="36"/>
                    <a:pt x="196" y="37"/>
                  </a:cubicBezTo>
                  <a:cubicBezTo>
                    <a:pt x="196" y="37"/>
                    <a:pt x="196" y="37"/>
                    <a:pt x="196" y="37"/>
                  </a:cubicBezTo>
                  <a:cubicBezTo>
                    <a:pt x="198" y="38"/>
                    <a:pt x="200" y="40"/>
                    <a:pt x="201" y="41"/>
                  </a:cubicBezTo>
                  <a:cubicBezTo>
                    <a:pt x="203" y="43"/>
                    <a:pt x="204" y="44"/>
                    <a:pt x="205" y="46"/>
                  </a:cubicBezTo>
                  <a:cubicBezTo>
                    <a:pt x="202" y="42"/>
                    <a:pt x="197" y="39"/>
                    <a:pt x="193" y="36"/>
                  </a:cubicBezTo>
                  <a:cubicBezTo>
                    <a:pt x="193" y="36"/>
                    <a:pt x="193" y="35"/>
                    <a:pt x="192" y="35"/>
                  </a:cubicBezTo>
                  <a:cubicBezTo>
                    <a:pt x="191" y="35"/>
                    <a:pt x="191" y="35"/>
                    <a:pt x="191" y="35"/>
                  </a:cubicBezTo>
                  <a:cubicBezTo>
                    <a:pt x="190" y="34"/>
                    <a:pt x="188" y="34"/>
                    <a:pt x="187" y="33"/>
                  </a:cubicBezTo>
                  <a:cubicBezTo>
                    <a:pt x="187" y="33"/>
                    <a:pt x="186" y="34"/>
                    <a:pt x="187" y="34"/>
                  </a:cubicBezTo>
                  <a:cubicBezTo>
                    <a:pt x="187" y="34"/>
                    <a:pt x="187" y="34"/>
                    <a:pt x="187" y="35"/>
                  </a:cubicBezTo>
                  <a:cubicBezTo>
                    <a:pt x="184" y="35"/>
                    <a:pt x="180" y="35"/>
                    <a:pt x="177" y="36"/>
                  </a:cubicBezTo>
                  <a:cubicBezTo>
                    <a:pt x="178" y="35"/>
                    <a:pt x="180" y="35"/>
                    <a:pt x="181" y="34"/>
                  </a:cubicBezTo>
                  <a:cubicBezTo>
                    <a:pt x="182" y="34"/>
                    <a:pt x="182" y="33"/>
                    <a:pt x="181" y="33"/>
                  </a:cubicBezTo>
                  <a:cubicBezTo>
                    <a:pt x="180" y="33"/>
                    <a:pt x="179" y="32"/>
                    <a:pt x="178" y="32"/>
                  </a:cubicBezTo>
                  <a:cubicBezTo>
                    <a:pt x="179" y="32"/>
                    <a:pt x="179" y="31"/>
                    <a:pt x="178" y="31"/>
                  </a:cubicBezTo>
                  <a:cubicBezTo>
                    <a:pt x="176" y="30"/>
                    <a:pt x="173" y="29"/>
                    <a:pt x="170" y="28"/>
                  </a:cubicBezTo>
                  <a:cubicBezTo>
                    <a:pt x="170" y="27"/>
                    <a:pt x="170" y="27"/>
                    <a:pt x="170" y="27"/>
                  </a:cubicBezTo>
                  <a:cubicBezTo>
                    <a:pt x="168" y="26"/>
                    <a:pt x="166" y="26"/>
                    <a:pt x="164" y="25"/>
                  </a:cubicBezTo>
                  <a:cubicBezTo>
                    <a:pt x="164" y="25"/>
                    <a:pt x="165" y="24"/>
                    <a:pt x="166" y="23"/>
                  </a:cubicBezTo>
                  <a:cubicBezTo>
                    <a:pt x="166" y="23"/>
                    <a:pt x="166" y="23"/>
                    <a:pt x="166" y="23"/>
                  </a:cubicBezTo>
                  <a:cubicBezTo>
                    <a:pt x="173" y="26"/>
                    <a:pt x="180" y="29"/>
                    <a:pt x="186" y="32"/>
                  </a:cubicBezTo>
                  <a:cubicBezTo>
                    <a:pt x="187" y="32"/>
                    <a:pt x="188" y="31"/>
                    <a:pt x="187" y="30"/>
                  </a:cubicBezTo>
                  <a:cubicBezTo>
                    <a:pt x="186" y="30"/>
                    <a:pt x="185" y="29"/>
                    <a:pt x="184" y="28"/>
                  </a:cubicBezTo>
                  <a:cubicBezTo>
                    <a:pt x="185" y="29"/>
                    <a:pt x="186" y="29"/>
                    <a:pt x="187" y="29"/>
                  </a:cubicBezTo>
                  <a:cubicBezTo>
                    <a:pt x="189" y="30"/>
                    <a:pt x="190" y="32"/>
                    <a:pt x="192" y="33"/>
                  </a:cubicBezTo>
                  <a:close/>
                  <a:moveTo>
                    <a:pt x="167" y="17"/>
                  </a:moveTo>
                  <a:cubicBezTo>
                    <a:pt x="165" y="15"/>
                    <a:pt x="162" y="14"/>
                    <a:pt x="160" y="12"/>
                  </a:cubicBezTo>
                  <a:cubicBezTo>
                    <a:pt x="160" y="12"/>
                    <a:pt x="160" y="12"/>
                    <a:pt x="161" y="12"/>
                  </a:cubicBezTo>
                  <a:cubicBezTo>
                    <a:pt x="161" y="12"/>
                    <a:pt x="161" y="12"/>
                    <a:pt x="161" y="12"/>
                  </a:cubicBezTo>
                  <a:cubicBezTo>
                    <a:pt x="164" y="12"/>
                    <a:pt x="166" y="14"/>
                    <a:pt x="169" y="15"/>
                  </a:cubicBezTo>
                  <a:cubicBezTo>
                    <a:pt x="174" y="18"/>
                    <a:pt x="180" y="23"/>
                    <a:pt x="185" y="26"/>
                  </a:cubicBezTo>
                  <a:cubicBezTo>
                    <a:pt x="179" y="23"/>
                    <a:pt x="173" y="20"/>
                    <a:pt x="167" y="17"/>
                  </a:cubicBezTo>
                  <a:close/>
                  <a:moveTo>
                    <a:pt x="172" y="13"/>
                  </a:moveTo>
                  <a:cubicBezTo>
                    <a:pt x="171" y="13"/>
                    <a:pt x="169" y="12"/>
                    <a:pt x="168" y="11"/>
                  </a:cubicBezTo>
                  <a:cubicBezTo>
                    <a:pt x="169" y="12"/>
                    <a:pt x="171" y="12"/>
                    <a:pt x="173" y="13"/>
                  </a:cubicBezTo>
                  <a:cubicBezTo>
                    <a:pt x="172" y="13"/>
                    <a:pt x="172" y="13"/>
                    <a:pt x="172" y="13"/>
                  </a:cubicBezTo>
                  <a:close/>
                  <a:moveTo>
                    <a:pt x="133" y="12"/>
                  </a:moveTo>
                  <a:cubicBezTo>
                    <a:pt x="133" y="12"/>
                    <a:pt x="132" y="12"/>
                    <a:pt x="132" y="12"/>
                  </a:cubicBezTo>
                  <a:cubicBezTo>
                    <a:pt x="131" y="12"/>
                    <a:pt x="129" y="12"/>
                    <a:pt x="128" y="12"/>
                  </a:cubicBezTo>
                  <a:cubicBezTo>
                    <a:pt x="128" y="12"/>
                    <a:pt x="127" y="12"/>
                    <a:pt x="127" y="12"/>
                  </a:cubicBezTo>
                  <a:cubicBezTo>
                    <a:pt x="127" y="12"/>
                    <a:pt x="127" y="11"/>
                    <a:pt x="128" y="11"/>
                  </a:cubicBezTo>
                  <a:cubicBezTo>
                    <a:pt x="130" y="11"/>
                    <a:pt x="131" y="11"/>
                    <a:pt x="133" y="12"/>
                  </a:cubicBezTo>
                  <a:close/>
                  <a:moveTo>
                    <a:pt x="132" y="28"/>
                  </a:moveTo>
                  <a:cubicBezTo>
                    <a:pt x="132" y="28"/>
                    <a:pt x="131" y="29"/>
                    <a:pt x="130" y="29"/>
                  </a:cubicBezTo>
                  <a:cubicBezTo>
                    <a:pt x="129" y="29"/>
                    <a:pt x="129" y="29"/>
                    <a:pt x="128" y="29"/>
                  </a:cubicBezTo>
                  <a:cubicBezTo>
                    <a:pt x="129" y="29"/>
                    <a:pt x="129" y="28"/>
                    <a:pt x="129" y="28"/>
                  </a:cubicBezTo>
                  <a:cubicBezTo>
                    <a:pt x="129" y="28"/>
                    <a:pt x="129" y="27"/>
                    <a:pt x="128" y="27"/>
                  </a:cubicBezTo>
                  <a:cubicBezTo>
                    <a:pt x="127" y="28"/>
                    <a:pt x="126" y="28"/>
                    <a:pt x="124" y="29"/>
                  </a:cubicBezTo>
                  <a:cubicBezTo>
                    <a:pt x="123" y="29"/>
                    <a:pt x="122" y="29"/>
                    <a:pt x="121" y="29"/>
                  </a:cubicBezTo>
                  <a:cubicBezTo>
                    <a:pt x="122" y="28"/>
                    <a:pt x="124" y="27"/>
                    <a:pt x="125" y="26"/>
                  </a:cubicBezTo>
                  <a:cubicBezTo>
                    <a:pt x="128" y="27"/>
                    <a:pt x="130" y="27"/>
                    <a:pt x="132" y="28"/>
                  </a:cubicBezTo>
                  <a:close/>
                  <a:moveTo>
                    <a:pt x="124" y="22"/>
                  </a:moveTo>
                  <a:cubicBezTo>
                    <a:pt x="123" y="22"/>
                    <a:pt x="122" y="22"/>
                    <a:pt x="121" y="22"/>
                  </a:cubicBezTo>
                  <a:cubicBezTo>
                    <a:pt x="121" y="22"/>
                    <a:pt x="122" y="22"/>
                    <a:pt x="122" y="21"/>
                  </a:cubicBezTo>
                  <a:cubicBezTo>
                    <a:pt x="123" y="21"/>
                    <a:pt x="125" y="22"/>
                    <a:pt x="126" y="22"/>
                  </a:cubicBezTo>
                  <a:cubicBezTo>
                    <a:pt x="125" y="22"/>
                    <a:pt x="125" y="22"/>
                    <a:pt x="124" y="22"/>
                  </a:cubicBezTo>
                  <a:close/>
                  <a:moveTo>
                    <a:pt x="123" y="15"/>
                  </a:moveTo>
                  <a:cubicBezTo>
                    <a:pt x="122" y="16"/>
                    <a:pt x="121" y="16"/>
                    <a:pt x="120" y="17"/>
                  </a:cubicBezTo>
                  <a:cubicBezTo>
                    <a:pt x="120" y="17"/>
                    <a:pt x="119" y="17"/>
                    <a:pt x="119" y="17"/>
                  </a:cubicBezTo>
                  <a:cubicBezTo>
                    <a:pt x="121" y="16"/>
                    <a:pt x="122" y="15"/>
                    <a:pt x="124" y="14"/>
                  </a:cubicBezTo>
                  <a:cubicBezTo>
                    <a:pt x="124" y="14"/>
                    <a:pt x="124" y="14"/>
                    <a:pt x="124" y="14"/>
                  </a:cubicBezTo>
                  <a:cubicBezTo>
                    <a:pt x="124" y="14"/>
                    <a:pt x="125" y="14"/>
                    <a:pt x="126" y="15"/>
                  </a:cubicBezTo>
                  <a:cubicBezTo>
                    <a:pt x="125" y="15"/>
                    <a:pt x="124" y="15"/>
                    <a:pt x="123" y="15"/>
                  </a:cubicBezTo>
                  <a:close/>
                  <a:moveTo>
                    <a:pt x="125" y="11"/>
                  </a:moveTo>
                  <a:cubicBezTo>
                    <a:pt x="124" y="11"/>
                    <a:pt x="123" y="11"/>
                    <a:pt x="122" y="11"/>
                  </a:cubicBezTo>
                  <a:cubicBezTo>
                    <a:pt x="123" y="11"/>
                    <a:pt x="124" y="11"/>
                    <a:pt x="125" y="11"/>
                  </a:cubicBezTo>
                  <a:cubicBezTo>
                    <a:pt x="125" y="11"/>
                    <a:pt x="125" y="11"/>
                    <a:pt x="125" y="11"/>
                  </a:cubicBezTo>
                  <a:close/>
                  <a:moveTo>
                    <a:pt x="114" y="5"/>
                  </a:moveTo>
                  <a:cubicBezTo>
                    <a:pt x="114" y="5"/>
                    <a:pt x="114" y="5"/>
                    <a:pt x="113" y="5"/>
                  </a:cubicBezTo>
                  <a:cubicBezTo>
                    <a:pt x="113" y="5"/>
                    <a:pt x="113" y="5"/>
                    <a:pt x="113" y="6"/>
                  </a:cubicBezTo>
                  <a:cubicBezTo>
                    <a:pt x="111" y="6"/>
                    <a:pt x="110" y="6"/>
                    <a:pt x="108" y="6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6"/>
                    <a:pt x="111" y="5"/>
                    <a:pt x="113" y="5"/>
                  </a:cubicBezTo>
                  <a:cubicBezTo>
                    <a:pt x="114" y="5"/>
                    <a:pt x="114" y="5"/>
                    <a:pt x="115" y="5"/>
                  </a:cubicBezTo>
                  <a:cubicBezTo>
                    <a:pt x="115" y="5"/>
                    <a:pt x="115" y="5"/>
                    <a:pt x="114" y="5"/>
                  </a:cubicBezTo>
                  <a:close/>
                  <a:moveTo>
                    <a:pt x="99" y="5"/>
                  </a:moveTo>
                  <a:cubicBezTo>
                    <a:pt x="99" y="5"/>
                    <a:pt x="98" y="5"/>
                    <a:pt x="98" y="5"/>
                  </a:cubicBezTo>
                  <a:cubicBezTo>
                    <a:pt x="99" y="5"/>
                    <a:pt x="100" y="4"/>
                    <a:pt x="102" y="4"/>
                  </a:cubicBezTo>
                  <a:cubicBezTo>
                    <a:pt x="101" y="4"/>
                    <a:pt x="100" y="5"/>
                    <a:pt x="99" y="5"/>
                  </a:cubicBezTo>
                  <a:close/>
                  <a:moveTo>
                    <a:pt x="22" y="63"/>
                  </a:moveTo>
                  <a:cubicBezTo>
                    <a:pt x="23" y="63"/>
                    <a:pt x="23" y="63"/>
                    <a:pt x="23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2" y="65"/>
                    <a:pt x="21" y="66"/>
                    <a:pt x="20" y="68"/>
                  </a:cubicBezTo>
                  <a:cubicBezTo>
                    <a:pt x="19" y="68"/>
                    <a:pt x="19" y="69"/>
                    <a:pt x="18" y="70"/>
                  </a:cubicBezTo>
                  <a:cubicBezTo>
                    <a:pt x="18" y="70"/>
                    <a:pt x="17" y="70"/>
                    <a:pt x="17" y="70"/>
                  </a:cubicBezTo>
                  <a:cubicBezTo>
                    <a:pt x="19" y="68"/>
                    <a:pt x="20" y="65"/>
                    <a:pt x="22" y="63"/>
                  </a:cubicBezTo>
                  <a:close/>
                  <a:moveTo>
                    <a:pt x="21" y="78"/>
                  </a:moveTo>
                  <a:cubicBezTo>
                    <a:pt x="23" y="76"/>
                    <a:pt x="24" y="75"/>
                    <a:pt x="25" y="73"/>
                  </a:cubicBezTo>
                  <a:cubicBezTo>
                    <a:pt x="24" y="76"/>
                    <a:pt x="22" y="79"/>
                    <a:pt x="20" y="82"/>
                  </a:cubicBezTo>
                  <a:cubicBezTo>
                    <a:pt x="19" y="83"/>
                    <a:pt x="18" y="84"/>
                    <a:pt x="17" y="85"/>
                  </a:cubicBezTo>
                  <a:cubicBezTo>
                    <a:pt x="17" y="85"/>
                    <a:pt x="17" y="84"/>
                    <a:pt x="17" y="84"/>
                  </a:cubicBezTo>
                  <a:cubicBezTo>
                    <a:pt x="17" y="83"/>
                    <a:pt x="17" y="83"/>
                    <a:pt x="16" y="83"/>
                  </a:cubicBezTo>
                  <a:cubicBezTo>
                    <a:pt x="17" y="82"/>
                    <a:pt x="17" y="81"/>
                    <a:pt x="17" y="80"/>
                  </a:cubicBezTo>
                  <a:cubicBezTo>
                    <a:pt x="18" y="79"/>
                    <a:pt x="19" y="78"/>
                    <a:pt x="20" y="77"/>
                  </a:cubicBezTo>
                  <a:cubicBezTo>
                    <a:pt x="20" y="78"/>
                    <a:pt x="21" y="78"/>
                    <a:pt x="21" y="78"/>
                  </a:cubicBezTo>
                  <a:close/>
                  <a:moveTo>
                    <a:pt x="20" y="88"/>
                  </a:moveTo>
                  <a:cubicBezTo>
                    <a:pt x="20" y="87"/>
                    <a:pt x="20" y="87"/>
                    <a:pt x="20" y="86"/>
                  </a:cubicBezTo>
                  <a:cubicBezTo>
                    <a:pt x="20" y="85"/>
                    <a:pt x="21" y="85"/>
                    <a:pt x="21" y="84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22" y="84"/>
                    <a:pt x="22" y="85"/>
                    <a:pt x="22" y="85"/>
                  </a:cubicBezTo>
                  <a:cubicBezTo>
                    <a:pt x="21" y="86"/>
                    <a:pt x="21" y="87"/>
                    <a:pt x="20" y="88"/>
                  </a:cubicBezTo>
                  <a:close/>
                  <a:moveTo>
                    <a:pt x="21" y="120"/>
                  </a:moveTo>
                  <a:cubicBezTo>
                    <a:pt x="19" y="113"/>
                    <a:pt x="18" y="107"/>
                    <a:pt x="17" y="100"/>
                  </a:cubicBezTo>
                  <a:cubicBezTo>
                    <a:pt x="18" y="100"/>
                    <a:pt x="18" y="100"/>
                    <a:pt x="18" y="100"/>
                  </a:cubicBezTo>
                  <a:cubicBezTo>
                    <a:pt x="19" y="102"/>
                    <a:pt x="19" y="105"/>
                    <a:pt x="20" y="108"/>
                  </a:cubicBezTo>
                  <a:cubicBezTo>
                    <a:pt x="20" y="110"/>
                    <a:pt x="20" y="113"/>
                    <a:pt x="20" y="115"/>
                  </a:cubicBezTo>
                  <a:cubicBezTo>
                    <a:pt x="20" y="117"/>
                    <a:pt x="21" y="118"/>
                    <a:pt x="21" y="120"/>
                  </a:cubicBezTo>
                  <a:close/>
                  <a:moveTo>
                    <a:pt x="17" y="89"/>
                  </a:moveTo>
                  <a:cubicBezTo>
                    <a:pt x="17" y="89"/>
                    <a:pt x="17" y="89"/>
                    <a:pt x="18" y="89"/>
                  </a:cubicBezTo>
                  <a:cubicBezTo>
                    <a:pt x="18" y="91"/>
                    <a:pt x="18" y="93"/>
                    <a:pt x="18" y="95"/>
                  </a:cubicBezTo>
                  <a:cubicBezTo>
                    <a:pt x="18" y="95"/>
                    <a:pt x="18" y="95"/>
                    <a:pt x="18" y="95"/>
                  </a:cubicBezTo>
                  <a:cubicBezTo>
                    <a:pt x="18" y="93"/>
                    <a:pt x="17" y="92"/>
                    <a:pt x="17" y="90"/>
                  </a:cubicBezTo>
                  <a:cubicBezTo>
                    <a:pt x="17" y="90"/>
                    <a:pt x="17" y="90"/>
                    <a:pt x="16" y="89"/>
                  </a:cubicBezTo>
                  <a:cubicBezTo>
                    <a:pt x="17" y="89"/>
                    <a:pt x="17" y="89"/>
                    <a:pt x="17" y="89"/>
                  </a:cubicBezTo>
                  <a:close/>
                  <a:moveTo>
                    <a:pt x="18" y="114"/>
                  </a:moveTo>
                  <a:cubicBezTo>
                    <a:pt x="17" y="110"/>
                    <a:pt x="16" y="106"/>
                    <a:pt x="15" y="103"/>
                  </a:cubicBezTo>
                  <a:cubicBezTo>
                    <a:pt x="15" y="102"/>
                    <a:pt x="16" y="102"/>
                    <a:pt x="16" y="102"/>
                  </a:cubicBezTo>
                  <a:cubicBezTo>
                    <a:pt x="16" y="106"/>
                    <a:pt x="17" y="110"/>
                    <a:pt x="18" y="114"/>
                  </a:cubicBezTo>
                  <a:close/>
                  <a:moveTo>
                    <a:pt x="15" y="100"/>
                  </a:moveTo>
                  <a:cubicBezTo>
                    <a:pt x="15" y="98"/>
                    <a:pt x="15" y="96"/>
                    <a:pt x="15" y="93"/>
                  </a:cubicBezTo>
                  <a:cubicBezTo>
                    <a:pt x="15" y="95"/>
                    <a:pt x="16" y="97"/>
                    <a:pt x="16" y="98"/>
                  </a:cubicBezTo>
                  <a:cubicBezTo>
                    <a:pt x="15" y="99"/>
                    <a:pt x="15" y="99"/>
                    <a:pt x="15" y="100"/>
                  </a:cubicBezTo>
                  <a:close/>
                  <a:moveTo>
                    <a:pt x="21" y="131"/>
                  </a:moveTo>
                  <a:cubicBezTo>
                    <a:pt x="21" y="133"/>
                    <a:pt x="22" y="135"/>
                    <a:pt x="22" y="136"/>
                  </a:cubicBezTo>
                  <a:cubicBezTo>
                    <a:pt x="22" y="136"/>
                    <a:pt x="22" y="136"/>
                    <a:pt x="22" y="135"/>
                  </a:cubicBezTo>
                  <a:cubicBezTo>
                    <a:pt x="21" y="134"/>
                    <a:pt x="20" y="135"/>
                    <a:pt x="20" y="136"/>
                  </a:cubicBezTo>
                  <a:cubicBezTo>
                    <a:pt x="21" y="139"/>
                    <a:pt x="22" y="142"/>
                    <a:pt x="23" y="145"/>
                  </a:cubicBezTo>
                  <a:cubicBezTo>
                    <a:pt x="22" y="143"/>
                    <a:pt x="21" y="141"/>
                    <a:pt x="19" y="140"/>
                  </a:cubicBezTo>
                  <a:cubicBezTo>
                    <a:pt x="17" y="129"/>
                    <a:pt x="16" y="118"/>
                    <a:pt x="14" y="107"/>
                  </a:cubicBezTo>
                  <a:cubicBezTo>
                    <a:pt x="16" y="115"/>
                    <a:pt x="19" y="123"/>
                    <a:pt x="21" y="131"/>
                  </a:cubicBezTo>
                  <a:close/>
                  <a:moveTo>
                    <a:pt x="17" y="165"/>
                  </a:moveTo>
                  <a:cubicBezTo>
                    <a:pt x="17" y="165"/>
                    <a:pt x="17" y="165"/>
                    <a:pt x="17" y="165"/>
                  </a:cubicBezTo>
                  <a:cubicBezTo>
                    <a:pt x="18" y="167"/>
                    <a:pt x="18" y="168"/>
                    <a:pt x="19" y="170"/>
                  </a:cubicBezTo>
                  <a:cubicBezTo>
                    <a:pt x="19" y="169"/>
                    <a:pt x="18" y="169"/>
                    <a:pt x="18" y="168"/>
                  </a:cubicBezTo>
                  <a:cubicBezTo>
                    <a:pt x="17" y="167"/>
                    <a:pt x="17" y="166"/>
                    <a:pt x="16" y="166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7" y="165"/>
                    <a:pt x="17" y="165"/>
                    <a:pt x="17" y="165"/>
                  </a:cubicBezTo>
                  <a:close/>
                  <a:moveTo>
                    <a:pt x="19" y="163"/>
                  </a:moveTo>
                  <a:cubicBezTo>
                    <a:pt x="19" y="163"/>
                    <a:pt x="18" y="163"/>
                    <a:pt x="18" y="163"/>
                  </a:cubicBezTo>
                  <a:cubicBezTo>
                    <a:pt x="17" y="162"/>
                    <a:pt x="17" y="162"/>
                    <a:pt x="16" y="161"/>
                  </a:cubicBezTo>
                  <a:cubicBezTo>
                    <a:pt x="16" y="157"/>
                    <a:pt x="15" y="154"/>
                    <a:pt x="15" y="150"/>
                  </a:cubicBezTo>
                  <a:cubicBezTo>
                    <a:pt x="16" y="155"/>
                    <a:pt x="18" y="160"/>
                    <a:pt x="20" y="164"/>
                  </a:cubicBezTo>
                  <a:cubicBezTo>
                    <a:pt x="19" y="164"/>
                    <a:pt x="19" y="164"/>
                    <a:pt x="19" y="163"/>
                  </a:cubicBezTo>
                  <a:close/>
                  <a:moveTo>
                    <a:pt x="15" y="169"/>
                  </a:moveTo>
                  <a:cubicBezTo>
                    <a:pt x="15" y="169"/>
                    <a:pt x="15" y="169"/>
                    <a:pt x="15" y="169"/>
                  </a:cubicBezTo>
                  <a:cubicBezTo>
                    <a:pt x="14" y="165"/>
                    <a:pt x="13" y="162"/>
                    <a:pt x="11" y="158"/>
                  </a:cubicBezTo>
                  <a:cubicBezTo>
                    <a:pt x="12" y="160"/>
                    <a:pt x="13" y="162"/>
                    <a:pt x="14" y="164"/>
                  </a:cubicBezTo>
                  <a:cubicBezTo>
                    <a:pt x="14" y="164"/>
                    <a:pt x="14" y="164"/>
                    <a:pt x="14" y="164"/>
                  </a:cubicBezTo>
                  <a:cubicBezTo>
                    <a:pt x="15" y="165"/>
                    <a:pt x="15" y="166"/>
                    <a:pt x="16" y="167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16" y="168"/>
                    <a:pt x="15" y="168"/>
                    <a:pt x="15" y="169"/>
                  </a:cubicBezTo>
                  <a:close/>
                  <a:moveTo>
                    <a:pt x="8" y="128"/>
                  </a:moveTo>
                  <a:cubicBezTo>
                    <a:pt x="9" y="129"/>
                    <a:pt x="10" y="128"/>
                    <a:pt x="10" y="128"/>
                  </a:cubicBezTo>
                  <a:cubicBezTo>
                    <a:pt x="10" y="124"/>
                    <a:pt x="9" y="120"/>
                    <a:pt x="9" y="117"/>
                  </a:cubicBezTo>
                  <a:cubicBezTo>
                    <a:pt x="9" y="116"/>
                    <a:pt x="10" y="115"/>
                    <a:pt x="10" y="114"/>
                  </a:cubicBezTo>
                  <a:cubicBezTo>
                    <a:pt x="10" y="121"/>
                    <a:pt x="11" y="129"/>
                    <a:pt x="12" y="137"/>
                  </a:cubicBezTo>
                  <a:cubicBezTo>
                    <a:pt x="12" y="142"/>
                    <a:pt x="13" y="146"/>
                    <a:pt x="13" y="151"/>
                  </a:cubicBezTo>
                  <a:cubicBezTo>
                    <a:pt x="12" y="147"/>
                    <a:pt x="11" y="142"/>
                    <a:pt x="10" y="138"/>
                  </a:cubicBezTo>
                  <a:cubicBezTo>
                    <a:pt x="10" y="136"/>
                    <a:pt x="9" y="134"/>
                    <a:pt x="9" y="133"/>
                  </a:cubicBezTo>
                  <a:cubicBezTo>
                    <a:pt x="9" y="131"/>
                    <a:pt x="8" y="129"/>
                    <a:pt x="8" y="128"/>
                  </a:cubicBezTo>
                  <a:cubicBezTo>
                    <a:pt x="8" y="128"/>
                    <a:pt x="8" y="128"/>
                    <a:pt x="8" y="128"/>
                  </a:cubicBezTo>
                  <a:close/>
                  <a:moveTo>
                    <a:pt x="8" y="106"/>
                  </a:moveTo>
                  <a:cubicBezTo>
                    <a:pt x="8" y="105"/>
                    <a:pt x="9" y="104"/>
                    <a:pt x="9" y="103"/>
                  </a:cubicBezTo>
                  <a:cubicBezTo>
                    <a:pt x="9" y="105"/>
                    <a:pt x="9" y="108"/>
                    <a:pt x="9" y="111"/>
                  </a:cubicBezTo>
                  <a:cubicBezTo>
                    <a:pt x="9" y="109"/>
                    <a:pt x="8" y="108"/>
                    <a:pt x="8" y="106"/>
                  </a:cubicBezTo>
                  <a:close/>
                  <a:moveTo>
                    <a:pt x="9" y="99"/>
                  </a:moveTo>
                  <a:cubicBezTo>
                    <a:pt x="10" y="98"/>
                    <a:pt x="10" y="97"/>
                    <a:pt x="10" y="96"/>
                  </a:cubicBezTo>
                  <a:cubicBezTo>
                    <a:pt x="10" y="97"/>
                    <a:pt x="11" y="97"/>
                    <a:pt x="11" y="97"/>
                  </a:cubicBezTo>
                  <a:cubicBezTo>
                    <a:pt x="11" y="99"/>
                    <a:pt x="10" y="101"/>
                    <a:pt x="10" y="103"/>
                  </a:cubicBezTo>
                  <a:cubicBezTo>
                    <a:pt x="10" y="102"/>
                    <a:pt x="10" y="100"/>
                    <a:pt x="9" y="99"/>
                  </a:cubicBezTo>
                  <a:close/>
                  <a:moveTo>
                    <a:pt x="11" y="149"/>
                  </a:moveTo>
                  <a:cubicBezTo>
                    <a:pt x="12" y="153"/>
                    <a:pt x="13" y="157"/>
                    <a:pt x="14" y="161"/>
                  </a:cubicBezTo>
                  <a:cubicBezTo>
                    <a:pt x="13" y="159"/>
                    <a:pt x="12" y="156"/>
                    <a:pt x="11" y="154"/>
                  </a:cubicBezTo>
                  <a:cubicBezTo>
                    <a:pt x="11" y="152"/>
                    <a:pt x="11" y="150"/>
                    <a:pt x="11" y="149"/>
                  </a:cubicBezTo>
                  <a:close/>
                  <a:moveTo>
                    <a:pt x="14" y="141"/>
                  </a:moveTo>
                  <a:cubicBezTo>
                    <a:pt x="14" y="140"/>
                    <a:pt x="14" y="139"/>
                    <a:pt x="14" y="138"/>
                  </a:cubicBezTo>
                  <a:cubicBezTo>
                    <a:pt x="14" y="136"/>
                    <a:pt x="14" y="134"/>
                    <a:pt x="14" y="132"/>
                  </a:cubicBezTo>
                  <a:cubicBezTo>
                    <a:pt x="14" y="133"/>
                    <a:pt x="14" y="134"/>
                    <a:pt x="15" y="135"/>
                  </a:cubicBezTo>
                  <a:cubicBezTo>
                    <a:pt x="15" y="138"/>
                    <a:pt x="16" y="141"/>
                    <a:pt x="16" y="143"/>
                  </a:cubicBezTo>
                  <a:cubicBezTo>
                    <a:pt x="17" y="147"/>
                    <a:pt x="17" y="152"/>
                    <a:pt x="18" y="156"/>
                  </a:cubicBezTo>
                  <a:cubicBezTo>
                    <a:pt x="17" y="151"/>
                    <a:pt x="15" y="146"/>
                    <a:pt x="14" y="141"/>
                  </a:cubicBezTo>
                  <a:close/>
                  <a:moveTo>
                    <a:pt x="10" y="90"/>
                  </a:moveTo>
                  <a:cubicBezTo>
                    <a:pt x="10" y="91"/>
                    <a:pt x="9" y="92"/>
                    <a:pt x="8" y="92"/>
                  </a:cubicBezTo>
                  <a:cubicBezTo>
                    <a:pt x="9" y="91"/>
                    <a:pt x="10" y="89"/>
                    <a:pt x="12" y="88"/>
                  </a:cubicBezTo>
                  <a:cubicBezTo>
                    <a:pt x="11" y="89"/>
                    <a:pt x="11" y="89"/>
                    <a:pt x="10" y="90"/>
                  </a:cubicBezTo>
                  <a:close/>
                  <a:moveTo>
                    <a:pt x="9" y="93"/>
                  </a:moveTo>
                  <a:cubicBezTo>
                    <a:pt x="9" y="94"/>
                    <a:pt x="9" y="95"/>
                    <a:pt x="9" y="96"/>
                  </a:cubicBezTo>
                  <a:cubicBezTo>
                    <a:pt x="8" y="96"/>
                    <a:pt x="8" y="95"/>
                    <a:pt x="8" y="95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8" y="94"/>
                    <a:pt x="9" y="94"/>
                    <a:pt x="9" y="93"/>
                  </a:cubicBezTo>
                  <a:close/>
                  <a:moveTo>
                    <a:pt x="8" y="116"/>
                  </a:moveTo>
                  <a:cubicBezTo>
                    <a:pt x="8" y="117"/>
                    <a:pt x="7" y="117"/>
                    <a:pt x="7" y="118"/>
                  </a:cubicBezTo>
                  <a:cubicBezTo>
                    <a:pt x="7" y="117"/>
                    <a:pt x="7" y="117"/>
                    <a:pt x="7" y="116"/>
                  </a:cubicBezTo>
                  <a:cubicBezTo>
                    <a:pt x="7" y="115"/>
                    <a:pt x="7" y="113"/>
                    <a:pt x="7" y="112"/>
                  </a:cubicBezTo>
                  <a:cubicBezTo>
                    <a:pt x="7" y="113"/>
                    <a:pt x="8" y="115"/>
                    <a:pt x="8" y="116"/>
                  </a:cubicBezTo>
                  <a:close/>
                  <a:moveTo>
                    <a:pt x="8" y="144"/>
                  </a:moveTo>
                  <a:cubicBezTo>
                    <a:pt x="8" y="140"/>
                    <a:pt x="7" y="136"/>
                    <a:pt x="7" y="133"/>
                  </a:cubicBezTo>
                  <a:cubicBezTo>
                    <a:pt x="7" y="133"/>
                    <a:pt x="7" y="134"/>
                    <a:pt x="7" y="134"/>
                  </a:cubicBezTo>
                  <a:cubicBezTo>
                    <a:pt x="8" y="137"/>
                    <a:pt x="8" y="141"/>
                    <a:pt x="8" y="144"/>
                  </a:cubicBezTo>
                  <a:close/>
                  <a:moveTo>
                    <a:pt x="9" y="159"/>
                  </a:moveTo>
                  <a:cubicBezTo>
                    <a:pt x="9" y="158"/>
                    <a:pt x="8" y="157"/>
                    <a:pt x="8" y="157"/>
                  </a:cubicBezTo>
                  <a:cubicBezTo>
                    <a:pt x="8" y="156"/>
                    <a:pt x="8" y="156"/>
                    <a:pt x="8" y="155"/>
                  </a:cubicBezTo>
                  <a:cubicBezTo>
                    <a:pt x="8" y="156"/>
                    <a:pt x="9" y="157"/>
                    <a:pt x="9" y="158"/>
                  </a:cubicBezTo>
                  <a:cubicBezTo>
                    <a:pt x="9" y="158"/>
                    <a:pt x="10" y="158"/>
                    <a:pt x="10" y="158"/>
                  </a:cubicBezTo>
                  <a:cubicBezTo>
                    <a:pt x="11" y="160"/>
                    <a:pt x="12" y="163"/>
                    <a:pt x="12" y="165"/>
                  </a:cubicBezTo>
                  <a:cubicBezTo>
                    <a:pt x="12" y="165"/>
                    <a:pt x="12" y="165"/>
                    <a:pt x="12" y="166"/>
                  </a:cubicBezTo>
                  <a:cubicBezTo>
                    <a:pt x="14" y="171"/>
                    <a:pt x="16" y="176"/>
                    <a:pt x="19" y="181"/>
                  </a:cubicBezTo>
                  <a:cubicBezTo>
                    <a:pt x="20" y="182"/>
                    <a:pt x="20" y="183"/>
                    <a:pt x="20" y="184"/>
                  </a:cubicBezTo>
                  <a:cubicBezTo>
                    <a:pt x="20" y="183"/>
                    <a:pt x="20" y="182"/>
                    <a:pt x="19" y="182"/>
                  </a:cubicBezTo>
                  <a:cubicBezTo>
                    <a:pt x="15" y="174"/>
                    <a:pt x="12" y="166"/>
                    <a:pt x="9" y="159"/>
                  </a:cubicBezTo>
                  <a:close/>
                  <a:moveTo>
                    <a:pt x="18" y="144"/>
                  </a:moveTo>
                  <a:cubicBezTo>
                    <a:pt x="19" y="145"/>
                    <a:pt x="19" y="145"/>
                    <a:pt x="19" y="146"/>
                  </a:cubicBezTo>
                  <a:cubicBezTo>
                    <a:pt x="19" y="147"/>
                    <a:pt x="19" y="147"/>
                    <a:pt x="19" y="148"/>
                  </a:cubicBezTo>
                  <a:cubicBezTo>
                    <a:pt x="21" y="154"/>
                    <a:pt x="23" y="161"/>
                    <a:pt x="25" y="168"/>
                  </a:cubicBezTo>
                  <a:cubicBezTo>
                    <a:pt x="25" y="168"/>
                    <a:pt x="25" y="169"/>
                    <a:pt x="25" y="169"/>
                  </a:cubicBezTo>
                  <a:cubicBezTo>
                    <a:pt x="24" y="168"/>
                    <a:pt x="24" y="168"/>
                    <a:pt x="23" y="168"/>
                  </a:cubicBezTo>
                  <a:cubicBezTo>
                    <a:pt x="22" y="160"/>
                    <a:pt x="20" y="152"/>
                    <a:pt x="18" y="144"/>
                  </a:cubicBezTo>
                  <a:close/>
                  <a:moveTo>
                    <a:pt x="27" y="189"/>
                  </a:moveTo>
                  <a:cubicBezTo>
                    <a:pt x="28" y="191"/>
                    <a:pt x="29" y="193"/>
                    <a:pt x="30" y="195"/>
                  </a:cubicBezTo>
                  <a:cubicBezTo>
                    <a:pt x="30" y="195"/>
                    <a:pt x="30" y="195"/>
                    <a:pt x="29" y="195"/>
                  </a:cubicBezTo>
                  <a:cubicBezTo>
                    <a:pt x="28" y="191"/>
                    <a:pt x="26" y="188"/>
                    <a:pt x="25" y="185"/>
                  </a:cubicBezTo>
                  <a:cubicBezTo>
                    <a:pt x="25" y="187"/>
                    <a:pt x="26" y="188"/>
                    <a:pt x="27" y="189"/>
                  </a:cubicBezTo>
                  <a:close/>
                  <a:moveTo>
                    <a:pt x="30" y="190"/>
                  </a:moveTo>
                  <a:cubicBezTo>
                    <a:pt x="29" y="190"/>
                    <a:pt x="29" y="189"/>
                    <a:pt x="29" y="188"/>
                  </a:cubicBezTo>
                  <a:cubicBezTo>
                    <a:pt x="29" y="189"/>
                    <a:pt x="30" y="190"/>
                    <a:pt x="31" y="191"/>
                  </a:cubicBezTo>
                  <a:cubicBezTo>
                    <a:pt x="32" y="192"/>
                    <a:pt x="32" y="193"/>
                    <a:pt x="32" y="194"/>
                  </a:cubicBezTo>
                  <a:cubicBezTo>
                    <a:pt x="32" y="194"/>
                    <a:pt x="32" y="194"/>
                    <a:pt x="32" y="194"/>
                  </a:cubicBezTo>
                  <a:cubicBezTo>
                    <a:pt x="31" y="193"/>
                    <a:pt x="31" y="192"/>
                    <a:pt x="30" y="190"/>
                  </a:cubicBezTo>
                  <a:close/>
                  <a:moveTo>
                    <a:pt x="31" y="187"/>
                  </a:moveTo>
                  <a:cubicBezTo>
                    <a:pt x="30" y="185"/>
                    <a:pt x="28" y="182"/>
                    <a:pt x="27" y="180"/>
                  </a:cubicBezTo>
                  <a:cubicBezTo>
                    <a:pt x="29" y="182"/>
                    <a:pt x="30" y="184"/>
                    <a:pt x="31" y="186"/>
                  </a:cubicBezTo>
                  <a:cubicBezTo>
                    <a:pt x="31" y="186"/>
                    <a:pt x="31" y="186"/>
                    <a:pt x="32" y="187"/>
                  </a:cubicBezTo>
                  <a:cubicBezTo>
                    <a:pt x="33" y="189"/>
                    <a:pt x="35" y="192"/>
                    <a:pt x="36" y="195"/>
                  </a:cubicBezTo>
                  <a:cubicBezTo>
                    <a:pt x="36" y="195"/>
                    <a:pt x="36" y="195"/>
                    <a:pt x="36" y="195"/>
                  </a:cubicBezTo>
                  <a:cubicBezTo>
                    <a:pt x="36" y="194"/>
                    <a:pt x="35" y="194"/>
                    <a:pt x="35" y="193"/>
                  </a:cubicBezTo>
                  <a:cubicBezTo>
                    <a:pt x="34" y="192"/>
                    <a:pt x="34" y="192"/>
                    <a:pt x="33" y="191"/>
                  </a:cubicBezTo>
                  <a:cubicBezTo>
                    <a:pt x="32" y="190"/>
                    <a:pt x="32" y="188"/>
                    <a:pt x="31" y="187"/>
                  </a:cubicBezTo>
                  <a:close/>
                  <a:moveTo>
                    <a:pt x="37" y="206"/>
                  </a:moveTo>
                  <a:cubicBezTo>
                    <a:pt x="39" y="208"/>
                    <a:pt x="41" y="210"/>
                    <a:pt x="43" y="212"/>
                  </a:cubicBezTo>
                  <a:cubicBezTo>
                    <a:pt x="42" y="211"/>
                    <a:pt x="41" y="211"/>
                    <a:pt x="40" y="210"/>
                  </a:cubicBezTo>
                  <a:cubicBezTo>
                    <a:pt x="40" y="210"/>
                    <a:pt x="40" y="210"/>
                    <a:pt x="39" y="209"/>
                  </a:cubicBezTo>
                  <a:cubicBezTo>
                    <a:pt x="38" y="207"/>
                    <a:pt x="36" y="205"/>
                    <a:pt x="34" y="204"/>
                  </a:cubicBezTo>
                  <a:cubicBezTo>
                    <a:pt x="35" y="204"/>
                    <a:pt x="36" y="205"/>
                    <a:pt x="37" y="206"/>
                  </a:cubicBezTo>
                  <a:close/>
                  <a:moveTo>
                    <a:pt x="41" y="205"/>
                  </a:moveTo>
                  <a:cubicBezTo>
                    <a:pt x="41" y="204"/>
                    <a:pt x="40" y="203"/>
                    <a:pt x="40" y="203"/>
                  </a:cubicBezTo>
                  <a:cubicBezTo>
                    <a:pt x="40" y="203"/>
                    <a:pt x="40" y="203"/>
                    <a:pt x="40" y="203"/>
                  </a:cubicBezTo>
                  <a:cubicBezTo>
                    <a:pt x="42" y="205"/>
                    <a:pt x="44" y="208"/>
                    <a:pt x="46" y="211"/>
                  </a:cubicBezTo>
                  <a:cubicBezTo>
                    <a:pt x="45" y="209"/>
                    <a:pt x="43" y="207"/>
                    <a:pt x="41" y="205"/>
                  </a:cubicBezTo>
                  <a:close/>
                  <a:moveTo>
                    <a:pt x="43" y="212"/>
                  </a:moveTo>
                  <a:cubicBezTo>
                    <a:pt x="44" y="212"/>
                    <a:pt x="44" y="213"/>
                    <a:pt x="45" y="213"/>
                  </a:cubicBezTo>
                  <a:cubicBezTo>
                    <a:pt x="45" y="213"/>
                    <a:pt x="45" y="213"/>
                    <a:pt x="45" y="213"/>
                  </a:cubicBezTo>
                  <a:cubicBezTo>
                    <a:pt x="46" y="214"/>
                    <a:pt x="47" y="215"/>
                    <a:pt x="49" y="216"/>
                  </a:cubicBezTo>
                  <a:cubicBezTo>
                    <a:pt x="47" y="214"/>
                    <a:pt x="45" y="213"/>
                    <a:pt x="43" y="212"/>
                  </a:cubicBezTo>
                  <a:cubicBezTo>
                    <a:pt x="43" y="212"/>
                    <a:pt x="43" y="212"/>
                    <a:pt x="43" y="212"/>
                  </a:cubicBezTo>
                  <a:close/>
                  <a:moveTo>
                    <a:pt x="44" y="215"/>
                  </a:moveTo>
                  <a:cubicBezTo>
                    <a:pt x="45" y="215"/>
                    <a:pt x="45" y="215"/>
                    <a:pt x="45" y="216"/>
                  </a:cubicBezTo>
                  <a:cubicBezTo>
                    <a:pt x="45" y="216"/>
                    <a:pt x="45" y="216"/>
                    <a:pt x="45" y="216"/>
                  </a:cubicBezTo>
                  <a:cubicBezTo>
                    <a:pt x="45" y="217"/>
                    <a:pt x="46" y="217"/>
                    <a:pt x="46" y="217"/>
                  </a:cubicBezTo>
                  <a:cubicBezTo>
                    <a:pt x="45" y="216"/>
                    <a:pt x="44" y="216"/>
                    <a:pt x="44" y="215"/>
                  </a:cubicBezTo>
                  <a:cubicBezTo>
                    <a:pt x="44" y="215"/>
                    <a:pt x="44" y="215"/>
                    <a:pt x="44" y="215"/>
                  </a:cubicBezTo>
                  <a:close/>
                  <a:moveTo>
                    <a:pt x="50" y="222"/>
                  </a:moveTo>
                  <a:cubicBezTo>
                    <a:pt x="51" y="222"/>
                    <a:pt x="51" y="222"/>
                    <a:pt x="51" y="223"/>
                  </a:cubicBezTo>
                  <a:cubicBezTo>
                    <a:pt x="49" y="221"/>
                    <a:pt x="47" y="219"/>
                    <a:pt x="45" y="217"/>
                  </a:cubicBezTo>
                  <a:cubicBezTo>
                    <a:pt x="46" y="219"/>
                    <a:pt x="48" y="220"/>
                    <a:pt x="50" y="222"/>
                  </a:cubicBezTo>
                  <a:close/>
                  <a:moveTo>
                    <a:pt x="73" y="227"/>
                  </a:moveTo>
                  <a:cubicBezTo>
                    <a:pt x="72" y="226"/>
                    <a:pt x="70" y="226"/>
                    <a:pt x="69" y="225"/>
                  </a:cubicBezTo>
                  <a:cubicBezTo>
                    <a:pt x="68" y="223"/>
                    <a:pt x="67" y="222"/>
                    <a:pt x="66" y="221"/>
                  </a:cubicBezTo>
                  <a:cubicBezTo>
                    <a:pt x="74" y="225"/>
                    <a:pt x="81" y="229"/>
                    <a:pt x="88" y="235"/>
                  </a:cubicBezTo>
                  <a:cubicBezTo>
                    <a:pt x="87" y="235"/>
                    <a:pt x="86" y="234"/>
                    <a:pt x="86" y="234"/>
                  </a:cubicBezTo>
                  <a:cubicBezTo>
                    <a:pt x="81" y="232"/>
                    <a:pt x="77" y="229"/>
                    <a:pt x="73" y="227"/>
                  </a:cubicBezTo>
                  <a:close/>
                  <a:moveTo>
                    <a:pt x="81" y="225"/>
                  </a:moveTo>
                  <a:cubicBezTo>
                    <a:pt x="82" y="226"/>
                    <a:pt x="84" y="227"/>
                    <a:pt x="85" y="229"/>
                  </a:cubicBezTo>
                  <a:cubicBezTo>
                    <a:pt x="84" y="228"/>
                    <a:pt x="83" y="227"/>
                    <a:pt x="81" y="226"/>
                  </a:cubicBezTo>
                  <a:cubicBezTo>
                    <a:pt x="81" y="226"/>
                    <a:pt x="81" y="226"/>
                    <a:pt x="81" y="225"/>
                  </a:cubicBezTo>
                  <a:close/>
                  <a:moveTo>
                    <a:pt x="82" y="223"/>
                  </a:moveTo>
                  <a:cubicBezTo>
                    <a:pt x="81" y="223"/>
                    <a:pt x="81" y="223"/>
                    <a:pt x="81" y="224"/>
                  </a:cubicBezTo>
                  <a:cubicBezTo>
                    <a:pt x="81" y="224"/>
                    <a:pt x="81" y="223"/>
                    <a:pt x="80" y="223"/>
                  </a:cubicBezTo>
                  <a:cubicBezTo>
                    <a:pt x="79" y="221"/>
                    <a:pt x="78" y="219"/>
                    <a:pt x="77" y="216"/>
                  </a:cubicBezTo>
                  <a:cubicBezTo>
                    <a:pt x="79" y="218"/>
                    <a:pt x="81" y="220"/>
                    <a:pt x="83" y="222"/>
                  </a:cubicBezTo>
                  <a:cubicBezTo>
                    <a:pt x="83" y="222"/>
                    <a:pt x="83" y="222"/>
                    <a:pt x="83" y="223"/>
                  </a:cubicBezTo>
                  <a:cubicBezTo>
                    <a:pt x="86" y="225"/>
                    <a:pt x="89" y="228"/>
                    <a:pt x="93" y="230"/>
                  </a:cubicBezTo>
                  <a:cubicBezTo>
                    <a:pt x="93" y="230"/>
                    <a:pt x="93" y="230"/>
                    <a:pt x="93" y="231"/>
                  </a:cubicBezTo>
                  <a:cubicBezTo>
                    <a:pt x="89" y="229"/>
                    <a:pt x="86" y="226"/>
                    <a:pt x="82" y="223"/>
                  </a:cubicBezTo>
                  <a:close/>
                  <a:moveTo>
                    <a:pt x="98" y="240"/>
                  </a:moveTo>
                  <a:cubicBezTo>
                    <a:pt x="98" y="240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8" y="238"/>
                    <a:pt x="97" y="237"/>
                    <a:pt x="96" y="236"/>
                  </a:cubicBezTo>
                  <a:cubicBezTo>
                    <a:pt x="97" y="237"/>
                    <a:pt x="97" y="237"/>
                    <a:pt x="98" y="237"/>
                  </a:cubicBezTo>
                  <a:cubicBezTo>
                    <a:pt x="98" y="237"/>
                    <a:pt x="98" y="238"/>
                    <a:pt x="98" y="238"/>
                  </a:cubicBezTo>
                  <a:cubicBezTo>
                    <a:pt x="100" y="239"/>
                    <a:pt x="102" y="240"/>
                    <a:pt x="104" y="241"/>
                  </a:cubicBezTo>
                  <a:cubicBezTo>
                    <a:pt x="102" y="241"/>
                    <a:pt x="101" y="241"/>
                    <a:pt x="99" y="241"/>
                  </a:cubicBezTo>
                  <a:cubicBezTo>
                    <a:pt x="97" y="239"/>
                    <a:pt x="95" y="238"/>
                    <a:pt x="93" y="237"/>
                  </a:cubicBezTo>
                  <a:cubicBezTo>
                    <a:pt x="91" y="236"/>
                    <a:pt x="90" y="235"/>
                    <a:pt x="89" y="234"/>
                  </a:cubicBezTo>
                  <a:cubicBezTo>
                    <a:pt x="92" y="236"/>
                    <a:pt x="95" y="238"/>
                    <a:pt x="98" y="240"/>
                  </a:cubicBezTo>
                  <a:close/>
                  <a:moveTo>
                    <a:pt x="96" y="243"/>
                  </a:moveTo>
                  <a:cubicBezTo>
                    <a:pt x="99" y="244"/>
                    <a:pt x="102" y="244"/>
                    <a:pt x="105" y="244"/>
                  </a:cubicBezTo>
                  <a:cubicBezTo>
                    <a:pt x="107" y="245"/>
                    <a:pt x="109" y="245"/>
                    <a:pt x="112" y="246"/>
                  </a:cubicBezTo>
                  <a:cubicBezTo>
                    <a:pt x="109" y="246"/>
                    <a:pt x="107" y="246"/>
                    <a:pt x="104" y="246"/>
                  </a:cubicBezTo>
                  <a:cubicBezTo>
                    <a:pt x="101" y="245"/>
                    <a:pt x="99" y="244"/>
                    <a:pt x="96" y="244"/>
                  </a:cubicBezTo>
                  <a:cubicBezTo>
                    <a:pt x="96" y="244"/>
                    <a:pt x="96" y="243"/>
                    <a:pt x="96" y="243"/>
                  </a:cubicBezTo>
                  <a:close/>
                  <a:moveTo>
                    <a:pt x="109" y="242"/>
                  </a:moveTo>
                  <a:cubicBezTo>
                    <a:pt x="106" y="241"/>
                    <a:pt x="104" y="240"/>
                    <a:pt x="101" y="238"/>
                  </a:cubicBezTo>
                  <a:cubicBezTo>
                    <a:pt x="104" y="239"/>
                    <a:pt x="106" y="239"/>
                    <a:pt x="108" y="239"/>
                  </a:cubicBezTo>
                  <a:cubicBezTo>
                    <a:pt x="110" y="241"/>
                    <a:pt x="113" y="242"/>
                    <a:pt x="115" y="243"/>
                  </a:cubicBezTo>
                  <a:cubicBezTo>
                    <a:pt x="113" y="243"/>
                    <a:pt x="111" y="243"/>
                    <a:pt x="109" y="242"/>
                  </a:cubicBezTo>
                  <a:close/>
                  <a:moveTo>
                    <a:pt x="122" y="241"/>
                  </a:moveTo>
                  <a:cubicBezTo>
                    <a:pt x="122" y="241"/>
                    <a:pt x="122" y="240"/>
                    <a:pt x="122" y="240"/>
                  </a:cubicBezTo>
                  <a:cubicBezTo>
                    <a:pt x="122" y="240"/>
                    <a:pt x="122" y="240"/>
                    <a:pt x="122" y="240"/>
                  </a:cubicBezTo>
                  <a:cubicBezTo>
                    <a:pt x="123" y="240"/>
                    <a:pt x="124" y="241"/>
                    <a:pt x="125" y="241"/>
                  </a:cubicBezTo>
                  <a:cubicBezTo>
                    <a:pt x="126" y="241"/>
                    <a:pt x="127" y="240"/>
                    <a:pt x="126" y="240"/>
                  </a:cubicBezTo>
                  <a:cubicBezTo>
                    <a:pt x="126" y="240"/>
                    <a:pt x="126" y="240"/>
                    <a:pt x="126" y="240"/>
                  </a:cubicBezTo>
                  <a:cubicBezTo>
                    <a:pt x="129" y="240"/>
                    <a:pt x="131" y="239"/>
                    <a:pt x="134" y="239"/>
                  </a:cubicBezTo>
                  <a:cubicBezTo>
                    <a:pt x="131" y="240"/>
                    <a:pt x="127" y="241"/>
                    <a:pt x="124" y="242"/>
                  </a:cubicBezTo>
                  <a:cubicBezTo>
                    <a:pt x="123" y="242"/>
                    <a:pt x="122" y="241"/>
                    <a:pt x="122" y="241"/>
                  </a:cubicBezTo>
                  <a:close/>
                  <a:moveTo>
                    <a:pt x="127" y="244"/>
                  </a:moveTo>
                  <a:cubicBezTo>
                    <a:pt x="129" y="244"/>
                    <a:pt x="131" y="244"/>
                    <a:pt x="133" y="244"/>
                  </a:cubicBezTo>
                  <a:cubicBezTo>
                    <a:pt x="131" y="244"/>
                    <a:pt x="129" y="244"/>
                    <a:pt x="127" y="245"/>
                  </a:cubicBezTo>
                  <a:cubicBezTo>
                    <a:pt x="127" y="244"/>
                    <a:pt x="127" y="244"/>
                    <a:pt x="127" y="244"/>
                  </a:cubicBezTo>
                  <a:close/>
                  <a:moveTo>
                    <a:pt x="127" y="243"/>
                  </a:moveTo>
                  <a:cubicBezTo>
                    <a:pt x="136" y="240"/>
                    <a:pt x="146" y="238"/>
                    <a:pt x="155" y="237"/>
                  </a:cubicBezTo>
                  <a:cubicBezTo>
                    <a:pt x="155" y="237"/>
                    <a:pt x="155" y="237"/>
                    <a:pt x="155" y="237"/>
                  </a:cubicBezTo>
                  <a:cubicBezTo>
                    <a:pt x="146" y="239"/>
                    <a:pt x="137" y="242"/>
                    <a:pt x="127" y="243"/>
                  </a:cubicBezTo>
                  <a:close/>
                  <a:moveTo>
                    <a:pt x="140" y="245"/>
                  </a:moveTo>
                  <a:cubicBezTo>
                    <a:pt x="143" y="245"/>
                    <a:pt x="145" y="245"/>
                    <a:pt x="148" y="244"/>
                  </a:cubicBezTo>
                  <a:cubicBezTo>
                    <a:pt x="150" y="244"/>
                    <a:pt x="153" y="244"/>
                    <a:pt x="155" y="243"/>
                  </a:cubicBezTo>
                  <a:cubicBezTo>
                    <a:pt x="152" y="244"/>
                    <a:pt x="149" y="245"/>
                    <a:pt x="146" y="245"/>
                  </a:cubicBezTo>
                  <a:cubicBezTo>
                    <a:pt x="144" y="245"/>
                    <a:pt x="142" y="246"/>
                    <a:pt x="140" y="246"/>
                  </a:cubicBezTo>
                  <a:cubicBezTo>
                    <a:pt x="139" y="246"/>
                    <a:pt x="138" y="246"/>
                    <a:pt x="136" y="246"/>
                  </a:cubicBezTo>
                  <a:cubicBezTo>
                    <a:pt x="138" y="246"/>
                    <a:pt x="139" y="246"/>
                    <a:pt x="140" y="245"/>
                  </a:cubicBezTo>
                  <a:close/>
                  <a:moveTo>
                    <a:pt x="147" y="243"/>
                  </a:moveTo>
                  <a:cubicBezTo>
                    <a:pt x="146" y="243"/>
                    <a:pt x="144" y="243"/>
                    <a:pt x="142" y="243"/>
                  </a:cubicBezTo>
                  <a:cubicBezTo>
                    <a:pt x="150" y="242"/>
                    <a:pt x="157" y="240"/>
                    <a:pt x="164" y="237"/>
                  </a:cubicBezTo>
                  <a:cubicBezTo>
                    <a:pt x="165" y="237"/>
                    <a:pt x="165" y="236"/>
                    <a:pt x="165" y="236"/>
                  </a:cubicBezTo>
                  <a:cubicBezTo>
                    <a:pt x="165" y="236"/>
                    <a:pt x="165" y="236"/>
                    <a:pt x="165" y="236"/>
                  </a:cubicBezTo>
                  <a:cubicBezTo>
                    <a:pt x="165" y="236"/>
                    <a:pt x="166" y="236"/>
                    <a:pt x="166" y="236"/>
                  </a:cubicBezTo>
                  <a:cubicBezTo>
                    <a:pt x="169" y="236"/>
                    <a:pt x="172" y="235"/>
                    <a:pt x="175" y="234"/>
                  </a:cubicBezTo>
                  <a:cubicBezTo>
                    <a:pt x="175" y="234"/>
                    <a:pt x="174" y="234"/>
                    <a:pt x="174" y="234"/>
                  </a:cubicBezTo>
                  <a:cubicBezTo>
                    <a:pt x="174" y="235"/>
                    <a:pt x="174" y="235"/>
                    <a:pt x="174" y="235"/>
                  </a:cubicBezTo>
                  <a:cubicBezTo>
                    <a:pt x="169" y="237"/>
                    <a:pt x="164" y="239"/>
                    <a:pt x="160" y="242"/>
                  </a:cubicBezTo>
                  <a:cubicBezTo>
                    <a:pt x="160" y="242"/>
                    <a:pt x="159" y="242"/>
                    <a:pt x="159" y="242"/>
                  </a:cubicBezTo>
                  <a:cubicBezTo>
                    <a:pt x="155" y="242"/>
                    <a:pt x="151" y="242"/>
                    <a:pt x="147" y="243"/>
                  </a:cubicBezTo>
                  <a:close/>
                  <a:moveTo>
                    <a:pt x="168" y="234"/>
                  </a:moveTo>
                  <a:cubicBezTo>
                    <a:pt x="168" y="234"/>
                    <a:pt x="168" y="233"/>
                    <a:pt x="169" y="233"/>
                  </a:cubicBezTo>
                  <a:cubicBezTo>
                    <a:pt x="172" y="231"/>
                    <a:pt x="175" y="229"/>
                    <a:pt x="178" y="226"/>
                  </a:cubicBezTo>
                  <a:cubicBezTo>
                    <a:pt x="182" y="224"/>
                    <a:pt x="186" y="221"/>
                    <a:pt x="190" y="218"/>
                  </a:cubicBezTo>
                  <a:cubicBezTo>
                    <a:pt x="188" y="220"/>
                    <a:pt x="186" y="223"/>
                    <a:pt x="184" y="225"/>
                  </a:cubicBezTo>
                  <a:cubicBezTo>
                    <a:pt x="184" y="225"/>
                    <a:pt x="184" y="225"/>
                    <a:pt x="184" y="225"/>
                  </a:cubicBezTo>
                  <a:cubicBezTo>
                    <a:pt x="183" y="226"/>
                    <a:pt x="182" y="227"/>
                    <a:pt x="181" y="228"/>
                  </a:cubicBezTo>
                  <a:cubicBezTo>
                    <a:pt x="181" y="228"/>
                    <a:pt x="181" y="228"/>
                    <a:pt x="181" y="229"/>
                  </a:cubicBezTo>
                  <a:cubicBezTo>
                    <a:pt x="180" y="229"/>
                    <a:pt x="180" y="229"/>
                    <a:pt x="180" y="230"/>
                  </a:cubicBezTo>
                  <a:cubicBezTo>
                    <a:pt x="176" y="232"/>
                    <a:pt x="172" y="233"/>
                    <a:pt x="168" y="234"/>
                  </a:cubicBezTo>
                  <a:close/>
                  <a:moveTo>
                    <a:pt x="198" y="221"/>
                  </a:moveTo>
                  <a:cubicBezTo>
                    <a:pt x="198" y="221"/>
                    <a:pt x="199" y="220"/>
                    <a:pt x="199" y="220"/>
                  </a:cubicBezTo>
                  <a:cubicBezTo>
                    <a:pt x="199" y="220"/>
                    <a:pt x="199" y="220"/>
                    <a:pt x="199" y="221"/>
                  </a:cubicBezTo>
                  <a:cubicBezTo>
                    <a:pt x="198" y="221"/>
                    <a:pt x="197" y="222"/>
                    <a:pt x="196" y="223"/>
                  </a:cubicBezTo>
                  <a:cubicBezTo>
                    <a:pt x="196" y="223"/>
                    <a:pt x="196" y="223"/>
                    <a:pt x="196" y="223"/>
                  </a:cubicBezTo>
                  <a:cubicBezTo>
                    <a:pt x="196" y="222"/>
                    <a:pt x="197" y="222"/>
                    <a:pt x="198" y="221"/>
                  </a:cubicBezTo>
                  <a:close/>
                  <a:moveTo>
                    <a:pt x="192" y="219"/>
                  </a:moveTo>
                  <a:cubicBezTo>
                    <a:pt x="193" y="218"/>
                    <a:pt x="193" y="218"/>
                    <a:pt x="194" y="217"/>
                  </a:cubicBezTo>
                  <a:cubicBezTo>
                    <a:pt x="196" y="215"/>
                    <a:pt x="198" y="214"/>
                    <a:pt x="200" y="212"/>
                  </a:cubicBezTo>
                  <a:cubicBezTo>
                    <a:pt x="197" y="214"/>
                    <a:pt x="195" y="217"/>
                    <a:pt x="192" y="219"/>
                  </a:cubicBezTo>
                  <a:close/>
                  <a:moveTo>
                    <a:pt x="229" y="185"/>
                  </a:moveTo>
                  <a:cubicBezTo>
                    <a:pt x="231" y="183"/>
                    <a:pt x="232" y="181"/>
                    <a:pt x="233" y="179"/>
                  </a:cubicBezTo>
                  <a:cubicBezTo>
                    <a:pt x="234" y="177"/>
                    <a:pt x="235" y="175"/>
                    <a:pt x="237" y="172"/>
                  </a:cubicBezTo>
                  <a:cubicBezTo>
                    <a:pt x="237" y="172"/>
                    <a:pt x="237" y="172"/>
                    <a:pt x="237" y="172"/>
                  </a:cubicBezTo>
                  <a:cubicBezTo>
                    <a:pt x="236" y="174"/>
                    <a:pt x="236" y="176"/>
                    <a:pt x="235" y="177"/>
                  </a:cubicBezTo>
                  <a:cubicBezTo>
                    <a:pt x="235" y="178"/>
                    <a:pt x="234" y="179"/>
                    <a:pt x="234" y="180"/>
                  </a:cubicBezTo>
                  <a:cubicBezTo>
                    <a:pt x="232" y="183"/>
                    <a:pt x="230" y="185"/>
                    <a:pt x="228" y="188"/>
                  </a:cubicBezTo>
                  <a:cubicBezTo>
                    <a:pt x="229" y="187"/>
                    <a:pt x="229" y="186"/>
                    <a:pt x="229" y="185"/>
                  </a:cubicBezTo>
                  <a:close/>
                  <a:moveTo>
                    <a:pt x="233" y="152"/>
                  </a:moveTo>
                  <a:cubicBezTo>
                    <a:pt x="234" y="142"/>
                    <a:pt x="235" y="131"/>
                    <a:pt x="236" y="120"/>
                  </a:cubicBezTo>
                  <a:cubicBezTo>
                    <a:pt x="236" y="120"/>
                    <a:pt x="236" y="120"/>
                    <a:pt x="237" y="120"/>
                  </a:cubicBezTo>
                  <a:cubicBezTo>
                    <a:pt x="237" y="121"/>
                    <a:pt x="237" y="122"/>
                    <a:pt x="237" y="122"/>
                  </a:cubicBezTo>
                  <a:cubicBezTo>
                    <a:pt x="237" y="123"/>
                    <a:pt x="237" y="124"/>
                    <a:pt x="237" y="125"/>
                  </a:cubicBezTo>
                  <a:cubicBezTo>
                    <a:pt x="237" y="134"/>
                    <a:pt x="235" y="143"/>
                    <a:pt x="233" y="152"/>
                  </a:cubicBezTo>
                  <a:close/>
                  <a:moveTo>
                    <a:pt x="237" y="112"/>
                  </a:moveTo>
                  <a:cubicBezTo>
                    <a:pt x="237" y="112"/>
                    <a:pt x="237" y="111"/>
                    <a:pt x="237" y="110"/>
                  </a:cubicBezTo>
                  <a:cubicBezTo>
                    <a:pt x="237" y="112"/>
                    <a:pt x="238" y="113"/>
                    <a:pt x="238" y="115"/>
                  </a:cubicBezTo>
                  <a:cubicBezTo>
                    <a:pt x="238" y="115"/>
                    <a:pt x="238" y="116"/>
                    <a:pt x="238" y="117"/>
                  </a:cubicBezTo>
                  <a:cubicBezTo>
                    <a:pt x="238" y="115"/>
                    <a:pt x="237" y="114"/>
                    <a:pt x="237" y="112"/>
                  </a:cubicBezTo>
                  <a:close/>
                  <a:moveTo>
                    <a:pt x="236" y="94"/>
                  </a:moveTo>
                  <a:cubicBezTo>
                    <a:pt x="237" y="98"/>
                    <a:pt x="238" y="101"/>
                    <a:pt x="239" y="105"/>
                  </a:cubicBezTo>
                  <a:cubicBezTo>
                    <a:pt x="239" y="104"/>
                    <a:pt x="239" y="103"/>
                    <a:pt x="238" y="103"/>
                  </a:cubicBezTo>
                  <a:cubicBezTo>
                    <a:pt x="238" y="100"/>
                    <a:pt x="237" y="97"/>
                    <a:pt x="236" y="94"/>
                  </a:cubicBezTo>
                  <a:close/>
                  <a:moveTo>
                    <a:pt x="239" y="156"/>
                  </a:moveTo>
                  <a:cubicBezTo>
                    <a:pt x="239" y="156"/>
                    <a:pt x="239" y="155"/>
                    <a:pt x="240" y="155"/>
                  </a:cubicBezTo>
                  <a:cubicBezTo>
                    <a:pt x="240" y="156"/>
                    <a:pt x="239" y="157"/>
                    <a:pt x="239" y="158"/>
                  </a:cubicBezTo>
                  <a:cubicBezTo>
                    <a:pt x="239" y="158"/>
                    <a:pt x="239" y="159"/>
                    <a:pt x="238" y="160"/>
                  </a:cubicBezTo>
                  <a:cubicBezTo>
                    <a:pt x="239" y="158"/>
                    <a:pt x="239" y="157"/>
                    <a:pt x="239" y="156"/>
                  </a:cubicBezTo>
                  <a:close/>
                  <a:moveTo>
                    <a:pt x="239" y="153"/>
                  </a:moveTo>
                  <a:cubicBezTo>
                    <a:pt x="239" y="151"/>
                    <a:pt x="239" y="150"/>
                    <a:pt x="240" y="148"/>
                  </a:cubicBezTo>
                  <a:cubicBezTo>
                    <a:pt x="241" y="140"/>
                    <a:pt x="241" y="132"/>
                    <a:pt x="241" y="124"/>
                  </a:cubicBezTo>
                  <a:cubicBezTo>
                    <a:pt x="241" y="124"/>
                    <a:pt x="242" y="125"/>
                    <a:pt x="242" y="126"/>
                  </a:cubicBezTo>
                  <a:cubicBezTo>
                    <a:pt x="242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36"/>
                    <a:pt x="242" y="144"/>
                    <a:pt x="240" y="153"/>
                  </a:cubicBezTo>
                  <a:cubicBezTo>
                    <a:pt x="240" y="153"/>
                    <a:pt x="240" y="153"/>
                    <a:pt x="240" y="153"/>
                  </a:cubicBezTo>
                  <a:cubicBezTo>
                    <a:pt x="240" y="153"/>
                    <a:pt x="239" y="153"/>
                    <a:pt x="239" y="153"/>
                  </a:cubicBezTo>
                  <a:close/>
                  <a:moveTo>
                    <a:pt x="244" y="139"/>
                  </a:moveTo>
                  <a:cubicBezTo>
                    <a:pt x="245" y="141"/>
                    <a:pt x="245" y="143"/>
                    <a:pt x="245" y="145"/>
                  </a:cubicBezTo>
                  <a:cubicBezTo>
                    <a:pt x="245" y="146"/>
                    <a:pt x="245" y="147"/>
                    <a:pt x="244" y="148"/>
                  </a:cubicBezTo>
                  <a:cubicBezTo>
                    <a:pt x="244" y="148"/>
                    <a:pt x="244" y="148"/>
                    <a:pt x="244" y="148"/>
                  </a:cubicBezTo>
                  <a:cubicBezTo>
                    <a:pt x="244" y="150"/>
                    <a:pt x="243" y="151"/>
                    <a:pt x="243" y="153"/>
                  </a:cubicBezTo>
                  <a:cubicBezTo>
                    <a:pt x="243" y="155"/>
                    <a:pt x="242" y="156"/>
                    <a:pt x="242" y="158"/>
                  </a:cubicBezTo>
                  <a:cubicBezTo>
                    <a:pt x="243" y="152"/>
                    <a:pt x="244" y="145"/>
                    <a:pt x="244" y="139"/>
                  </a:cubicBezTo>
                  <a:close/>
                  <a:moveTo>
                    <a:pt x="245" y="135"/>
                  </a:moveTo>
                  <a:cubicBezTo>
                    <a:pt x="245" y="132"/>
                    <a:pt x="245" y="129"/>
                    <a:pt x="245" y="126"/>
                  </a:cubicBezTo>
                  <a:cubicBezTo>
                    <a:pt x="245" y="126"/>
                    <a:pt x="245" y="126"/>
                    <a:pt x="245" y="127"/>
                  </a:cubicBezTo>
                  <a:cubicBezTo>
                    <a:pt x="245" y="127"/>
                    <a:pt x="245" y="127"/>
                    <a:pt x="246" y="127"/>
                  </a:cubicBezTo>
                  <a:cubicBezTo>
                    <a:pt x="246" y="131"/>
                    <a:pt x="246" y="135"/>
                    <a:pt x="246" y="140"/>
                  </a:cubicBezTo>
                  <a:cubicBezTo>
                    <a:pt x="246" y="138"/>
                    <a:pt x="245" y="137"/>
                    <a:pt x="245" y="136"/>
                  </a:cubicBezTo>
                  <a:cubicBezTo>
                    <a:pt x="245" y="135"/>
                    <a:pt x="245" y="135"/>
                    <a:pt x="245" y="135"/>
                  </a:cubicBezTo>
                  <a:close/>
                  <a:moveTo>
                    <a:pt x="245" y="95"/>
                  </a:moveTo>
                  <a:cubicBezTo>
                    <a:pt x="247" y="99"/>
                    <a:pt x="248" y="103"/>
                    <a:pt x="248" y="107"/>
                  </a:cubicBezTo>
                  <a:cubicBezTo>
                    <a:pt x="248" y="103"/>
                    <a:pt x="246" y="99"/>
                    <a:pt x="245" y="95"/>
                  </a:cubicBezTo>
                  <a:close/>
                  <a:moveTo>
                    <a:pt x="247" y="129"/>
                  </a:moveTo>
                  <a:cubicBezTo>
                    <a:pt x="247" y="129"/>
                    <a:pt x="247" y="129"/>
                    <a:pt x="248" y="128"/>
                  </a:cubicBezTo>
                  <a:cubicBezTo>
                    <a:pt x="247" y="130"/>
                    <a:pt x="247" y="132"/>
                    <a:pt x="247" y="133"/>
                  </a:cubicBezTo>
                  <a:cubicBezTo>
                    <a:pt x="247" y="132"/>
                    <a:pt x="247" y="130"/>
                    <a:pt x="247" y="129"/>
                  </a:cubicBezTo>
                  <a:close/>
                  <a:moveTo>
                    <a:pt x="247" y="123"/>
                  </a:moveTo>
                  <a:cubicBezTo>
                    <a:pt x="247" y="120"/>
                    <a:pt x="247" y="116"/>
                    <a:pt x="247" y="112"/>
                  </a:cubicBezTo>
                  <a:cubicBezTo>
                    <a:pt x="248" y="114"/>
                    <a:pt x="248" y="117"/>
                    <a:pt x="249" y="119"/>
                  </a:cubicBezTo>
                  <a:cubicBezTo>
                    <a:pt x="248" y="122"/>
                    <a:pt x="248" y="125"/>
                    <a:pt x="248" y="127"/>
                  </a:cubicBezTo>
                  <a:cubicBezTo>
                    <a:pt x="248" y="126"/>
                    <a:pt x="247" y="125"/>
                    <a:pt x="247" y="123"/>
                  </a:cubicBezTo>
                  <a:close/>
                  <a:moveTo>
                    <a:pt x="225" y="50"/>
                  </a:moveTo>
                  <a:cubicBezTo>
                    <a:pt x="223" y="47"/>
                    <a:pt x="220" y="45"/>
                    <a:pt x="218" y="42"/>
                  </a:cubicBezTo>
                  <a:cubicBezTo>
                    <a:pt x="218" y="42"/>
                    <a:pt x="217" y="42"/>
                    <a:pt x="217" y="43"/>
                  </a:cubicBezTo>
                  <a:cubicBezTo>
                    <a:pt x="216" y="41"/>
                    <a:pt x="215" y="40"/>
                    <a:pt x="213" y="39"/>
                  </a:cubicBezTo>
                  <a:cubicBezTo>
                    <a:pt x="213" y="38"/>
                    <a:pt x="212" y="39"/>
                    <a:pt x="212" y="39"/>
                  </a:cubicBezTo>
                  <a:cubicBezTo>
                    <a:pt x="211" y="39"/>
                    <a:pt x="211" y="38"/>
                    <a:pt x="211" y="38"/>
                  </a:cubicBezTo>
                  <a:cubicBezTo>
                    <a:pt x="211" y="38"/>
                    <a:pt x="211" y="37"/>
                    <a:pt x="211" y="37"/>
                  </a:cubicBezTo>
                  <a:cubicBezTo>
                    <a:pt x="210" y="36"/>
                    <a:pt x="208" y="34"/>
                    <a:pt x="207" y="33"/>
                  </a:cubicBezTo>
                  <a:cubicBezTo>
                    <a:pt x="204" y="29"/>
                    <a:pt x="200" y="26"/>
                    <a:pt x="195" y="24"/>
                  </a:cubicBezTo>
                  <a:cubicBezTo>
                    <a:pt x="190" y="20"/>
                    <a:pt x="184" y="17"/>
                    <a:pt x="179" y="13"/>
                  </a:cubicBezTo>
                  <a:cubicBezTo>
                    <a:pt x="192" y="19"/>
                    <a:pt x="204" y="28"/>
                    <a:pt x="215" y="38"/>
                  </a:cubicBezTo>
                  <a:cubicBezTo>
                    <a:pt x="219" y="42"/>
                    <a:pt x="222" y="46"/>
                    <a:pt x="225" y="50"/>
                  </a:cubicBezTo>
                  <a:close/>
                  <a:moveTo>
                    <a:pt x="178" y="13"/>
                  </a:moveTo>
                  <a:cubicBezTo>
                    <a:pt x="178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6" y="13"/>
                  </a:cubicBezTo>
                  <a:cubicBezTo>
                    <a:pt x="176" y="12"/>
                    <a:pt x="175" y="12"/>
                    <a:pt x="175" y="12"/>
                  </a:cubicBezTo>
                  <a:cubicBezTo>
                    <a:pt x="174" y="12"/>
                    <a:pt x="174" y="11"/>
                    <a:pt x="173" y="11"/>
                  </a:cubicBezTo>
                  <a:cubicBezTo>
                    <a:pt x="175" y="11"/>
                    <a:pt x="176" y="12"/>
                    <a:pt x="178" y="13"/>
                  </a:cubicBezTo>
                  <a:close/>
                  <a:moveTo>
                    <a:pt x="128" y="2"/>
                  </a:moveTo>
                  <a:cubicBezTo>
                    <a:pt x="124" y="2"/>
                    <a:pt x="120" y="2"/>
                    <a:pt x="116" y="3"/>
                  </a:cubicBezTo>
                  <a:cubicBezTo>
                    <a:pt x="114" y="3"/>
                    <a:pt x="112" y="3"/>
                    <a:pt x="110" y="3"/>
                  </a:cubicBezTo>
                  <a:cubicBezTo>
                    <a:pt x="116" y="2"/>
                    <a:pt x="121" y="2"/>
                    <a:pt x="126" y="2"/>
                  </a:cubicBezTo>
                  <a:cubicBezTo>
                    <a:pt x="127" y="2"/>
                    <a:pt x="127" y="2"/>
                    <a:pt x="128" y="2"/>
                  </a:cubicBezTo>
                  <a:close/>
                  <a:moveTo>
                    <a:pt x="8" y="87"/>
                  </a:moveTo>
                  <a:cubicBezTo>
                    <a:pt x="9" y="86"/>
                    <a:pt x="10" y="84"/>
                    <a:pt x="11" y="83"/>
                  </a:cubicBezTo>
                  <a:cubicBezTo>
                    <a:pt x="13" y="82"/>
                    <a:pt x="14" y="81"/>
                    <a:pt x="15" y="79"/>
                  </a:cubicBezTo>
                  <a:cubicBezTo>
                    <a:pt x="16" y="79"/>
                    <a:pt x="15" y="79"/>
                    <a:pt x="15" y="79"/>
                  </a:cubicBezTo>
                  <a:cubicBezTo>
                    <a:pt x="14" y="79"/>
                    <a:pt x="14" y="80"/>
                    <a:pt x="13" y="81"/>
                  </a:cubicBezTo>
                  <a:cubicBezTo>
                    <a:pt x="12" y="81"/>
                    <a:pt x="12" y="82"/>
                    <a:pt x="12" y="82"/>
                  </a:cubicBezTo>
                  <a:cubicBezTo>
                    <a:pt x="14" y="78"/>
                    <a:pt x="17" y="75"/>
                    <a:pt x="19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19" y="73"/>
                    <a:pt x="19" y="74"/>
                    <a:pt x="18" y="75"/>
                  </a:cubicBezTo>
                  <a:cubicBezTo>
                    <a:pt x="17" y="77"/>
                    <a:pt x="17" y="78"/>
                    <a:pt x="16" y="79"/>
                  </a:cubicBezTo>
                  <a:cubicBezTo>
                    <a:pt x="13" y="83"/>
                    <a:pt x="10" y="87"/>
                    <a:pt x="7" y="92"/>
                  </a:cubicBezTo>
                  <a:cubicBezTo>
                    <a:pt x="7" y="90"/>
                    <a:pt x="8" y="89"/>
                    <a:pt x="8" y="87"/>
                  </a:cubicBezTo>
                  <a:close/>
                  <a:moveTo>
                    <a:pt x="8" y="166"/>
                  </a:moveTo>
                  <a:cubicBezTo>
                    <a:pt x="9" y="168"/>
                    <a:pt x="10" y="170"/>
                    <a:pt x="11" y="173"/>
                  </a:cubicBezTo>
                  <a:cubicBezTo>
                    <a:pt x="11" y="173"/>
                    <a:pt x="11" y="173"/>
                    <a:pt x="11" y="173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3" y="177"/>
                    <a:pt x="15" y="181"/>
                    <a:pt x="17" y="184"/>
                  </a:cubicBezTo>
                  <a:cubicBezTo>
                    <a:pt x="16" y="183"/>
                    <a:pt x="15" y="182"/>
                    <a:pt x="14" y="180"/>
                  </a:cubicBezTo>
                  <a:cubicBezTo>
                    <a:pt x="11" y="176"/>
                    <a:pt x="9" y="171"/>
                    <a:pt x="8" y="166"/>
                  </a:cubicBezTo>
                  <a:close/>
                  <a:moveTo>
                    <a:pt x="17" y="188"/>
                  </a:moveTo>
                  <a:cubicBezTo>
                    <a:pt x="19" y="189"/>
                    <a:pt x="20" y="191"/>
                    <a:pt x="21" y="192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22" y="193"/>
                    <a:pt x="23" y="194"/>
                    <a:pt x="23" y="195"/>
                  </a:cubicBezTo>
                  <a:cubicBezTo>
                    <a:pt x="24" y="195"/>
                    <a:pt x="24" y="195"/>
                    <a:pt x="24" y="195"/>
                  </a:cubicBezTo>
                  <a:cubicBezTo>
                    <a:pt x="24" y="195"/>
                    <a:pt x="24" y="195"/>
                    <a:pt x="24" y="196"/>
                  </a:cubicBezTo>
                  <a:cubicBezTo>
                    <a:pt x="24" y="196"/>
                    <a:pt x="25" y="197"/>
                    <a:pt x="25" y="197"/>
                  </a:cubicBezTo>
                  <a:cubicBezTo>
                    <a:pt x="28" y="200"/>
                    <a:pt x="30" y="203"/>
                    <a:pt x="33" y="206"/>
                  </a:cubicBezTo>
                  <a:cubicBezTo>
                    <a:pt x="32" y="206"/>
                    <a:pt x="32" y="207"/>
                    <a:pt x="32" y="207"/>
                  </a:cubicBezTo>
                  <a:cubicBezTo>
                    <a:pt x="33" y="209"/>
                    <a:pt x="35" y="210"/>
                    <a:pt x="36" y="211"/>
                  </a:cubicBezTo>
                  <a:cubicBezTo>
                    <a:pt x="36" y="211"/>
                    <a:pt x="36" y="211"/>
                    <a:pt x="36" y="212"/>
                  </a:cubicBezTo>
                  <a:cubicBezTo>
                    <a:pt x="40" y="216"/>
                    <a:pt x="43" y="220"/>
                    <a:pt x="47" y="223"/>
                  </a:cubicBezTo>
                  <a:cubicBezTo>
                    <a:pt x="44" y="221"/>
                    <a:pt x="41" y="218"/>
                    <a:pt x="38" y="215"/>
                  </a:cubicBezTo>
                  <a:cubicBezTo>
                    <a:pt x="30" y="207"/>
                    <a:pt x="23" y="198"/>
                    <a:pt x="17" y="188"/>
                  </a:cubicBezTo>
                  <a:close/>
                  <a:moveTo>
                    <a:pt x="94" y="245"/>
                  </a:moveTo>
                  <a:cubicBezTo>
                    <a:pt x="95" y="246"/>
                    <a:pt x="96" y="246"/>
                    <a:pt x="97" y="246"/>
                  </a:cubicBezTo>
                  <a:cubicBezTo>
                    <a:pt x="97" y="246"/>
                    <a:pt x="97" y="247"/>
                    <a:pt x="97" y="247"/>
                  </a:cubicBezTo>
                  <a:cubicBezTo>
                    <a:pt x="100" y="248"/>
                    <a:pt x="102" y="248"/>
                    <a:pt x="105" y="249"/>
                  </a:cubicBezTo>
                  <a:cubicBezTo>
                    <a:pt x="105" y="249"/>
                    <a:pt x="105" y="249"/>
                    <a:pt x="105" y="248"/>
                  </a:cubicBezTo>
                  <a:cubicBezTo>
                    <a:pt x="109" y="249"/>
                    <a:pt x="112" y="249"/>
                    <a:pt x="116" y="249"/>
                  </a:cubicBezTo>
                  <a:cubicBezTo>
                    <a:pt x="115" y="250"/>
                    <a:pt x="116" y="250"/>
                    <a:pt x="116" y="250"/>
                  </a:cubicBezTo>
                  <a:cubicBezTo>
                    <a:pt x="119" y="251"/>
                    <a:pt x="121" y="251"/>
                    <a:pt x="123" y="251"/>
                  </a:cubicBezTo>
                  <a:cubicBezTo>
                    <a:pt x="111" y="251"/>
                    <a:pt x="99" y="249"/>
                    <a:pt x="88" y="245"/>
                  </a:cubicBezTo>
                  <a:cubicBezTo>
                    <a:pt x="90" y="245"/>
                    <a:pt x="92" y="245"/>
                    <a:pt x="94" y="245"/>
                  </a:cubicBezTo>
                  <a:close/>
                  <a:moveTo>
                    <a:pt x="135" y="251"/>
                  </a:moveTo>
                  <a:cubicBezTo>
                    <a:pt x="140" y="250"/>
                    <a:pt x="145" y="249"/>
                    <a:pt x="150" y="248"/>
                  </a:cubicBezTo>
                  <a:cubicBezTo>
                    <a:pt x="151" y="248"/>
                    <a:pt x="150" y="247"/>
                    <a:pt x="150" y="247"/>
                  </a:cubicBezTo>
                  <a:cubicBezTo>
                    <a:pt x="142" y="249"/>
                    <a:pt x="134" y="250"/>
                    <a:pt x="127" y="250"/>
                  </a:cubicBezTo>
                  <a:cubicBezTo>
                    <a:pt x="127" y="250"/>
                    <a:pt x="126" y="249"/>
                    <a:pt x="126" y="249"/>
                  </a:cubicBezTo>
                  <a:cubicBezTo>
                    <a:pt x="120" y="248"/>
                    <a:pt x="114" y="248"/>
                    <a:pt x="108" y="248"/>
                  </a:cubicBezTo>
                  <a:cubicBezTo>
                    <a:pt x="108" y="247"/>
                    <a:pt x="108" y="247"/>
                    <a:pt x="108" y="247"/>
                  </a:cubicBezTo>
                  <a:cubicBezTo>
                    <a:pt x="110" y="247"/>
                    <a:pt x="113" y="247"/>
                    <a:pt x="115" y="247"/>
                  </a:cubicBezTo>
                  <a:cubicBezTo>
                    <a:pt x="115" y="247"/>
                    <a:pt x="115" y="247"/>
                    <a:pt x="115" y="246"/>
                  </a:cubicBezTo>
                  <a:cubicBezTo>
                    <a:pt x="117" y="246"/>
                    <a:pt x="118" y="247"/>
                    <a:pt x="119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2" y="247"/>
                    <a:pt x="122" y="247"/>
                    <a:pt x="122" y="247"/>
                  </a:cubicBezTo>
                  <a:cubicBezTo>
                    <a:pt x="123" y="247"/>
                    <a:pt x="125" y="247"/>
                    <a:pt x="126" y="248"/>
                  </a:cubicBezTo>
                  <a:cubicBezTo>
                    <a:pt x="126" y="248"/>
                    <a:pt x="126" y="248"/>
                    <a:pt x="127" y="248"/>
                  </a:cubicBezTo>
                  <a:cubicBezTo>
                    <a:pt x="136" y="248"/>
                    <a:pt x="144" y="247"/>
                    <a:pt x="153" y="246"/>
                  </a:cubicBezTo>
                  <a:cubicBezTo>
                    <a:pt x="153" y="246"/>
                    <a:pt x="153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5" y="246"/>
                    <a:pt x="156" y="246"/>
                    <a:pt x="157" y="245"/>
                  </a:cubicBezTo>
                  <a:cubicBezTo>
                    <a:pt x="157" y="246"/>
                    <a:pt x="158" y="246"/>
                    <a:pt x="159" y="246"/>
                  </a:cubicBezTo>
                  <a:cubicBezTo>
                    <a:pt x="160" y="246"/>
                    <a:pt x="161" y="245"/>
                    <a:pt x="162" y="244"/>
                  </a:cubicBezTo>
                  <a:cubicBezTo>
                    <a:pt x="164" y="244"/>
                    <a:pt x="165" y="243"/>
                    <a:pt x="166" y="243"/>
                  </a:cubicBezTo>
                  <a:cubicBezTo>
                    <a:pt x="168" y="242"/>
                    <a:pt x="170" y="242"/>
                    <a:pt x="171" y="241"/>
                  </a:cubicBezTo>
                  <a:cubicBezTo>
                    <a:pt x="172" y="241"/>
                    <a:pt x="174" y="240"/>
                    <a:pt x="175" y="240"/>
                  </a:cubicBezTo>
                  <a:cubicBezTo>
                    <a:pt x="177" y="239"/>
                    <a:pt x="178" y="238"/>
                    <a:pt x="180" y="238"/>
                  </a:cubicBezTo>
                  <a:cubicBezTo>
                    <a:pt x="180" y="238"/>
                    <a:pt x="180" y="238"/>
                    <a:pt x="181" y="238"/>
                  </a:cubicBezTo>
                  <a:cubicBezTo>
                    <a:pt x="184" y="236"/>
                    <a:pt x="188" y="234"/>
                    <a:pt x="191" y="232"/>
                  </a:cubicBezTo>
                  <a:cubicBezTo>
                    <a:pt x="192" y="231"/>
                    <a:pt x="191" y="230"/>
                    <a:pt x="190" y="231"/>
                  </a:cubicBezTo>
                  <a:cubicBezTo>
                    <a:pt x="193" y="229"/>
                    <a:pt x="195" y="228"/>
                    <a:pt x="197" y="226"/>
                  </a:cubicBezTo>
                  <a:cubicBezTo>
                    <a:pt x="197" y="226"/>
                    <a:pt x="197" y="226"/>
                    <a:pt x="197" y="226"/>
                  </a:cubicBezTo>
                  <a:cubicBezTo>
                    <a:pt x="198" y="225"/>
                    <a:pt x="199" y="225"/>
                    <a:pt x="200" y="224"/>
                  </a:cubicBezTo>
                  <a:cubicBezTo>
                    <a:pt x="200" y="223"/>
                    <a:pt x="201" y="223"/>
                    <a:pt x="201" y="223"/>
                  </a:cubicBezTo>
                  <a:cubicBezTo>
                    <a:pt x="203" y="221"/>
                    <a:pt x="205" y="220"/>
                    <a:pt x="207" y="218"/>
                  </a:cubicBezTo>
                  <a:cubicBezTo>
                    <a:pt x="207" y="218"/>
                    <a:pt x="207" y="218"/>
                    <a:pt x="208" y="218"/>
                  </a:cubicBezTo>
                  <a:cubicBezTo>
                    <a:pt x="207" y="218"/>
                    <a:pt x="207" y="219"/>
                    <a:pt x="206" y="220"/>
                  </a:cubicBezTo>
                  <a:cubicBezTo>
                    <a:pt x="206" y="220"/>
                    <a:pt x="207" y="221"/>
                    <a:pt x="207" y="221"/>
                  </a:cubicBezTo>
                  <a:cubicBezTo>
                    <a:pt x="208" y="220"/>
                    <a:pt x="209" y="219"/>
                    <a:pt x="210" y="218"/>
                  </a:cubicBezTo>
                  <a:cubicBezTo>
                    <a:pt x="210" y="218"/>
                    <a:pt x="211" y="219"/>
                    <a:pt x="211" y="219"/>
                  </a:cubicBezTo>
                  <a:cubicBezTo>
                    <a:pt x="190" y="237"/>
                    <a:pt x="163" y="249"/>
                    <a:pt x="135" y="251"/>
                  </a:cubicBezTo>
                  <a:close/>
                  <a:moveTo>
                    <a:pt x="215" y="215"/>
                  </a:moveTo>
                  <a:cubicBezTo>
                    <a:pt x="214" y="215"/>
                    <a:pt x="214" y="215"/>
                    <a:pt x="214" y="216"/>
                  </a:cubicBezTo>
                  <a:cubicBezTo>
                    <a:pt x="214" y="215"/>
                    <a:pt x="215" y="214"/>
                    <a:pt x="216" y="213"/>
                  </a:cubicBezTo>
                  <a:cubicBezTo>
                    <a:pt x="220" y="209"/>
                    <a:pt x="224" y="203"/>
                    <a:pt x="227" y="197"/>
                  </a:cubicBezTo>
                  <a:cubicBezTo>
                    <a:pt x="229" y="196"/>
                    <a:pt x="230" y="195"/>
                    <a:pt x="231" y="194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29" y="193"/>
                    <a:pt x="228" y="193"/>
                    <a:pt x="227" y="194"/>
                  </a:cubicBezTo>
                  <a:cubicBezTo>
                    <a:pt x="227" y="193"/>
                    <a:pt x="227" y="193"/>
                    <a:pt x="227" y="193"/>
                  </a:cubicBezTo>
                  <a:cubicBezTo>
                    <a:pt x="227" y="193"/>
                    <a:pt x="228" y="193"/>
                    <a:pt x="228" y="193"/>
                  </a:cubicBezTo>
                  <a:cubicBezTo>
                    <a:pt x="230" y="192"/>
                    <a:pt x="231" y="190"/>
                    <a:pt x="232" y="188"/>
                  </a:cubicBezTo>
                  <a:cubicBezTo>
                    <a:pt x="232" y="188"/>
                    <a:pt x="232" y="188"/>
                    <a:pt x="233" y="188"/>
                  </a:cubicBezTo>
                  <a:cubicBezTo>
                    <a:pt x="233" y="188"/>
                    <a:pt x="233" y="188"/>
                    <a:pt x="233" y="188"/>
                  </a:cubicBezTo>
                  <a:cubicBezTo>
                    <a:pt x="234" y="187"/>
                    <a:pt x="234" y="185"/>
                    <a:pt x="235" y="184"/>
                  </a:cubicBezTo>
                  <a:cubicBezTo>
                    <a:pt x="242" y="175"/>
                    <a:pt x="246" y="164"/>
                    <a:pt x="246" y="153"/>
                  </a:cubicBezTo>
                  <a:cubicBezTo>
                    <a:pt x="246" y="152"/>
                    <a:pt x="246" y="151"/>
                    <a:pt x="246" y="150"/>
                  </a:cubicBezTo>
                  <a:cubicBezTo>
                    <a:pt x="248" y="145"/>
                    <a:pt x="248" y="140"/>
                    <a:pt x="248" y="134"/>
                  </a:cubicBezTo>
                  <a:cubicBezTo>
                    <a:pt x="249" y="132"/>
                    <a:pt x="249" y="129"/>
                    <a:pt x="250" y="126"/>
                  </a:cubicBezTo>
                  <a:cubicBezTo>
                    <a:pt x="250" y="128"/>
                    <a:pt x="250" y="131"/>
                    <a:pt x="250" y="133"/>
                  </a:cubicBezTo>
                  <a:cubicBezTo>
                    <a:pt x="250" y="134"/>
                    <a:pt x="251" y="134"/>
                    <a:pt x="252" y="133"/>
                  </a:cubicBezTo>
                  <a:cubicBezTo>
                    <a:pt x="250" y="164"/>
                    <a:pt x="237" y="193"/>
                    <a:pt x="215" y="215"/>
                  </a:cubicBezTo>
                  <a:close/>
                </a:path>
              </a:pathLst>
            </a:custGeom>
            <a:solidFill>
              <a:srgbClr val="FB6E52"/>
            </a:solidFill>
            <a:ln>
              <a:noFill/>
            </a:ln>
          </p:spPr>
          <p:txBody>
            <a:bodyPr lIns="0" tIns="0" rIns="0" bIns="0" anchor="ctr"/>
            <a:lstStyle>
              <a:lvl1pPr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fontAlgn="base"/>
              <a:r>
                <a:rPr lang="zh-CN" altLang="en-US" sz="3200" b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练</a:t>
              </a:r>
              <a:endParaRPr lang="zh-CN" altLang="en-US" sz="3600" strike="noStrike" noProof="1" dirty="0">
                <a:solidFill>
                  <a:schemeClr val="accent2">
                    <a:lumMod val="20000"/>
                    <a:lumOff val="8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4" name="MH_SubTitle_1"/>
            <p:cNvSpPr>
              <a:spLocks noEditPoints="1"/>
            </p:cNvSpPr>
            <p:nvPr>
              <p:custDataLst>
                <p:tags r:id="rId4"/>
              </p:custDataLst>
            </p:nvPr>
          </p:nvSpPr>
          <p:spPr bwMode="auto">
            <a:xfrm>
              <a:off x="3056" y="1142"/>
              <a:ext cx="1130" cy="1135"/>
            </a:xfrm>
            <a:custGeom>
              <a:avLst/>
              <a:gdLst>
                <a:gd name="T0" fmla="*/ 792603 w 252"/>
                <a:gd name="T1" fmla="*/ 808590 h 253"/>
                <a:gd name="T2" fmla="*/ 53093 w 252"/>
                <a:gd name="T3" fmla="*/ 459340 h 253"/>
                <a:gd name="T4" fmla="*/ 876035 w 252"/>
                <a:gd name="T5" fmla="*/ 584614 h 253"/>
                <a:gd name="T6" fmla="*/ 94809 w 252"/>
                <a:gd name="T7" fmla="*/ 258141 h 253"/>
                <a:gd name="T8" fmla="*/ 731926 w 252"/>
                <a:gd name="T9" fmla="*/ 159440 h 253"/>
                <a:gd name="T10" fmla="*/ 451291 w 252"/>
                <a:gd name="T11" fmla="*/ 812386 h 253"/>
                <a:gd name="T12" fmla="*/ 94809 w 252"/>
                <a:gd name="T13" fmla="*/ 334065 h 253"/>
                <a:gd name="T14" fmla="*/ 451291 w 252"/>
                <a:gd name="T15" fmla="*/ 782017 h 253"/>
                <a:gd name="T16" fmla="*/ 128940 w 252"/>
                <a:gd name="T17" fmla="*/ 326473 h 253"/>
                <a:gd name="T18" fmla="*/ 424744 w 252"/>
                <a:gd name="T19" fmla="*/ 136663 h 253"/>
                <a:gd name="T20" fmla="*/ 739510 w 252"/>
                <a:gd name="T21" fmla="*/ 622576 h 253"/>
                <a:gd name="T22" fmla="*/ 436122 w 252"/>
                <a:gd name="T23" fmla="*/ 277122 h 253"/>
                <a:gd name="T24" fmla="*/ 523346 w 252"/>
                <a:gd name="T25" fmla="*/ 561837 h 253"/>
                <a:gd name="T26" fmla="*/ 659871 w 252"/>
                <a:gd name="T27" fmla="*/ 455544 h 253"/>
                <a:gd name="T28" fmla="*/ 652286 w 252"/>
                <a:gd name="T29" fmla="*/ 368231 h 253"/>
                <a:gd name="T30" fmla="*/ 697794 w 252"/>
                <a:gd name="T31" fmla="*/ 368231 h 253"/>
                <a:gd name="T32" fmla="*/ 371651 w 252"/>
                <a:gd name="T33" fmla="*/ 497302 h 253"/>
                <a:gd name="T34" fmla="*/ 568854 w 252"/>
                <a:gd name="T35" fmla="*/ 607392 h 253"/>
                <a:gd name="T36" fmla="*/ 731926 w 252"/>
                <a:gd name="T37" fmla="*/ 402397 h 253"/>
                <a:gd name="T38" fmla="*/ 618155 w 252"/>
                <a:gd name="T39" fmla="*/ 311288 h 253"/>
                <a:gd name="T40" fmla="*/ 208580 w 252"/>
                <a:gd name="T41" fmla="*/ 463136 h 253"/>
                <a:gd name="T42" fmla="*/ 208580 w 252"/>
                <a:gd name="T43" fmla="*/ 315084 h 253"/>
                <a:gd name="T44" fmla="*/ 326143 w 252"/>
                <a:gd name="T45" fmla="*/ 250549 h 253"/>
                <a:gd name="T46" fmla="*/ 250296 w 252"/>
                <a:gd name="T47" fmla="*/ 425174 h 253"/>
                <a:gd name="T48" fmla="*/ 352690 w 252"/>
                <a:gd name="T49" fmla="*/ 341658 h 253"/>
                <a:gd name="T50" fmla="*/ 170656 w 252"/>
                <a:gd name="T51" fmla="*/ 383416 h 253"/>
                <a:gd name="T52" fmla="*/ 223749 w 252"/>
                <a:gd name="T53" fmla="*/ 349250 h 253"/>
                <a:gd name="T54" fmla="*/ 292012 w 252"/>
                <a:gd name="T55" fmla="*/ 474525 h 253"/>
                <a:gd name="T56" fmla="*/ 447499 w 252"/>
                <a:gd name="T57" fmla="*/ 603595 h 253"/>
                <a:gd name="T58" fmla="*/ 602985 w 252"/>
                <a:gd name="T59" fmla="*/ 656742 h 253"/>
                <a:gd name="T60" fmla="*/ 758472 w 252"/>
                <a:gd name="T61" fmla="*/ 356843 h 253"/>
                <a:gd name="T62" fmla="*/ 538515 w 252"/>
                <a:gd name="T63" fmla="*/ 186014 h 253"/>
                <a:gd name="T64" fmla="*/ 394406 w 252"/>
                <a:gd name="T65" fmla="*/ 136663 h 253"/>
                <a:gd name="T66" fmla="*/ 140317 w 252"/>
                <a:gd name="T67" fmla="*/ 421378 h 253"/>
                <a:gd name="T68" fmla="*/ 185826 w 252"/>
                <a:gd name="T69" fmla="*/ 614984 h 253"/>
                <a:gd name="T70" fmla="*/ 303389 w 252"/>
                <a:gd name="T71" fmla="*/ 531468 h 253"/>
                <a:gd name="T72" fmla="*/ 390613 w 252"/>
                <a:gd name="T73" fmla="*/ 744055 h 253"/>
                <a:gd name="T74" fmla="*/ 599193 w 252"/>
                <a:gd name="T75" fmla="*/ 698500 h 253"/>
                <a:gd name="T76" fmla="*/ 822942 w 252"/>
                <a:gd name="T77" fmla="*/ 599799 h 253"/>
                <a:gd name="T78" fmla="*/ 769849 w 252"/>
                <a:gd name="T79" fmla="*/ 235364 h 253"/>
                <a:gd name="T80" fmla="*/ 542308 w 252"/>
                <a:gd name="T81" fmla="*/ 56943 h 253"/>
                <a:gd name="T82" fmla="*/ 390613 w 252"/>
                <a:gd name="T83" fmla="*/ 121478 h 253"/>
                <a:gd name="T84" fmla="*/ 113771 w 252"/>
                <a:gd name="T85" fmla="*/ 356843 h 253"/>
                <a:gd name="T86" fmla="*/ 254088 w 252"/>
                <a:gd name="T87" fmla="*/ 763036 h 253"/>
                <a:gd name="T88" fmla="*/ 348897 w 252"/>
                <a:gd name="T89" fmla="*/ 694704 h 253"/>
                <a:gd name="T90" fmla="*/ 474045 w 252"/>
                <a:gd name="T91" fmla="*/ 854144 h 253"/>
                <a:gd name="T92" fmla="*/ 694002 w 252"/>
                <a:gd name="T93" fmla="*/ 755443 h 253"/>
                <a:gd name="T94" fmla="*/ 826735 w 252"/>
                <a:gd name="T95" fmla="*/ 292307 h 253"/>
                <a:gd name="T96" fmla="*/ 606778 w 252"/>
                <a:gd name="T97" fmla="*/ 30370 h 253"/>
                <a:gd name="T98" fmla="*/ 155487 w 252"/>
                <a:gd name="T99" fmla="*/ 144256 h 253"/>
                <a:gd name="T100" fmla="*/ 109978 w 252"/>
                <a:gd name="T101" fmla="*/ 561837 h 253"/>
                <a:gd name="T102" fmla="*/ 265465 w 252"/>
                <a:gd name="T103" fmla="*/ 865533 h 253"/>
                <a:gd name="T104" fmla="*/ 360274 w 252"/>
                <a:gd name="T105" fmla="*/ 838960 h 253"/>
                <a:gd name="T106" fmla="*/ 557477 w 252"/>
                <a:gd name="T107" fmla="*/ 869329 h 253"/>
                <a:gd name="T108" fmla="*/ 857074 w 252"/>
                <a:gd name="T109" fmla="*/ 573226 h 253"/>
                <a:gd name="T110" fmla="*/ 853281 w 252"/>
                <a:gd name="T111" fmla="*/ 250549 h 253"/>
                <a:gd name="T112" fmla="*/ 701587 w 252"/>
                <a:gd name="T113" fmla="*/ 98701 h 253"/>
                <a:gd name="T114" fmla="*/ 68263 w 252"/>
                <a:gd name="T115" fmla="*/ 360639 h 253"/>
                <a:gd name="T116" fmla="*/ 30339 w 252"/>
                <a:gd name="T117" fmla="*/ 440359 h 253"/>
                <a:gd name="T118" fmla="*/ 307181 w 252"/>
                <a:gd name="T119" fmla="*/ 854144 h 253"/>
                <a:gd name="T120" fmla="*/ 686417 w 252"/>
                <a:gd name="T121" fmla="*/ 869329 h 253"/>
                <a:gd name="T122" fmla="*/ 807773 w 252"/>
                <a:gd name="T123" fmla="*/ 148052 h 253"/>
                <a:gd name="T124" fmla="*/ 477838 w 252"/>
                <a:gd name="T125" fmla="*/ 941457 h 25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52"/>
                <a:gd name="T190" fmla="*/ 0 h 253"/>
                <a:gd name="T191" fmla="*/ 252 w 252"/>
                <a:gd name="T192" fmla="*/ 253 h 25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52" h="253">
                  <a:moveTo>
                    <a:pt x="243" y="78"/>
                  </a:moveTo>
                  <a:cubicBezTo>
                    <a:pt x="237" y="63"/>
                    <a:pt x="227" y="49"/>
                    <a:pt x="216" y="37"/>
                  </a:cubicBezTo>
                  <a:cubicBezTo>
                    <a:pt x="204" y="25"/>
                    <a:pt x="190" y="16"/>
                    <a:pt x="175" y="9"/>
                  </a:cubicBezTo>
                  <a:cubicBezTo>
                    <a:pt x="160" y="3"/>
                    <a:pt x="143" y="0"/>
                    <a:pt x="126" y="0"/>
                  </a:cubicBezTo>
                  <a:cubicBezTo>
                    <a:pt x="93" y="0"/>
                    <a:pt x="60" y="13"/>
                    <a:pt x="37" y="37"/>
                  </a:cubicBezTo>
                  <a:cubicBezTo>
                    <a:pt x="23" y="51"/>
                    <a:pt x="13" y="68"/>
                    <a:pt x="7" y="86"/>
                  </a:cubicBezTo>
                  <a:cubicBezTo>
                    <a:pt x="6" y="88"/>
                    <a:pt x="5" y="89"/>
                    <a:pt x="5" y="90"/>
                  </a:cubicBezTo>
                  <a:cubicBezTo>
                    <a:pt x="4" y="90"/>
                    <a:pt x="4" y="91"/>
                    <a:pt x="4" y="91"/>
                  </a:cubicBezTo>
                  <a:cubicBezTo>
                    <a:pt x="3" y="92"/>
                    <a:pt x="3" y="92"/>
                    <a:pt x="3" y="92"/>
                  </a:cubicBezTo>
                  <a:cubicBezTo>
                    <a:pt x="3" y="93"/>
                    <a:pt x="3" y="93"/>
                    <a:pt x="3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2"/>
                    <a:pt x="4" y="92"/>
                    <a:pt x="4" y="92"/>
                  </a:cubicBezTo>
                  <a:cubicBezTo>
                    <a:pt x="5" y="92"/>
                    <a:pt x="5" y="91"/>
                    <a:pt x="5" y="91"/>
                  </a:cubicBezTo>
                  <a:cubicBezTo>
                    <a:pt x="5" y="92"/>
                    <a:pt x="5" y="93"/>
                    <a:pt x="4" y="95"/>
                  </a:cubicBezTo>
                  <a:cubicBezTo>
                    <a:pt x="4" y="95"/>
                    <a:pt x="4" y="95"/>
                    <a:pt x="4" y="96"/>
                  </a:cubicBezTo>
                  <a:cubicBezTo>
                    <a:pt x="3" y="96"/>
                    <a:pt x="3" y="97"/>
                    <a:pt x="4" y="97"/>
                  </a:cubicBezTo>
                  <a:cubicBezTo>
                    <a:pt x="1" y="106"/>
                    <a:pt x="0" y="116"/>
                    <a:pt x="0" y="126"/>
                  </a:cubicBezTo>
                  <a:cubicBezTo>
                    <a:pt x="0" y="143"/>
                    <a:pt x="4" y="159"/>
                    <a:pt x="10" y="175"/>
                  </a:cubicBezTo>
                  <a:cubicBezTo>
                    <a:pt x="11" y="176"/>
                    <a:pt x="12" y="178"/>
                    <a:pt x="13" y="180"/>
                  </a:cubicBezTo>
                  <a:cubicBezTo>
                    <a:pt x="12" y="180"/>
                    <a:pt x="12" y="181"/>
                    <a:pt x="12" y="181"/>
                  </a:cubicBezTo>
                  <a:cubicBezTo>
                    <a:pt x="13" y="182"/>
                    <a:pt x="14" y="183"/>
                    <a:pt x="14" y="184"/>
                  </a:cubicBezTo>
                  <a:cubicBezTo>
                    <a:pt x="20" y="195"/>
                    <a:pt x="28" y="206"/>
                    <a:pt x="37" y="215"/>
                  </a:cubicBezTo>
                  <a:cubicBezTo>
                    <a:pt x="37" y="215"/>
                    <a:pt x="37" y="215"/>
                    <a:pt x="37" y="215"/>
                  </a:cubicBezTo>
                  <a:cubicBezTo>
                    <a:pt x="37" y="216"/>
                    <a:pt x="37" y="216"/>
                    <a:pt x="37" y="217"/>
                  </a:cubicBezTo>
                  <a:cubicBezTo>
                    <a:pt x="39" y="219"/>
                    <a:pt x="42" y="221"/>
                    <a:pt x="44" y="223"/>
                  </a:cubicBezTo>
                  <a:cubicBezTo>
                    <a:pt x="47" y="225"/>
                    <a:pt x="50" y="227"/>
                    <a:pt x="54" y="229"/>
                  </a:cubicBezTo>
                  <a:cubicBezTo>
                    <a:pt x="60" y="234"/>
                    <a:pt x="68" y="238"/>
                    <a:pt x="76" y="242"/>
                  </a:cubicBezTo>
                  <a:cubicBezTo>
                    <a:pt x="76" y="242"/>
                    <a:pt x="76" y="242"/>
                    <a:pt x="76" y="242"/>
                  </a:cubicBezTo>
                  <a:cubicBezTo>
                    <a:pt x="77" y="243"/>
                    <a:pt x="78" y="243"/>
                    <a:pt x="80" y="243"/>
                  </a:cubicBezTo>
                  <a:cubicBezTo>
                    <a:pt x="95" y="249"/>
                    <a:pt x="110" y="253"/>
                    <a:pt x="126" y="253"/>
                  </a:cubicBezTo>
                  <a:cubicBezTo>
                    <a:pt x="143" y="253"/>
                    <a:pt x="160" y="250"/>
                    <a:pt x="175" y="243"/>
                  </a:cubicBezTo>
                  <a:cubicBezTo>
                    <a:pt x="190" y="237"/>
                    <a:pt x="204" y="227"/>
                    <a:pt x="216" y="216"/>
                  </a:cubicBezTo>
                  <a:cubicBezTo>
                    <a:pt x="227" y="204"/>
                    <a:pt x="237" y="190"/>
                    <a:pt x="243" y="175"/>
                  </a:cubicBezTo>
                  <a:cubicBezTo>
                    <a:pt x="249" y="159"/>
                    <a:pt x="252" y="143"/>
                    <a:pt x="252" y="126"/>
                  </a:cubicBezTo>
                  <a:cubicBezTo>
                    <a:pt x="252" y="110"/>
                    <a:pt x="249" y="93"/>
                    <a:pt x="243" y="78"/>
                  </a:cubicBezTo>
                  <a:close/>
                  <a:moveTo>
                    <a:pt x="252" y="126"/>
                  </a:moveTo>
                  <a:cubicBezTo>
                    <a:pt x="252" y="128"/>
                    <a:pt x="252" y="130"/>
                    <a:pt x="252" y="132"/>
                  </a:cubicBezTo>
                  <a:cubicBezTo>
                    <a:pt x="252" y="127"/>
                    <a:pt x="251" y="122"/>
                    <a:pt x="250" y="116"/>
                  </a:cubicBezTo>
                  <a:cubicBezTo>
                    <a:pt x="251" y="107"/>
                    <a:pt x="249" y="97"/>
                    <a:pt x="243" y="90"/>
                  </a:cubicBezTo>
                  <a:cubicBezTo>
                    <a:pt x="243" y="83"/>
                    <a:pt x="241" y="77"/>
                    <a:pt x="238" y="72"/>
                  </a:cubicBezTo>
                  <a:cubicBezTo>
                    <a:pt x="238" y="72"/>
                    <a:pt x="238" y="72"/>
                    <a:pt x="237" y="72"/>
                  </a:cubicBezTo>
                  <a:cubicBezTo>
                    <a:pt x="237" y="72"/>
                    <a:pt x="237" y="71"/>
                    <a:pt x="237" y="71"/>
                  </a:cubicBezTo>
                  <a:cubicBezTo>
                    <a:pt x="237" y="69"/>
                    <a:pt x="236" y="67"/>
                    <a:pt x="235" y="65"/>
                  </a:cubicBezTo>
                  <a:cubicBezTo>
                    <a:pt x="246" y="84"/>
                    <a:pt x="252" y="105"/>
                    <a:pt x="252" y="126"/>
                  </a:cubicBezTo>
                  <a:close/>
                  <a:moveTo>
                    <a:pt x="226" y="192"/>
                  </a:moveTo>
                  <a:cubicBezTo>
                    <a:pt x="223" y="195"/>
                    <a:pt x="223" y="195"/>
                    <a:pt x="223" y="195"/>
                  </a:cubicBezTo>
                  <a:cubicBezTo>
                    <a:pt x="223" y="195"/>
                    <a:pt x="222" y="196"/>
                    <a:pt x="222" y="196"/>
                  </a:cubicBezTo>
                  <a:cubicBezTo>
                    <a:pt x="222" y="196"/>
                    <a:pt x="222" y="195"/>
                    <a:pt x="222" y="195"/>
                  </a:cubicBezTo>
                  <a:cubicBezTo>
                    <a:pt x="223" y="194"/>
                    <a:pt x="223" y="193"/>
                    <a:pt x="224" y="192"/>
                  </a:cubicBezTo>
                  <a:cubicBezTo>
                    <a:pt x="224" y="192"/>
                    <a:pt x="224" y="192"/>
                    <a:pt x="224" y="191"/>
                  </a:cubicBezTo>
                  <a:cubicBezTo>
                    <a:pt x="225" y="190"/>
                    <a:pt x="226" y="189"/>
                    <a:pt x="227" y="188"/>
                  </a:cubicBezTo>
                  <a:cubicBezTo>
                    <a:pt x="226" y="190"/>
                    <a:pt x="226" y="191"/>
                    <a:pt x="226" y="192"/>
                  </a:cubicBezTo>
                  <a:close/>
                  <a:moveTo>
                    <a:pt x="227" y="194"/>
                  </a:moveTo>
                  <a:cubicBezTo>
                    <a:pt x="227" y="195"/>
                    <a:pt x="226" y="195"/>
                    <a:pt x="226" y="196"/>
                  </a:cubicBezTo>
                  <a:cubicBezTo>
                    <a:pt x="226" y="196"/>
                    <a:pt x="226" y="196"/>
                    <a:pt x="226" y="196"/>
                  </a:cubicBezTo>
                  <a:cubicBezTo>
                    <a:pt x="226" y="195"/>
                    <a:pt x="226" y="195"/>
                    <a:pt x="226" y="195"/>
                  </a:cubicBezTo>
                  <a:cubicBezTo>
                    <a:pt x="227" y="195"/>
                    <a:pt x="227" y="194"/>
                    <a:pt x="227" y="194"/>
                  </a:cubicBezTo>
                  <a:close/>
                  <a:moveTo>
                    <a:pt x="220" y="193"/>
                  </a:moveTo>
                  <a:cubicBezTo>
                    <a:pt x="222" y="191"/>
                    <a:pt x="224" y="188"/>
                    <a:pt x="225" y="185"/>
                  </a:cubicBezTo>
                  <a:cubicBezTo>
                    <a:pt x="224" y="188"/>
                    <a:pt x="223" y="190"/>
                    <a:pt x="222" y="192"/>
                  </a:cubicBezTo>
                  <a:cubicBezTo>
                    <a:pt x="221" y="192"/>
                    <a:pt x="221" y="193"/>
                    <a:pt x="220" y="193"/>
                  </a:cubicBezTo>
                  <a:close/>
                  <a:moveTo>
                    <a:pt x="217" y="197"/>
                  </a:moveTo>
                  <a:cubicBezTo>
                    <a:pt x="217" y="197"/>
                    <a:pt x="217" y="197"/>
                    <a:pt x="217" y="197"/>
                  </a:cubicBezTo>
                  <a:cubicBezTo>
                    <a:pt x="216" y="199"/>
                    <a:pt x="216" y="200"/>
                    <a:pt x="215" y="201"/>
                  </a:cubicBezTo>
                  <a:cubicBezTo>
                    <a:pt x="214" y="202"/>
                    <a:pt x="213" y="204"/>
                    <a:pt x="212" y="205"/>
                  </a:cubicBezTo>
                  <a:cubicBezTo>
                    <a:pt x="212" y="205"/>
                    <a:pt x="211" y="205"/>
                    <a:pt x="211" y="205"/>
                  </a:cubicBezTo>
                  <a:cubicBezTo>
                    <a:pt x="208" y="207"/>
                    <a:pt x="204" y="210"/>
                    <a:pt x="201" y="213"/>
                  </a:cubicBezTo>
                  <a:cubicBezTo>
                    <a:pt x="205" y="209"/>
                    <a:pt x="209" y="205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199"/>
                    <a:pt x="212" y="199"/>
                    <a:pt x="211" y="199"/>
                  </a:cubicBezTo>
                  <a:cubicBezTo>
                    <a:pt x="211" y="199"/>
                    <a:pt x="211" y="198"/>
                    <a:pt x="212" y="198"/>
                  </a:cubicBezTo>
                  <a:cubicBezTo>
                    <a:pt x="217" y="192"/>
                    <a:pt x="222" y="186"/>
                    <a:pt x="225" y="179"/>
                  </a:cubicBezTo>
                  <a:cubicBezTo>
                    <a:pt x="227" y="176"/>
                    <a:pt x="229" y="173"/>
                    <a:pt x="231" y="170"/>
                  </a:cubicBezTo>
                  <a:cubicBezTo>
                    <a:pt x="230" y="172"/>
                    <a:pt x="230" y="174"/>
                    <a:pt x="229" y="177"/>
                  </a:cubicBezTo>
                  <a:cubicBezTo>
                    <a:pt x="225" y="183"/>
                    <a:pt x="221" y="190"/>
                    <a:pt x="217" y="197"/>
                  </a:cubicBezTo>
                  <a:close/>
                  <a:moveTo>
                    <a:pt x="208" y="213"/>
                  </a:moveTo>
                  <a:cubicBezTo>
                    <a:pt x="209" y="213"/>
                    <a:pt x="209" y="212"/>
                    <a:pt x="210" y="212"/>
                  </a:cubicBezTo>
                  <a:cubicBezTo>
                    <a:pt x="210" y="212"/>
                    <a:pt x="209" y="213"/>
                    <a:pt x="209" y="213"/>
                  </a:cubicBezTo>
                  <a:cubicBezTo>
                    <a:pt x="209" y="213"/>
                    <a:pt x="209" y="213"/>
                    <a:pt x="209" y="213"/>
                  </a:cubicBezTo>
                  <a:cubicBezTo>
                    <a:pt x="209" y="213"/>
                    <a:pt x="208" y="213"/>
                    <a:pt x="208" y="213"/>
                  </a:cubicBezTo>
                  <a:cubicBezTo>
                    <a:pt x="208" y="214"/>
                    <a:pt x="208" y="214"/>
                    <a:pt x="208" y="214"/>
                  </a:cubicBezTo>
                  <a:cubicBezTo>
                    <a:pt x="208" y="214"/>
                    <a:pt x="208" y="213"/>
                    <a:pt x="208" y="213"/>
                  </a:cubicBezTo>
                  <a:close/>
                  <a:moveTo>
                    <a:pt x="206" y="214"/>
                  </a:moveTo>
                  <a:cubicBezTo>
                    <a:pt x="206" y="214"/>
                    <a:pt x="205" y="215"/>
                    <a:pt x="205" y="215"/>
                  </a:cubicBezTo>
                  <a:cubicBezTo>
                    <a:pt x="206" y="213"/>
                    <a:pt x="207" y="212"/>
                    <a:pt x="209" y="210"/>
                  </a:cubicBezTo>
                  <a:cubicBezTo>
                    <a:pt x="208" y="211"/>
                    <a:pt x="207" y="213"/>
                    <a:pt x="206" y="214"/>
                  </a:cubicBezTo>
                  <a:close/>
                  <a:moveTo>
                    <a:pt x="209" y="211"/>
                  </a:moveTo>
                  <a:cubicBezTo>
                    <a:pt x="210" y="210"/>
                    <a:pt x="211" y="209"/>
                    <a:pt x="211" y="209"/>
                  </a:cubicBezTo>
                  <a:cubicBezTo>
                    <a:pt x="211" y="209"/>
                    <a:pt x="211" y="210"/>
                    <a:pt x="210" y="210"/>
                  </a:cubicBezTo>
                  <a:cubicBezTo>
                    <a:pt x="210" y="211"/>
                    <a:pt x="210" y="211"/>
                    <a:pt x="209" y="211"/>
                  </a:cubicBezTo>
                  <a:close/>
                  <a:moveTo>
                    <a:pt x="216" y="207"/>
                  </a:moveTo>
                  <a:cubicBezTo>
                    <a:pt x="217" y="207"/>
                    <a:pt x="217" y="207"/>
                    <a:pt x="217" y="206"/>
                  </a:cubicBezTo>
                  <a:cubicBezTo>
                    <a:pt x="215" y="209"/>
                    <a:pt x="213" y="212"/>
                    <a:pt x="212" y="215"/>
                  </a:cubicBezTo>
                  <a:cubicBezTo>
                    <a:pt x="211" y="216"/>
                    <a:pt x="210" y="216"/>
                    <a:pt x="210" y="217"/>
                  </a:cubicBezTo>
                  <a:cubicBezTo>
                    <a:pt x="212" y="214"/>
                    <a:pt x="214" y="211"/>
                    <a:pt x="216" y="207"/>
                  </a:cubicBezTo>
                  <a:close/>
                  <a:moveTo>
                    <a:pt x="192" y="225"/>
                  </a:moveTo>
                  <a:cubicBezTo>
                    <a:pt x="193" y="225"/>
                    <a:pt x="193" y="225"/>
                    <a:pt x="193" y="224"/>
                  </a:cubicBezTo>
                  <a:cubicBezTo>
                    <a:pt x="193" y="225"/>
                    <a:pt x="193" y="225"/>
                    <a:pt x="194" y="225"/>
                  </a:cubicBezTo>
                  <a:cubicBezTo>
                    <a:pt x="194" y="225"/>
                    <a:pt x="194" y="225"/>
                    <a:pt x="194" y="225"/>
                  </a:cubicBezTo>
                  <a:cubicBezTo>
                    <a:pt x="191" y="227"/>
                    <a:pt x="189" y="229"/>
                    <a:pt x="187" y="231"/>
                  </a:cubicBezTo>
                  <a:cubicBezTo>
                    <a:pt x="186" y="231"/>
                    <a:pt x="185" y="232"/>
                    <a:pt x="184" y="232"/>
                  </a:cubicBezTo>
                  <a:cubicBezTo>
                    <a:pt x="184" y="232"/>
                    <a:pt x="183" y="231"/>
                    <a:pt x="183" y="231"/>
                  </a:cubicBezTo>
                  <a:cubicBezTo>
                    <a:pt x="181" y="232"/>
                    <a:pt x="179" y="233"/>
                    <a:pt x="178" y="233"/>
                  </a:cubicBezTo>
                  <a:cubicBezTo>
                    <a:pt x="179" y="233"/>
                    <a:pt x="179" y="232"/>
                    <a:pt x="180" y="231"/>
                  </a:cubicBezTo>
                  <a:cubicBezTo>
                    <a:pt x="183" y="229"/>
                    <a:pt x="186" y="227"/>
                    <a:pt x="189" y="225"/>
                  </a:cubicBezTo>
                  <a:cubicBezTo>
                    <a:pt x="192" y="224"/>
                    <a:pt x="194" y="222"/>
                    <a:pt x="196" y="220"/>
                  </a:cubicBezTo>
                  <a:cubicBezTo>
                    <a:pt x="195" y="221"/>
                    <a:pt x="194" y="222"/>
                    <a:pt x="193" y="223"/>
                  </a:cubicBezTo>
                  <a:cubicBezTo>
                    <a:pt x="193" y="223"/>
                    <a:pt x="193" y="223"/>
                    <a:pt x="193" y="223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1" y="225"/>
                    <a:pt x="192" y="225"/>
                    <a:pt x="192" y="225"/>
                  </a:cubicBezTo>
                  <a:close/>
                  <a:moveTo>
                    <a:pt x="190" y="231"/>
                  </a:moveTo>
                  <a:cubicBezTo>
                    <a:pt x="188" y="232"/>
                    <a:pt x="187" y="233"/>
                    <a:pt x="186" y="234"/>
                  </a:cubicBezTo>
                  <a:cubicBezTo>
                    <a:pt x="186" y="233"/>
                    <a:pt x="187" y="233"/>
                    <a:pt x="187" y="232"/>
                  </a:cubicBezTo>
                  <a:cubicBezTo>
                    <a:pt x="188" y="232"/>
                    <a:pt x="189" y="231"/>
                    <a:pt x="190" y="231"/>
                  </a:cubicBezTo>
                  <a:close/>
                  <a:moveTo>
                    <a:pt x="118" y="243"/>
                  </a:moveTo>
                  <a:cubicBezTo>
                    <a:pt x="116" y="242"/>
                    <a:pt x="115" y="241"/>
                    <a:pt x="113" y="241"/>
                  </a:cubicBezTo>
                  <a:cubicBezTo>
                    <a:pt x="116" y="242"/>
                    <a:pt x="120" y="243"/>
                    <a:pt x="123" y="245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0" y="245"/>
                    <a:pt x="119" y="245"/>
                    <a:pt x="119" y="245"/>
                  </a:cubicBezTo>
                  <a:cubicBezTo>
                    <a:pt x="117" y="245"/>
                    <a:pt x="116" y="244"/>
                    <a:pt x="115" y="244"/>
                  </a:cubicBezTo>
                  <a:cubicBezTo>
                    <a:pt x="116" y="244"/>
                    <a:pt x="117" y="244"/>
                    <a:pt x="118" y="244"/>
                  </a:cubicBezTo>
                  <a:cubicBezTo>
                    <a:pt x="118" y="244"/>
                    <a:pt x="119" y="243"/>
                    <a:pt x="118" y="243"/>
                  </a:cubicBezTo>
                  <a:close/>
                  <a:moveTo>
                    <a:pt x="60" y="233"/>
                  </a:moveTo>
                  <a:cubicBezTo>
                    <a:pt x="66" y="236"/>
                    <a:pt x="72" y="238"/>
                    <a:pt x="78" y="240"/>
                  </a:cubicBezTo>
                  <a:cubicBezTo>
                    <a:pt x="78" y="240"/>
                    <a:pt x="78" y="241"/>
                    <a:pt x="78" y="241"/>
                  </a:cubicBezTo>
                  <a:cubicBezTo>
                    <a:pt x="78" y="241"/>
                    <a:pt x="77" y="241"/>
                    <a:pt x="77" y="241"/>
                  </a:cubicBezTo>
                  <a:cubicBezTo>
                    <a:pt x="71" y="239"/>
                    <a:pt x="66" y="236"/>
                    <a:pt x="60" y="233"/>
                  </a:cubicBezTo>
                  <a:close/>
                  <a:moveTo>
                    <a:pt x="5" y="106"/>
                  </a:moveTo>
                  <a:cubicBezTo>
                    <a:pt x="5" y="107"/>
                    <a:pt x="4" y="109"/>
                    <a:pt x="4" y="110"/>
                  </a:cubicBezTo>
                  <a:cubicBezTo>
                    <a:pt x="4" y="106"/>
                    <a:pt x="4" y="102"/>
                    <a:pt x="5" y="98"/>
                  </a:cubicBezTo>
                  <a:cubicBezTo>
                    <a:pt x="6" y="99"/>
                    <a:pt x="6" y="100"/>
                    <a:pt x="6" y="101"/>
                  </a:cubicBezTo>
                  <a:cubicBezTo>
                    <a:pt x="6" y="103"/>
                    <a:pt x="6" y="104"/>
                    <a:pt x="5" y="106"/>
                  </a:cubicBezTo>
                  <a:cubicBezTo>
                    <a:pt x="5" y="106"/>
                    <a:pt x="5" y="106"/>
                    <a:pt x="5" y="106"/>
                  </a:cubicBezTo>
                  <a:close/>
                  <a:moveTo>
                    <a:pt x="5" y="116"/>
                  </a:moveTo>
                  <a:cubicBezTo>
                    <a:pt x="5" y="117"/>
                    <a:pt x="5" y="118"/>
                    <a:pt x="5" y="119"/>
                  </a:cubicBezTo>
                  <a:cubicBezTo>
                    <a:pt x="5" y="120"/>
                    <a:pt x="5" y="120"/>
                    <a:pt x="5" y="121"/>
                  </a:cubicBezTo>
                  <a:cubicBezTo>
                    <a:pt x="5" y="118"/>
                    <a:pt x="5" y="116"/>
                    <a:pt x="5" y="113"/>
                  </a:cubicBezTo>
                  <a:cubicBezTo>
                    <a:pt x="5" y="114"/>
                    <a:pt x="5" y="115"/>
                    <a:pt x="5" y="116"/>
                  </a:cubicBezTo>
                  <a:close/>
                  <a:moveTo>
                    <a:pt x="5" y="153"/>
                  </a:moveTo>
                  <a:cubicBezTo>
                    <a:pt x="6" y="154"/>
                    <a:pt x="6" y="155"/>
                    <a:pt x="6" y="156"/>
                  </a:cubicBezTo>
                  <a:cubicBezTo>
                    <a:pt x="6" y="156"/>
                    <a:pt x="6" y="157"/>
                    <a:pt x="7" y="157"/>
                  </a:cubicBezTo>
                  <a:cubicBezTo>
                    <a:pt x="7" y="157"/>
                    <a:pt x="7" y="158"/>
                    <a:pt x="7" y="158"/>
                  </a:cubicBezTo>
                  <a:cubicBezTo>
                    <a:pt x="7" y="158"/>
                    <a:pt x="7" y="158"/>
                    <a:pt x="7" y="158"/>
                  </a:cubicBezTo>
                  <a:cubicBezTo>
                    <a:pt x="8" y="161"/>
                    <a:pt x="8" y="164"/>
                    <a:pt x="9" y="167"/>
                  </a:cubicBezTo>
                  <a:cubicBezTo>
                    <a:pt x="9" y="166"/>
                    <a:pt x="9" y="166"/>
                    <a:pt x="9" y="165"/>
                  </a:cubicBezTo>
                  <a:cubicBezTo>
                    <a:pt x="8" y="165"/>
                    <a:pt x="7" y="165"/>
                    <a:pt x="8" y="165"/>
                  </a:cubicBezTo>
                  <a:cubicBezTo>
                    <a:pt x="5" y="156"/>
                    <a:pt x="3" y="146"/>
                    <a:pt x="2" y="136"/>
                  </a:cubicBezTo>
                  <a:cubicBezTo>
                    <a:pt x="3" y="142"/>
                    <a:pt x="4" y="147"/>
                    <a:pt x="5" y="153"/>
                  </a:cubicBezTo>
                  <a:close/>
                  <a:moveTo>
                    <a:pt x="2" y="119"/>
                  </a:moveTo>
                  <a:cubicBezTo>
                    <a:pt x="2" y="117"/>
                    <a:pt x="2" y="116"/>
                    <a:pt x="2" y="114"/>
                  </a:cubicBezTo>
                  <a:cubicBezTo>
                    <a:pt x="2" y="115"/>
                    <a:pt x="2" y="116"/>
                    <a:pt x="2" y="116"/>
                  </a:cubicBezTo>
                  <a:cubicBezTo>
                    <a:pt x="2" y="116"/>
                    <a:pt x="2" y="116"/>
                    <a:pt x="2" y="116"/>
                  </a:cubicBezTo>
                  <a:cubicBezTo>
                    <a:pt x="2" y="117"/>
                    <a:pt x="2" y="118"/>
                    <a:pt x="2" y="119"/>
                  </a:cubicBezTo>
                  <a:close/>
                  <a:moveTo>
                    <a:pt x="13" y="106"/>
                  </a:moveTo>
                  <a:cubicBezTo>
                    <a:pt x="13" y="112"/>
                    <a:pt x="14" y="118"/>
                    <a:pt x="15" y="124"/>
                  </a:cubicBezTo>
                  <a:cubicBezTo>
                    <a:pt x="15" y="124"/>
                    <a:pt x="14" y="124"/>
                    <a:pt x="14" y="124"/>
                  </a:cubicBezTo>
                  <a:cubicBezTo>
                    <a:pt x="14" y="123"/>
                    <a:pt x="14" y="122"/>
                    <a:pt x="14" y="121"/>
                  </a:cubicBezTo>
                  <a:cubicBezTo>
                    <a:pt x="14" y="120"/>
                    <a:pt x="13" y="120"/>
                    <a:pt x="13" y="120"/>
                  </a:cubicBezTo>
                  <a:cubicBezTo>
                    <a:pt x="12" y="116"/>
                    <a:pt x="11" y="112"/>
                    <a:pt x="11" y="108"/>
                  </a:cubicBezTo>
                  <a:cubicBezTo>
                    <a:pt x="11" y="108"/>
                    <a:pt x="12" y="108"/>
                    <a:pt x="12" y="108"/>
                  </a:cubicBezTo>
                  <a:cubicBezTo>
                    <a:pt x="12" y="107"/>
                    <a:pt x="12" y="107"/>
                    <a:pt x="13" y="106"/>
                  </a:cubicBezTo>
                  <a:close/>
                  <a:moveTo>
                    <a:pt x="12" y="103"/>
                  </a:moveTo>
                  <a:cubicBezTo>
                    <a:pt x="12" y="102"/>
                    <a:pt x="12" y="101"/>
                    <a:pt x="12" y="100"/>
                  </a:cubicBezTo>
                  <a:cubicBezTo>
                    <a:pt x="12" y="101"/>
                    <a:pt x="12" y="102"/>
                    <a:pt x="12" y="103"/>
                  </a:cubicBezTo>
                  <a:cubicBezTo>
                    <a:pt x="12" y="103"/>
                    <a:pt x="12" y="103"/>
                    <a:pt x="12" y="103"/>
                  </a:cubicBezTo>
                  <a:close/>
                  <a:moveTo>
                    <a:pt x="13" y="94"/>
                  </a:moveTo>
                  <a:cubicBezTo>
                    <a:pt x="13" y="93"/>
                    <a:pt x="14" y="93"/>
                    <a:pt x="14" y="93"/>
                  </a:cubicBezTo>
                  <a:cubicBezTo>
                    <a:pt x="14" y="94"/>
                    <a:pt x="14" y="95"/>
                    <a:pt x="14" y="96"/>
                  </a:cubicBezTo>
                  <a:cubicBezTo>
                    <a:pt x="13" y="95"/>
                    <a:pt x="13" y="95"/>
                    <a:pt x="13" y="94"/>
                  </a:cubicBezTo>
                  <a:close/>
                  <a:moveTo>
                    <a:pt x="15" y="72"/>
                  </a:moveTo>
                  <a:cubicBezTo>
                    <a:pt x="16" y="72"/>
                    <a:pt x="16" y="72"/>
                    <a:pt x="17" y="72"/>
                  </a:cubicBezTo>
                  <a:cubicBezTo>
                    <a:pt x="15" y="74"/>
                    <a:pt x="13" y="77"/>
                    <a:pt x="11" y="80"/>
                  </a:cubicBezTo>
                  <a:cubicBezTo>
                    <a:pt x="11" y="79"/>
                    <a:pt x="11" y="79"/>
                    <a:pt x="11" y="79"/>
                  </a:cubicBezTo>
                  <a:cubicBezTo>
                    <a:pt x="12" y="78"/>
                    <a:pt x="12" y="78"/>
                    <a:pt x="12" y="77"/>
                  </a:cubicBezTo>
                  <a:cubicBezTo>
                    <a:pt x="13" y="75"/>
                    <a:pt x="14" y="73"/>
                    <a:pt x="14" y="71"/>
                  </a:cubicBezTo>
                  <a:cubicBezTo>
                    <a:pt x="15" y="72"/>
                    <a:pt x="15" y="72"/>
                    <a:pt x="15" y="72"/>
                  </a:cubicBezTo>
                  <a:close/>
                  <a:moveTo>
                    <a:pt x="36" y="41"/>
                  </a:moveTo>
                  <a:cubicBezTo>
                    <a:pt x="36" y="41"/>
                    <a:pt x="36" y="41"/>
                    <a:pt x="37" y="41"/>
                  </a:cubicBezTo>
                  <a:cubicBezTo>
                    <a:pt x="37" y="40"/>
                    <a:pt x="38" y="40"/>
                    <a:pt x="39" y="40"/>
                  </a:cubicBezTo>
                  <a:cubicBezTo>
                    <a:pt x="37" y="41"/>
                    <a:pt x="35" y="43"/>
                    <a:pt x="34" y="45"/>
                  </a:cubicBezTo>
                  <a:cubicBezTo>
                    <a:pt x="30" y="49"/>
                    <a:pt x="26" y="53"/>
                    <a:pt x="24" y="58"/>
                  </a:cubicBezTo>
                  <a:cubicBezTo>
                    <a:pt x="22" y="59"/>
                    <a:pt x="21" y="61"/>
                    <a:pt x="19" y="63"/>
                  </a:cubicBezTo>
                  <a:cubicBezTo>
                    <a:pt x="24" y="55"/>
                    <a:pt x="30" y="47"/>
                    <a:pt x="36" y="41"/>
                  </a:cubicBezTo>
                  <a:close/>
                  <a:moveTo>
                    <a:pt x="124" y="9"/>
                  </a:moveTo>
                  <a:cubicBezTo>
                    <a:pt x="123" y="9"/>
                    <a:pt x="123" y="9"/>
                    <a:pt x="123" y="9"/>
                  </a:cubicBezTo>
                  <a:cubicBezTo>
                    <a:pt x="120" y="9"/>
                    <a:pt x="118" y="9"/>
                    <a:pt x="115" y="9"/>
                  </a:cubicBezTo>
                  <a:cubicBezTo>
                    <a:pt x="115" y="9"/>
                    <a:pt x="115" y="9"/>
                    <a:pt x="115" y="10"/>
                  </a:cubicBezTo>
                  <a:cubicBezTo>
                    <a:pt x="114" y="10"/>
                    <a:pt x="114" y="10"/>
                    <a:pt x="113" y="10"/>
                  </a:cubicBezTo>
                  <a:cubicBezTo>
                    <a:pt x="113" y="10"/>
                    <a:pt x="113" y="9"/>
                    <a:pt x="113" y="9"/>
                  </a:cubicBezTo>
                  <a:cubicBezTo>
                    <a:pt x="114" y="9"/>
                    <a:pt x="115" y="8"/>
                    <a:pt x="116" y="8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8"/>
                    <a:pt x="121" y="8"/>
                    <a:pt x="124" y="9"/>
                  </a:cubicBezTo>
                  <a:close/>
                  <a:moveTo>
                    <a:pt x="118" y="4"/>
                  </a:moveTo>
                  <a:cubicBezTo>
                    <a:pt x="118" y="4"/>
                    <a:pt x="118" y="4"/>
                    <a:pt x="118" y="4"/>
                  </a:cubicBezTo>
                  <a:cubicBezTo>
                    <a:pt x="118" y="5"/>
                    <a:pt x="119" y="5"/>
                    <a:pt x="120" y="5"/>
                  </a:cubicBezTo>
                  <a:cubicBezTo>
                    <a:pt x="120" y="5"/>
                    <a:pt x="120" y="5"/>
                    <a:pt x="120" y="5"/>
                  </a:cubicBezTo>
                  <a:cubicBezTo>
                    <a:pt x="119" y="5"/>
                    <a:pt x="119" y="5"/>
                    <a:pt x="118" y="5"/>
                  </a:cubicBezTo>
                  <a:cubicBezTo>
                    <a:pt x="118" y="5"/>
                    <a:pt x="118" y="5"/>
                    <a:pt x="118" y="4"/>
                  </a:cubicBezTo>
                  <a:close/>
                  <a:moveTo>
                    <a:pt x="233" y="77"/>
                  </a:moveTo>
                  <a:cubicBezTo>
                    <a:pt x="233" y="77"/>
                    <a:pt x="234" y="77"/>
                    <a:pt x="234" y="77"/>
                  </a:cubicBezTo>
                  <a:cubicBezTo>
                    <a:pt x="236" y="79"/>
                    <a:pt x="237" y="82"/>
                    <a:pt x="239" y="85"/>
                  </a:cubicBezTo>
                  <a:cubicBezTo>
                    <a:pt x="239" y="86"/>
                    <a:pt x="239" y="87"/>
                    <a:pt x="239" y="88"/>
                  </a:cubicBezTo>
                  <a:cubicBezTo>
                    <a:pt x="240" y="90"/>
                    <a:pt x="240" y="92"/>
                    <a:pt x="240" y="93"/>
                  </a:cubicBezTo>
                  <a:cubicBezTo>
                    <a:pt x="238" y="88"/>
                    <a:pt x="235" y="82"/>
                    <a:pt x="233" y="77"/>
                  </a:cubicBezTo>
                  <a:close/>
                  <a:moveTo>
                    <a:pt x="241" y="99"/>
                  </a:moveTo>
                  <a:cubicBezTo>
                    <a:pt x="242" y="103"/>
                    <a:pt x="243" y="108"/>
                    <a:pt x="244" y="112"/>
                  </a:cubicBezTo>
                  <a:cubicBezTo>
                    <a:pt x="244" y="113"/>
                    <a:pt x="244" y="114"/>
                    <a:pt x="244" y="115"/>
                  </a:cubicBezTo>
                  <a:cubicBezTo>
                    <a:pt x="243" y="110"/>
                    <a:pt x="241" y="105"/>
                    <a:pt x="240" y="100"/>
                  </a:cubicBezTo>
                  <a:cubicBezTo>
                    <a:pt x="240" y="99"/>
                    <a:pt x="240" y="99"/>
                    <a:pt x="240" y="98"/>
                  </a:cubicBezTo>
                  <a:cubicBezTo>
                    <a:pt x="239" y="96"/>
                    <a:pt x="238" y="94"/>
                    <a:pt x="238" y="92"/>
                  </a:cubicBezTo>
                  <a:cubicBezTo>
                    <a:pt x="239" y="94"/>
                    <a:pt x="240" y="97"/>
                    <a:pt x="241" y="99"/>
                  </a:cubicBezTo>
                  <a:close/>
                  <a:moveTo>
                    <a:pt x="235" y="172"/>
                  </a:moveTo>
                  <a:cubicBezTo>
                    <a:pt x="235" y="173"/>
                    <a:pt x="234" y="175"/>
                    <a:pt x="233" y="176"/>
                  </a:cubicBezTo>
                  <a:cubicBezTo>
                    <a:pt x="232" y="178"/>
                    <a:pt x="231" y="180"/>
                    <a:pt x="230" y="182"/>
                  </a:cubicBezTo>
                  <a:cubicBezTo>
                    <a:pt x="230" y="181"/>
                    <a:pt x="230" y="180"/>
                    <a:pt x="230" y="180"/>
                  </a:cubicBezTo>
                  <a:cubicBezTo>
                    <a:pt x="232" y="177"/>
                    <a:pt x="234" y="173"/>
                    <a:pt x="235" y="170"/>
                  </a:cubicBezTo>
                  <a:cubicBezTo>
                    <a:pt x="235" y="171"/>
                    <a:pt x="235" y="171"/>
                    <a:pt x="235" y="171"/>
                  </a:cubicBezTo>
                  <a:cubicBezTo>
                    <a:pt x="235" y="172"/>
                    <a:pt x="235" y="172"/>
                    <a:pt x="235" y="172"/>
                  </a:cubicBezTo>
                  <a:close/>
                  <a:moveTo>
                    <a:pt x="235" y="161"/>
                  </a:moveTo>
                  <a:cubicBezTo>
                    <a:pt x="234" y="164"/>
                    <a:pt x="234" y="167"/>
                    <a:pt x="233" y="170"/>
                  </a:cubicBezTo>
                  <a:cubicBezTo>
                    <a:pt x="233" y="171"/>
                    <a:pt x="232" y="172"/>
                    <a:pt x="232" y="172"/>
                  </a:cubicBezTo>
                  <a:cubicBezTo>
                    <a:pt x="232" y="171"/>
                    <a:pt x="232" y="170"/>
                    <a:pt x="233" y="168"/>
                  </a:cubicBezTo>
                  <a:cubicBezTo>
                    <a:pt x="233" y="168"/>
                    <a:pt x="233" y="168"/>
                    <a:pt x="232" y="168"/>
                  </a:cubicBezTo>
                  <a:cubicBezTo>
                    <a:pt x="233" y="167"/>
                    <a:pt x="233" y="167"/>
                    <a:pt x="233" y="166"/>
                  </a:cubicBezTo>
                  <a:cubicBezTo>
                    <a:pt x="234" y="165"/>
                    <a:pt x="233" y="165"/>
                    <a:pt x="233" y="165"/>
                  </a:cubicBezTo>
                  <a:cubicBezTo>
                    <a:pt x="233" y="164"/>
                    <a:pt x="234" y="163"/>
                    <a:pt x="235" y="161"/>
                  </a:cubicBezTo>
                  <a:close/>
                  <a:moveTo>
                    <a:pt x="234" y="158"/>
                  </a:moveTo>
                  <a:cubicBezTo>
                    <a:pt x="235" y="156"/>
                    <a:pt x="236" y="154"/>
                    <a:pt x="236" y="152"/>
                  </a:cubicBezTo>
                  <a:cubicBezTo>
                    <a:pt x="236" y="153"/>
                    <a:pt x="236" y="155"/>
                    <a:pt x="236" y="156"/>
                  </a:cubicBezTo>
                  <a:cubicBezTo>
                    <a:pt x="235" y="157"/>
                    <a:pt x="234" y="157"/>
                    <a:pt x="234" y="158"/>
                  </a:cubicBezTo>
                  <a:close/>
                  <a:moveTo>
                    <a:pt x="231" y="154"/>
                  </a:moveTo>
                  <a:cubicBezTo>
                    <a:pt x="231" y="154"/>
                    <a:pt x="231" y="154"/>
                    <a:pt x="231" y="154"/>
                  </a:cubicBezTo>
                  <a:cubicBezTo>
                    <a:pt x="230" y="155"/>
                    <a:pt x="229" y="156"/>
                    <a:pt x="229" y="157"/>
                  </a:cubicBezTo>
                  <a:cubicBezTo>
                    <a:pt x="229" y="154"/>
                    <a:pt x="229" y="152"/>
                    <a:pt x="229" y="150"/>
                  </a:cubicBezTo>
                  <a:cubicBezTo>
                    <a:pt x="232" y="139"/>
                    <a:pt x="233" y="126"/>
                    <a:pt x="232" y="114"/>
                  </a:cubicBezTo>
                  <a:cubicBezTo>
                    <a:pt x="233" y="116"/>
                    <a:pt x="234" y="117"/>
                    <a:pt x="234" y="118"/>
                  </a:cubicBezTo>
                  <a:cubicBezTo>
                    <a:pt x="233" y="130"/>
                    <a:pt x="233" y="142"/>
                    <a:pt x="231" y="154"/>
                  </a:cubicBezTo>
                  <a:close/>
                  <a:moveTo>
                    <a:pt x="201" y="205"/>
                  </a:moveTo>
                  <a:cubicBezTo>
                    <a:pt x="201" y="204"/>
                    <a:pt x="202" y="203"/>
                    <a:pt x="203" y="203"/>
                  </a:cubicBezTo>
                  <a:cubicBezTo>
                    <a:pt x="203" y="202"/>
                    <a:pt x="203" y="202"/>
                    <a:pt x="203" y="202"/>
                  </a:cubicBezTo>
                  <a:cubicBezTo>
                    <a:pt x="205" y="200"/>
                    <a:pt x="206" y="199"/>
                    <a:pt x="208" y="197"/>
                  </a:cubicBezTo>
                  <a:cubicBezTo>
                    <a:pt x="208" y="198"/>
                    <a:pt x="207" y="198"/>
                    <a:pt x="207" y="198"/>
                  </a:cubicBezTo>
                  <a:cubicBezTo>
                    <a:pt x="205" y="201"/>
                    <a:pt x="203" y="203"/>
                    <a:pt x="201" y="205"/>
                  </a:cubicBezTo>
                  <a:close/>
                  <a:moveTo>
                    <a:pt x="97" y="227"/>
                  </a:moveTo>
                  <a:cubicBezTo>
                    <a:pt x="98" y="227"/>
                    <a:pt x="98" y="227"/>
                    <a:pt x="99" y="227"/>
                  </a:cubicBezTo>
                  <a:cubicBezTo>
                    <a:pt x="101" y="228"/>
                    <a:pt x="102" y="229"/>
                    <a:pt x="104" y="229"/>
                  </a:cubicBezTo>
                  <a:cubicBezTo>
                    <a:pt x="106" y="231"/>
                    <a:pt x="108" y="232"/>
                    <a:pt x="110" y="233"/>
                  </a:cubicBezTo>
                  <a:cubicBezTo>
                    <a:pt x="110" y="233"/>
                    <a:pt x="109" y="233"/>
                    <a:pt x="109" y="233"/>
                  </a:cubicBezTo>
                  <a:cubicBezTo>
                    <a:pt x="105" y="231"/>
                    <a:pt x="101" y="229"/>
                    <a:pt x="97" y="227"/>
                  </a:cubicBezTo>
                  <a:close/>
                  <a:moveTo>
                    <a:pt x="103" y="237"/>
                  </a:moveTo>
                  <a:cubicBezTo>
                    <a:pt x="102" y="237"/>
                    <a:pt x="101" y="237"/>
                    <a:pt x="100" y="237"/>
                  </a:cubicBezTo>
                  <a:cubicBezTo>
                    <a:pt x="100" y="237"/>
                    <a:pt x="100" y="237"/>
                    <a:pt x="100" y="237"/>
                  </a:cubicBezTo>
                  <a:cubicBezTo>
                    <a:pt x="100" y="237"/>
                    <a:pt x="100" y="236"/>
                    <a:pt x="100" y="236"/>
                  </a:cubicBezTo>
                  <a:cubicBezTo>
                    <a:pt x="100" y="236"/>
                    <a:pt x="100" y="236"/>
                    <a:pt x="100" y="236"/>
                  </a:cubicBezTo>
                  <a:cubicBezTo>
                    <a:pt x="101" y="237"/>
                    <a:pt x="102" y="237"/>
                    <a:pt x="103" y="237"/>
                  </a:cubicBezTo>
                  <a:close/>
                  <a:moveTo>
                    <a:pt x="75" y="232"/>
                  </a:moveTo>
                  <a:cubicBezTo>
                    <a:pt x="74" y="232"/>
                    <a:pt x="74" y="232"/>
                    <a:pt x="74" y="232"/>
                  </a:cubicBezTo>
                  <a:cubicBezTo>
                    <a:pt x="75" y="232"/>
                    <a:pt x="75" y="232"/>
                    <a:pt x="76" y="232"/>
                  </a:cubicBezTo>
                  <a:cubicBezTo>
                    <a:pt x="78" y="233"/>
                    <a:pt x="79" y="234"/>
                    <a:pt x="81" y="235"/>
                  </a:cubicBezTo>
                  <a:cubicBezTo>
                    <a:pt x="81" y="235"/>
                    <a:pt x="81" y="235"/>
                    <a:pt x="82" y="235"/>
                  </a:cubicBezTo>
                  <a:cubicBezTo>
                    <a:pt x="79" y="234"/>
                    <a:pt x="77" y="233"/>
                    <a:pt x="75" y="232"/>
                  </a:cubicBezTo>
                  <a:close/>
                  <a:moveTo>
                    <a:pt x="82" y="241"/>
                  </a:moveTo>
                  <a:cubicBezTo>
                    <a:pt x="82" y="241"/>
                    <a:pt x="83" y="241"/>
                    <a:pt x="83" y="241"/>
                  </a:cubicBezTo>
                  <a:cubicBezTo>
                    <a:pt x="83" y="241"/>
                    <a:pt x="83" y="241"/>
                    <a:pt x="83" y="241"/>
                  </a:cubicBezTo>
                  <a:cubicBezTo>
                    <a:pt x="84" y="241"/>
                    <a:pt x="84" y="241"/>
                    <a:pt x="84" y="242"/>
                  </a:cubicBezTo>
                  <a:cubicBezTo>
                    <a:pt x="83" y="241"/>
                    <a:pt x="83" y="241"/>
                    <a:pt x="82" y="241"/>
                  </a:cubicBezTo>
                  <a:cubicBezTo>
                    <a:pt x="82" y="241"/>
                    <a:pt x="81" y="241"/>
                    <a:pt x="81" y="240"/>
                  </a:cubicBezTo>
                  <a:cubicBezTo>
                    <a:pt x="81" y="241"/>
                    <a:pt x="81" y="241"/>
                    <a:pt x="82" y="241"/>
                  </a:cubicBezTo>
                  <a:close/>
                  <a:moveTo>
                    <a:pt x="72" y="229"/>
                  </a:moveTo>
                  <a:cubicBezTo>
                    <a:pt x="72" y="229"/>
                    <a:pt x="72" y="228"/>
                    <a:pt x="71" y="228"/>
                  </a:cubicBezTo>
                  <a:cubicBezTo>
                    <a:pt x="72" y="228"/>
                    <a:pt x="72" y="228"/>
                    <a:pt x="73" y="229"/>
                  </a:cubicBezTo>
                  <a:cubicBezTo>
                    <a:pt x="74" y="229"/>
                    <a:pt x="74" y="230"/>
                    <a:pt x="75" y="230"/>
                  </a:cubicBezTo>
                  <a:cubicBezTo>
                    <a:pt x="74" y="230"/>
                    <a:pt x="73" y="229"/>
                    <a:pt x="72" y="229"/>
                  </a:cubicBezTo>
                  <a:close/>
                  <a:moveTo>
                    <a:pt x="73" y="237"/>
                  </a:moveTo>
                  <a:cubicBezTo>
                    <a:pt x="73" y="237"/>
                    <a:pt x="73" y="237"/>
                    <a:pt x="73" y="237"/>
                  </a:cubicBezTo>
                  <a:cubicBezTo>
                    <a:pt x="71" y="236"/>
                    <a:pt x="68" y="235"/>
                    <a:pt x="66" y="234"/>
                  </a:cubicBezTo>
                  <a:cubicBezTo>
                    <a:pt x="68" y="235"/>
                    <a:pt x="71" y="236"/>
                    <a:pt x="73" y="237"/>
                  </a:cubicBezTo>
                  <a:close/>
                  <a:moveTo>
                    <a:pt x="35" y="201"/>
                  </a:moveTo>
                  <a:cubicBezTo>
                    <a:pt x="35" y="201"/>
                    <a:pt x="35" y="200"/>
                    <a:pt x="35" y="200"/>
                  </a:cubicBezTo>
                  <a:cubicBezTo>
                    <a:pt x="35" y="200"/>
                    <a:pt x="35" y="201"/>
                    <a:pt x="35" y="201"/>
                  </a:cubicBezTo>
                  <a:cubicBezTo>
                    <a:pt x="36" y="201"/>
                    <a:pt x="36" y="202"/>
                    <a:pt x="37" y="202"/>
                  </a:cubicBezTo>
                  <a:cubicBezTo>
                    <a:pt x="37" y="203"/>
                    <a:pt x="37" y="203"/>
                    <a:pt x="37" y="203"/>
                  </a:cubicBezTo>
                  <a:cubicBezTo>
                    <a:pt x="38" y="203"/>
                    <a:pt x="38" y="203"/>
                    <a:pt x="38" y="203"/>
                  </a:cubicBezTo>
                  <a:cubicBezTo>
                    <a:pt x="38" y="204"/>
                    <a:pt x="39" y="205"/>
                    <a:pt x="40" y="206"/>
                  </a:cubicBezTo>
                  <a:cubicBezTo>
                    <a:pt x="41" y="207"/>
                    <a:pt x="42" y="208"/>
                    <a:pt x="43" y="209"/>
                  </a:cubicBezTo>
                  <a:cubicBezTo>
                    <a:pt x="41" y="208"/>
                    <a:pt x="40" y="207"/>
                    <a:pt x="39" y="206"/>
                  </a:cubicBezTo>
                  <a:cubicBezTo>
                    <a:pt x="38" y="205"/>
                    <a:pt x="36" y="203"/>
                    <a:pt x="35" y="202"/>
                  </a:cubicBezTo>
                  <a:cubicBezTo>
                    <a:pt x="35" y="201"/>
                    <a:pt x="35" y="201"/>
                    <a:pt x="35" y="201"/>
                  </a:cubicBezTo>
                  <a:close/>
                  <a:moveTo>
                    <a:pt x="37" y="197"/>
                  </a:moveTo>
                  <a:cubicBezTo>
                    <a:pt x="37" y="197"/>
                    <a:pt x="37" y="197"/>
                    <a:pt x="38" y="197"/>
                  </a:cubicBezTo>
                  <a:cubicBezTo>
                    <a:pt x="39" y="200"/>
                    <a:pt x="41" y="202"/>
                    <a:pt x="43" y="204"/>
                  </a:cubicBezTo>
                  <a:cubicBezTo>
                    <a:pt x="42" y="203"/>
                    <a:pt x="40" y="201"/>
                    <a:pt x="39" y="200"/>
                  </a:cubicBezTo>
                  <a:cubicBezTo>
                    <a:pt x="38" y="199"/>
                    <a:pt x="38" y="198"/>
                    <a:pt x="37" y="197"/>
                  </a:cubicBezTo>
                  <a:close/>
                  <a:moveTo>
                    <a:pt x="25" y="144"/>
                  </a:moveTo>
                  <a:cubicBezTo>
                    <a:pt x="25" y="142"/>
                    <a:pt x="24" y="140"/>
                    <a:pt x="24" y="138"/>
                  </a:cubicBezTo>
                  <a:cubicBezTo>
                    <a:pt x="24" y="138"/>
                    <a:pt x="24" y="138"/>
                    <a:pt x="24" y="138"/>
                  </a:cubicBezTo>
                  <a:cubicBezTo>
                    <a:pt x="25" y="140"/>
                    <a:pt x="26" y="143"/>
                    <a:pt x="27" y="145"/>
                  </a:cubicBezTo>
                  <a:cubicBezTo>
                    <a:pt x="27" y="146"/>
                    <a:pt x="27" y="146"/>
                    <a:pt x="27" y="146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9"/>
                    <a:pt x="28" y="150"/>
                    <a:pt x="28" y="151"/>
                  </a:cubicBezTo>
                  <a:cubicBezTo>
                    <a:pt x="27" y="149"/>
                    <a:pt x="26" y="146"/>
                    <a:pt x="25" y="144"/>
                  </a:cubicBezTo>
                  <a:close/>
                  <a:moveTo>
                    <a:pt x="28" y="177"/>
                  </a:moveTo>
                  <a:cubicBezTo>
                    <a:pt x="27" y="176"/>
                    <a:pt x="26" y="174"/>
                    <a:pt x="26" y="173"/>
                  </a:cubicBezTo>
                  <a:cubicBezTo>
                    <a:pt x="26" y="173"/>
                    <a:pt x="26" y="173"/>
                    <a:pt x="26" y="173"/>
                  </a:cubicBezTo>
                  <a:cubicBezTo>
                    <a:pt x="26" y="172"/>
                    <a:pt x="26" y="172"/>
                    <a:pt x="26" y="172"/>
                  </a:cubicBezTo>
                  <a:cubicBezTo>
                    <a:pt x="27" y="173"/>
                    <a:pt x="27" y="175"/>
                    <a:pt x="28" y="177"/>
                  </a:cubicBezTo>
                  <a:close/>
                  <a:moveTo>
                    <a:pt x="25" y="61"/>
                  </a:moveTo>
                  <a:cubicBezTo>
                    <a:pt x="24" y="61"/>
                    <a:pt x="24" y="61"/>
                    <a:pt x="24" y="61"/>
                  </a:cubicBezTo>
                  <a:cubicBezTo>
                    <a:pt x="25" y="60"/>
                    <a:pt x="26" y="59"/>
                    <a:pt x="27" y="5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6" y="59"/>
                    <a:pt x="26" y="60"/>
                    <a:pt x="25" y="61"/>
                  </a:cubicBezTo>
                  <a:close/>
                  <a:moveTo>
                    <a:pt x="27" y="62"/>
                  </a:moveTo>
                  <a:cubicBezTo>
                    <a:pt x="26" y="63"/>
                    <a:pt x="25" y="64"/>
                    <a:pt x="25" y="66"/>
                  </a:cubicBezTo>
                  <a:cubicBezTo>
                    <a:pt x="25" y="64"/>
                    <a:pt x="26" y="63"/>
                    <a:pt x="26" y="62"/>
                  </a:cubicBezTo>
                  <a:cubicBezTo>
                    <a:pt x="27" y="62"/>
                    <a:pt x="27" y="62"/>
                    <a:pt x="27" y="62"/>
                  </a:cubicBezTo>
                  <a:close/>
                  <a:moveTo>
                    <a:pt x="25" y="68"/>
                  </a:moveTo>
                  <a:cubicBezTo>
                    <a:pt x="26" y="66"/>
                    <a:pt x="27" y="63"/>
                    <a:pt x="29" y="61"/>
                  </a:cubicBezTo>
                  <a:cubicBezTo>
                    <a:pt x="30" y="61"/>
                    <a:pt x="31" y="60"/>
                    <a:pt x="32" y="59"/>
                  </a:cubicBezTo>
                  <a:cubicBezTo>
                    <a:pt x="32" y="60"/>
                    <a:pt x="32" y="61"/>
                    <a:pt x="31" y="62"/>
                  </a:cubicBezTo>
                  <a:cubicBezTo>
                    <a:pt x="30" y="63"/>
                    <a:pt x="29" y="64"/>
                    <a:pt x="28" y="66"/>
                  </a:cubicBezTo>
                  <a:cubicBezTo>
                    <a:pt x="27" y="66"/>
                    <a:pt x="26" y="67"/>
                    <a:pt x="25" y="68"/>
                  </a:cubicBezTo>
                  <a:close/>
                  <a:moveTo>
                    <a:pt x="25" y="69"/>
                  </a:moveTo>
                  <a:cubicBezTo>
                    <a:pt x="23" y="71"/>
                    <a:pt x="22" y="73"/>
                    <a:pt x="20" y="75"/>
                  </a:cubicBezTo>
                  <a:cubicBezTo>
                    <a:pt x="21" y="73"/>
                    <a:pt x="22" y="72"/>
                    <a:pt x="23" y="70"/>
                  </a:cubicBezTo>
                  <a:cubicBezTo>
                    <a:pt x="24" y="70"/>
                    <a:pt x="24" y="69"/>
                    <a:pt x="25" y="69"/>
                  </a:cubicBezTo>
                  <a:close/>
                  <a:moveTo>
                    <a:pt x="110" y="12"/>
                  </a:moveTo>
                  <a:cubicBezTo>
                    <a:pt x="110" y="12"/>
                    <a:pt x="109" y="12"/>
                    <a:pt x="109" y="12"/>
                  </a:cubicBezTo>
                  <a:cubicBezTo>
                    <a:pt x="109" y="11"/>
                    <a:pt x="109" y="11"/>
                    <a:pt x="110" y="11"/>
                  </a:cubicBezTo>
                  <a:cubicBezTo>
                    <a:pt x="112" y="11"/>
                    <a:pt x="113" y="11"/>
                    <a:pt x="115" y="12"/>
                  </a:cubicBezTo>
                  <a:cubicBezTo>
                    <a:pt x="112" y="13"/>
                    <a:pt x="110" y="14"/>
                    <a:pt x="107" y="15"/>
                  </a:cubicBezTo>
                  <a:cubicBezTo>
                    <a:pt x="107" y="15"/>
                    <a:pt x="107" y="15"/>
                    <a:pt x="106" y="15"/>
                  </a:cubicBezTo>
                  <a:cubicBezTo>
                    <a:pt x="108" y="14"/>
                    <a:pt x="109" y="14"/>
                    <a:pt x="110" y="13"/>
                  </a:cubicBezTo>
                  <a:cubicBezTo>
                    <a:pt x="111" y="13"/>
                    <a:pt x="111" y="12"/>
                    <a:pt x="110" y="12"/>
                  </a:cubicBezTo>
                  <a:close/>
                  <a:moveTo>
                    <a:pt x="122" y="39"/>
                  </a:moveTo>
                  <a:cubicBezTo>
                    <a:pt x="126" y="38"/>
                    <a:pt x="129" y="37"/>
                    <a:pt x="133" y="36"/>
                  </a:cubicBezTo>
                  <a:cubicBezTo>
                    <a:pt x="135" y="36"/>
                    <a:pt x="137" y="36"/>
                    <a:pt x="140" y="36"/>
                  </a:cubicBezTo>
                  <a:cubicBezTo>
                    <a:pt x="137" y="37"/>
                    <a:pt x="134" y="39"/>
                    <a:pt x="132" y="40"/>
                  </a:cubicBezTo>
                  <a:cubicBezTo>
                    <a:pt x="127" y="41"/>
                    <a:pt x="122" y="41"/>
                    <a:pt x="117" y="41"/>
                  </a:cubicBezTo>
                  <a:cubicBezTo>
                    <a:pt x="119" y="39"/>
                    <a:pt x="120" y="38"/>
                    <a:pt x="121" y="36"/>
                  </a:cubicBezTo>
                  <a:cubicBezTo>
                    <a:pt x="122" y="36"/>
                    <a:pt x="123" y="36"/>
                    <a:pt x="123" y="36"/>
                  </a:cubicBezTo>
                  <a:cubicBezTo>
                    <a:pt x="123" y="36"/>
                    <a:pt x="122" y="37"/>
                    <a:pt x="122" y="37"/>
                  </a:cubicBezTo>
                  <a:cubicBezTo>
                    <a:pt x="121" y="38"/>
                    <a:pt x="121" y="39"/>
                    <a:pt x="122" y="39"/>
                  </a:cubicBezTo>
                  <a:close/>
                  <a:moveTo>
                    <a:pt x="125" y="36"/>
                  </a:moveTo>
                  <a:cubicBezTo>
                    <a:pt x="126" y="36"/>
                    <a:pt x="126" y="36"/>
                    <a:pt x="127" y="36"/>
                  </a:cubicBezTo>
                  <a:cubicBezTo>
                    <a:pt x="127" y="36"/>
                    <a:pt x="128" y="36"/>
                    <a:pt x="128" y="36"/>
                  </a:cubicBezTo>
                  <a:cubicBezTo>
                    <a:pt x="127" y="36"/>
                    <a:pt x="126" y="36"/>
                    <a:pt x="125" y="36"/>
                  </a:cubicBezTo>
                  <a:close/>
                  <a:moveTo>
                    <a:pt x="129" y="31"/>
                  </a:moveTo>
                  <a:cubicBezTo>
                    <a:pt x="129" y="31"/>
                    <a:pt x="129" y="31"/>
                    <a:pt x="130" y="31"/>
                  </a:cubicBezTo>
                  <a:cubicBezTo>
                    <a:pt x="130" y="31"/>
                    <a:pt x="131" y="31"/>
                    <a:pt x="131" y="31"/>
                  </a:cubicBezTo>
                  <a:cubicBezTo>
                    <a:pt x="131" y="31"/>
                    <a:pt x="131" y="31"/>
                    <a:pt x="130" y="31"/>
                  </a:cubicBezTo>
                  <a:cubicBezTo>
                    <a:pt x="130" y="31"/>
                    <a:pt x="130" y="31"/>
                    <a:pt x="129" y="31"/>
                  </a:cubicBezTo>
                  <a:cubicBezTo>
                    <a:pt x="129" y="31"/>
                    <a:pt x="129" y="31"/>
                    <a:pt x="129" y="31"/>
                  </a:cubicBezTo>
                  <a:close/>
                  <a:moveTo>
                    <a:pt x="128" y="18"/>
                  </a:moveTo>
                  <a:cubicBezTo>
                    <a:pt x="129" y="17"/>
                    <a:pt x="130" y="17"/>
                    <a:pt x="131" y="16"/>
                  </a:cubicBezTo>
                  <a:cubicBezTo>
                    <a:pt x="131" y="16"/>
                    <a:pt x="132" y="16"/>
                    <a:pt x="133" y="17"/>
                  </a:cubicBezTo>
                  <a:cubicBezTo>
                    <a:pt x="132" y="17"/>
                    <a:pt x="131" y="18"/>
                    <a:pt x="130" y="18"/>
                  </a:cubicBezTo>
                  <a:cubicBezTo>
                    <a:pt x="129" y="18"/>
                    <a:pt x="128" y="18"/>
                    <a:pt x="128" y="18"/>
                  </a:cubicBezTo>
                  <a:close/>
                  <a:moveTo>
                    <a:pt x="129" y="22"/>
                  </a:moveTo>
                  <a:cubicBezTo>
                    <a:pt x="129" y="22"/>
                    <a:pt x="128" y="23"/>
                    <a:pt x="128" y="23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7" y="23"/>
                    <a:pt x="128" y="22"/>
                    <a:pt x="129" y="22"/>
                  </a:cubicBezTo>
                  <a:cubicBezTo>
                    <a:pt x="129" y="22"/>
                    <a:pt x="129" y="22"/>
                    <a:pt x="129" y="22"/>
                  </a:cubicBezTo>
                  <a:close/>
                  <a:moveTo>
                    <a:pt x="132" y="22"/>
                  </a:moveTo>
                  <a:cubicBezTo>
                    <a:pt x="132" y="22"/>
                    <a:pt x="133" y="22"/>
                    <a:pt x="133" y="22"/>
                  </a:cubicBezTo>
                  <a:cubicBezTo>
                    <a:pt x="135" y="23"/>
                    <a:pt x="137" y="24"/>
                    <a:pt x="140" y="24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38" y="24"/>
                    <a:pt x="137" y="24"/>
                    <a:pt x="136" y="24"/>
                  </a:cubicBezTo>
                  <a:cubicBezTo>
                    <a:pt x="134" y="24"/>
                    <a:pt x="132" y="24"/>
                    <a:pt x="130" y="23"/>
                  </a:cubicBezTo>
                  <a:cubicBezTo>
                    <a:pt x="131" y="23"/>
                    <a:pt x="131" y="23"/>
                    <a:pt x="132" y="22"/>
                  </a:cubicBezTo>
                  <a:close/>
                  <a:moveTo>
                    <a:pt x="163" y="18"/>
                  </a:moveTo>
                  <a:cubicBezTo>
                    <a:pt x="163" y="17"/>
                    <a:pt x="162" y="17"/>
                    <a:pt x="162" y="17"/>
                  </a:cubicBezTo>
                  <a:cubicBezTo>
                    <a:pt x="164" y="17"/>
                    <a:pt x="165" y="18"/>
                    <a:pt x="167" y="19"/>
                  </a:cubicBezTo>
                  <a:cubicBezTo>
                    <a:pt x="167" y="19"/>
                    <a:pt x="168" y="20"/>
                    <a:pt x="168" y="20"/>
                  </a:cubicBezTo>
                  <a:cubicBezTo>
                    <a:pt x="167" y="19"/>
                    <a:pt x="165" y="18"/>
                    <a:pt x="163" y="18"/>
                  </a:cubicBezTo>
                  <a:close/>
                  <a:moveTo>
                    <a:pt x="178" y="27"/>
                  </a:moveTo>
                  <a:cubicBezTo>
                    <a:pt x="174" y="25"/>
                    <a:pt x="170" y="23"/>
                    <a:pt x="165" y="21"/>
                  </a:cubicBezTo>
                  <a:cubicBezTo>
                    <a:pt x="165" y="21"/>
                    <a:pt x="166" y="21"/>
                    <a:pt x="166" y="20"/>
                  </a:cubicBezTo>
                  <a:cubicBezTo>
                    <a:pt x="170" y="22"/>
                    <a:pt x="174" y="24"/>
                    <a:pt x="178" y="27"/>
                  </a:cubicBezTo>
                  <a:close/>
                  <a:moveTo>
                    <a:pt x="164" y="22"/>
                  </a:moveTo>
                  <a:cubicBezTo>
                    <a:pt x="164" y="22"/>
                    <a:pt x="164" y="22"/>
                    <a:pt x="164" y="23"/>
                  </a:cubicBezTo>
                  <a:cubicBezTo>
                    <a:pt x="164" y="23"/>
                    <a:pt x="164" y="23"/>
                    <a:pt x="164" y="23"/>
                  </a:cubicBezTo>
                  <a:cubicBezTo>
                    <a:pt x="163" y="23"/>
                    <a:pt x="161" y="24"/>
                    <a:pt x="160" y="2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60" y="24"/>
                    <a:pt x="160" y="23"/>
                    <a:pt x="159" y="23"/>
                  </a:cubicBezTo>
                  <a:cubicBezTo>
                    <a:pt x="158" y="23"/>
                    <a:pt x="158" y="23"/>
                    <a:pt x="157" y="24"/>
                  </a:cubicBezTo>
                  <a:cubicBezTo>
                    <a:pt x="155" y="23"/>
                    <a:pt x="154" y="23"/>
                    <a:pt x="152" y="22"/>
                  </a:cubicBezTo>
                  <a:cubicBezTo>
                    <a:pt x="152" y="22"/>
                    <a:pt x="151" y="22"/>
                    <a:pt x="150" y="21"/>
                  </a:cubicBezTo>
                  <a:cubicBezTo>
                    <a:pt x="152" y="20"/>
                    <a:pt x="153" y="20"/>
                    <a:pt x="155" y="19"/>
                  </a:cubicBezTo>
                  <a:cubicBezTo>
                    <a:pt x="158" y="20"/>
                    <a:pt x="161" y="21"/>
                    <a:pt x="164" y="22"/>
                  </a:cubicBezTo>
                  <a:close/>
                  <a:moveTo>
                    <a:pt x="193" y="49"/>
                  </a:moveTo>
                  <a:cubicBezTo>
                    <a:pt x="193" y="49"/>
                    <a:pt x="194" y="49"/>
                    <a:pt x="194" y="49"/>
                  </a:cubicBezTo>
                  <a:cubicBezTo>
                    <a:pt x="195" y="51"/>
                    <a:pt x="196" y="52"/>
                    <a:pt x="198" y="54"/>
                  </a:cubicBezTo>
                  <a:cubicBezTo>
                    <a:pt x="195" y="52"/>
                    <a:pt x="193" y="51"/>
                    <a:pt x="191" y="49"/>
                  </a:cubicBezTo>
                  <a:cubicBezTo>
                    <a:pt x="192" y="49"/>
                    <a:pt x="192" y="49"/>
                    <a:pt x="193" y="49"/>
                  </a:cubicBezTo>
                  <a:close/>
                  <a:moveTo>
                    <a:pt x="192" y="43"/>
                  </a:moveTo>
                  <a:cubicBezTo>
                    <a:pt x="192" y="43"/>
                    <a:pt x="193" y="43"/>
                    <a:pt x="193" y="42"/>
                  </a:cubicBezTo>
                  <a:cubicBezTo>
                    <a:pt x="193" y="43"/>
                    <a:pt x="194" y="44"/>
                    <a:pt x="195" y="45"/>
                  </a:cubicBezTo>
                  <a:cubicBezTo>
                    <a:pt x="194" y="44"/>
                    <a:pt x="193" y="43"/>
                    <a:pt x="192" y="43"/>
                  </a:cubicBezTo>
                  <a:close/>
                  <a:moveTo>
                    <a:pt x="229" y="141"/>
                  </a:moveTo>
                  <a:cubicBezTo>
                    <a:pt x="230" y="132"/>
                    <a:pt x="230" y="122"/>
                    <a:pt x="230" y="113"/>
                  </a:cubicBezTo>
                  <a:cubicBezTo>
                    <a:pt x="231" y="113"/>
                    <a:pt x="231" y="113"/>
                    <a:pt x="231" y="113"/>
                  </a:cubicBezTo>
                  <a:cubicBezTo>
                    <a:pt x="231" y="122"/>
                    <a:pt x="231" y="132"/>
                    <a:pt x="229" y="141"/>
                  </a:cubicBezTo>
                  <a:close/>
                  <a:moveTo>
                    <a:pt x="231" y="101"/>
                  </a:moveTo>
                  <a:cubicBezTo>
                    <a:pt x="231" y="102"/>
                    <a:pt x="231" y="103"/>
                    <a:pt x="232" y="103"/>
                  </a:cubicBezTo>
                  <a:cubicBezTo>
                    <a:pt x="232" y="103"/>
                    <a:pt x="231" y="104"/>
                    <a:pt x="231" y="104"/>
                  </a:cubicBezTo>
                  <a:cubicBezTo>
                    <a:pt x="231" y="103"/>
                    <a:pt x="231" y="102"/>
                    <a:pt x="231" y="101"/>
                  </a:cubicBezTo>
                  <a:close/>
                  <a:moveTo>
                    <a:pt x="229" y="97"/>
                  </a:moveTo>
                  <a:cubicBezTo>
                    <a:pt x="229" y="98"/>
                    <a:pt x="229" y="99"/>
                    <a:pt x="230" y="99"/>
                  </a:cubicBezTo>
                  <a:cubicBezTo>
                    <a:pt x="230" y="99"/>
                    <a:pt x="229" y="99"/>
                    <a:pt x="229" y="99"/>
                  </a:cubicBezTo>
                  <a:cubicBezTo>
                    <a:pt x="229" y="99"/>
                    <a:pt x="229" y="100"/>
                    <a:pt x="228" y="100"/>
                  </a:cubicBezTo>
                  <a:cubicBezTo>
                    <a:pt x="228" y="99"/>
                    <a:pt x="228" y="99"/>
                    <a:pt x="228" y="98"/>
                  </a:cubicBezTo>
                  <a:cubicBezTo>
                    <a:pt x="228" y="98"/>
                    <a:pt x="228" y="98"/>
                    <a:pt x="229" y="97"/>
                  </a:cubicBezTo>
                  <a:close/>
                  <a:moveTo>
                    <a:pt x="227" y="96"/>
                  </a:moveTo>
                  <a:cubicBezTo>
                    <a:pt x="227" y="95"/>
                    <a:pt x="226" y="94"/>
                    <a:pt x="226" y="92"/>
                  </a:cubicBezTo>
                  <a:cubicBezTo>
                    <a:pt x="226" y="92"/>
                    <a:pt x="226" y="92"/>
                    <a:pt x="226" y="92"/>
                  </a:cubicBezTo>
                  <a:cubicBezTo>
                    <a:pt x="226" y="94"/>
                    <a:pt x="227" y="95"/>
                    <a:pt x="228" y="96"/>
                  </a:cubicBezTo>
                  <a:cubicBezTo>
                    <a:pt x="228" y="96"/>
                    <a:pt x="227" y="96"/>
                    <a:pt x="227" y="96"/>
                  </a:cubicBezTo>
                  <a:close/>
                  <a:moveTo>
                    <a:pt x="227" y="92"/>
                  </a:moveTo>
                  <a:cubicBezTo>
                    <a:pt x="228" y="91"/>
                    <a:pt x="228" y="91"/>
                    <a:pt x="228" y="91"/>
                  </a:cubicBezTo>
                  <a:cubicBezTo>
                    <a:pt x="229" y="93"/>
                    <a:pt x="229" y="94"/>
                    <a:pt x="230" y="96"/>
                  </a:cubicBezTo>
                  <a:cubicBezTo>
                    <a:pt x="229" y="95"/>
                    <a:pt x="228" y="93"/>
                    <a:pt x="227" y="92"/>
                  </a:cubicBezTo>
                  <a:close/>
                  <a:moveTo>
                    <a:pt x="228" y="89"/>
                  </a:moveTo>
                  <a:cubicBezTo>
                    <a:pt x="227" y="89"/>
                    <a:pt x="227" y="90"/>
                    <a:pt x="226" y="90"/>
                  </a:cubicBezTo>
                  <a:cubicBezTo>
                    <a:pt x="225" y="89"/>
                    <a:pt x="225" y="87"/>
                    <a:pt x="224" y="86"/>
                  </a:cubicBezTo>
                  <a:cubicBezTo>
                    <a:pt x="224" y="86"/>
                    <a:pt x="224" y="86"/>
                    <a:pt x="224" y="86"/>
                  </a:cubicBezTo>
                  <a:cubicBezTo>
                    <a:pt x="225" y="85"/>
                    <a:pt x="226" y="85"/>
                    <a:pt x="227" y="84"/>
                  </a:cubicBezTo>
                  <a:cubicBezTo>
                    <a:pt x="227" y="86"/>
                    <a:pt x="228" y="87"/>
                    <a:pt x="228" y="89"/>
                  </a:cubicBezTo>
                  <a:cubicBezTo>
                    <a:pt x="228" y="89"/>
                    <a:pt x="228" y="89"/>
                    <a:pt x="228" y="89"/>
                  </a:cubicBezTo>
                  <a:close/>
                  <a:moveTo>
                    <a:pt x="225" y="97"/>
                  </a:moveTo>
                  <a:cubicBezTo>
                    <a:pt x="225" y="97"/>
                    <a:pt x="225" y="97"/>
                    <a:pt x="225" y="97"/>
                  </a:cubicBezTo>
                  <a:cubicBezTo>
                    <a:pt x="225" y="96"/>
                    <a:pt x="224" y="95"/>
                    <a:pt x="224" y="94"/>
                  </a:cubicBezTo>
                  <a:cubicBezTo>
                    <a:pt x="224" y="93"/>
                    <a:pt x="224" y="93"/>
                    <a:pt x="224" y="93"/>
                  </a:cubicBezTo>
                  <a:cubicBezTo>
                    <a:pt x="225" y="95"/>
                    <a:pt x="225" y="96"/>
                    <a:pt x="225" y="97"/>
                  </a:cubicBezTo>
                  <a:close/>
                  <a:moveTo>
                    <a:pt x="142" y="227"/>
                  </a:moveTo>
                  <a:cubicBezTo>
                    <a:pt x="143" y="226"/>
                    <a:pt x="144" y="225"/>
                    <a:pt x="145" y="225"/>
                  </a:cubicBezTo>
                  <a:cubicBezTo>
                    <a:pt x="144" y="225"/>
                    <a:pt x="144" y="226"/>
                    <a:pt x="143" y="227"/>
                  </a:cubicBezTo>
                  <a:cubicBezTo>
                    <a:pt x="143" y="227"/>
                    <a:pt x="142" y="227"/>
                    <a:pt x="142" y="227"/>
                  </a:cubicBezTo>
                  <a:close/>
                  <a:moveTo>
                    <a:pt x="143" y="227"/>
                  </a:moveTo>
                  <a:cubicBezTo>
                    <a:pt x="142" y="227"/>
                    <a:pt x="142" y="227"/>
                    <a:pt x="142" y="227"/>
                  </a:cubicBezTo>
                  <a:cubicBezTo>
                    <a:pt x="142" y="227"/>
                    <a:pt x="142" y="228"/>
                    <a:pt x="142" y="228"/>
                  </a:cubicBezTo>
                  <a:cubicBezTo>
                    <a:pt x="142" y="228"/>
                    <a:pt x="141" y="228"/>
                    <a:pt x="141" y="228"/>
                  </a:cubicBezTo>
                  <a:cubicBezTo>
                    <a:pt x="141" y="228"/>
                    <a:pt x="141" y="228"/>
                    <a:pt x="141" y="227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42" y="227"/>
                    <a:pt x="142" y="227"/>
                    <a:pt x="143" y="227"/>
                  </a:cubicBezTo>
                  <a:close/>
                  <a:moveTo>
                    <a:pt x="130" y="228"/>
                  </a:moveTo>
                  <a:cubicBezTo>
                    <a:pt x="130" y="227"/>
                    <a:pt x="130" y="227"/>
                    <a:pt x="130" y="226"/>
                  </a:cubicBezTo>
                  <a:cubicBezTo>
                    <a:pt x="130" y="226"/>
                    <a:pt x="130" y="225"/>
                    <a:pt x="131" y="225"/>
                  </a:cubicBezTo>
                  <a:cubicBezTo>
                    <a:pt x="139" y="218"/>
                    <a:pt x="146" y="211"/>
                    <a:pt x="154" y="203"/>
                  </a:cubicBezTo>
                  <a:cubicBezTo>
                    <a:pt x="159" y="200"/>
                    <a:pt x="163" y="196"/>
                    <a:pt x="168" y="192"/>
                  </a:cubicBezTo>
                  <a:cubicBezTo>
                    <a:pt x="168" y="192"/>
                    <a:pt x="169" y="192"/>
                    <a:pt x="169" y="192"/>
                  </a:cubicBezTo>
                  <a:cubicBezTo>
                    <a:pt x="169" y="191"/>
                    <a:pt x="169" y="191"/>
                    <a:pt x="170" y="191"/>
                  </a:cubicBezTo>
                  <a:cubicBezTo>
                    <a:pt x="171" y="190"/>
                    <a:pt x="172" y="189"/>
                    <a:pt x="173" y="188"/>
                  </a:cubicBezTo>
                  <a:cubicBezTo>
                    <a:pt x="167" y="194"/>
                    <a:pt x="161" y="200"/>
                    <a:pt x="155" y="206"/>
                  </a:cubicBezTo>
                  <a:cubicBezTo>
                    <a:pt x="151" y="209"/>
                    <a:pt x="146" y="213"/>
                    <a:pt x="143" y="217"/>
                  </a:cubicBezTo>
                  <a:cubicBezTo>
                    <a:pt x="142" y="218"/>
                    <a:pt x="142" y="218"/>
                    <a:pt x="143" y="219"/>
                  </a:cubicBezTo>
                  <a:cubicBezTo>
                    <a:pt x="140" y="221"/>
                    <a:pt x="138" y="223"/>
                    <a:pt x="136" y="225"/>
                  </a:cubicBezTo>
                  <a:cubicBezTo>
                    <a:pt x="134" y="226"/>
                    <a:pt x="132" y="227"/>
                    <a:pt x="130" y="228"/>
                  </a:cubicBezTo>
                  <a:close/>
                  <a:moveTo>
                    <a:pt x="138" y="227"/>
                  </a:moveTo>
                  <a:cubicBezTo>
                    <a:pt x="138" y="227"/>
                    <a:pt x="138" y="228"/>
                    <a:pt x="137" y="228"/>
                  </a:cubicBezTo>
                  <a:cubicBezTo>
                    <a:pt x="137" y="228"/>
                    <a:pt x="136" y="228"/>
                    <a:pt x="135" y="228"/>
                  </a:cubicBezTo>
                  <a:cubicBezTo>
                    <a:pt x="135" y="228"/>
                    <a:pt x="136" y="228"/>
                    <a:pt x="136" y="228"/>
                  </a:cubicBezTo>
                  <a:cubicBezTo>
                    <a:pt x="137" y="227"/>
                    <a:pt x="137" y="227"/>
                    <a:pt x="138" y="227"/>
                  </a:cubicBezTo>
                  <a:close/>
                  <a:moveTo>
                    <a:pt x="121" y="226"/>
                  </a:moveTo>
                  <a:cubicBezTo>
                    <a:pt x="121" y="226"/>
                    <a:pt x="121" y="226"/>
                    <a:pt x="121" y="226"/>
                  </a:cubicBezTo>
                  <a:cubicBezTo>
                    <a:pt x="121" y="225"/>
                    <a:pt x="122" y="224"/>
                    <a:pt x="123" y="223"/>
                  </a:cubicBezTo>
                  <a:cubicBezTo>
                    <a:pt x="123" y="224"/>
                    <a:pt x="123" y="224"/>
                    <a:pt x="124" y="224"/>
                  </a:cubicBezTo>
                  <a:cubicBezTo>
                    <a:pt x="123" y="225"/>
                    <a:pt x="122" y="225"/>
                    <a:pt x="121" y="226"/>
                  </a:cubicBezTo>
                  <a:close/>
                  <a:moveTo>
                    <a:pt x="124" y="228"/>
                  </a:move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2" y="228"/>
                  </a:cubicBez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4" y="228"/>
                  </a:cubicBezTo>
                  <a:close/>
                  <a:moveTo>
                    <a:pt x="115" y="215"/>
                  </a:moveTo>
                  <a:cubicBezTo>
                    <a:pt x="115" y="215"/>
                    <a:pt x="114" y="215"/>
                    <a:pt x="114" y="215"/>
                  </a:cubicBezTo>
                  <a:cubicBezTo>
                    <a:pt x="115" y="214"/>
                    <a:pt x="116" y="213"/>
                    <a:pt x="117" y="212"/>
                  </a:cubicBezTo>
                  <a:cubicBezTo>
                    <a:pt x="118" y="213"/>
                    <a:pt x="118" y="213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8" y="215"/>
                    <a:pt x="116" y="215"/>
                    <a:pt x="115" y="215"/>
                  </a:cubicBezTo>
                  <a:close/>
                  <a:moveTo>
                    <a:pt x="118" y="223"/>
                  </a:moveTo>
                  <a:cubicBezTo>
                    <a:pt x="117" y="223"/>
                    <a:pt x="117" y="223"/>
                    <a:pt x="116" y="224"/>
                  </a:cubicBezTo>
                  <a:cubicBezTo>
                    <a:pt x="116" y="223"/>
                    <a:pt x="116" y="223"/>
                    <a:pt x="115" y="223"/>
                  </a:cubicBezTo>
                  <a:cubicBezTo>
                    <a:pt x="116" y="223"/>
                    <a:pt x="117" y="222"/>
                    <a:pt x="117" y="222"/>
                  </a:cubicBezTo>
                  <a:cubicBezTo>
                    <a:pt x="117" y="222"/>
                    <a:pt x="118" y="222"/>
                    <a:pt x="118" y="223"/>
                  </a:cubicBezTo>
                  <a:close/>
                  <a:moveTo>
                    <a:pt x="110" y="219"/>
                  </a:moveTo>
                  <a:cubicBezTo>
                    <a:pt x="110" y="219"/>
                    <a:pt x="111" y="219"/>
                    <a:pt x="111" y="219"/>
                  </a:cubicBezTo>
                  <a:cubicBezTo>
                    <a:pt x="111" y="219"/>
                    <a:pt x="111" y="218"/>
                    <a:pt x="112" y="218"/>
                  </a:cubicBezTo>
                  <a:cubicBezTo>
                    <a:pt x="112" y="219"/>
                    <a:pt x="113" y="219"/>
                    <a:pt x="113" y="219"/>
                  </a:cubicBezTo>
                  <a:cubicBezTo>
                    <a:pt x="113" y="220"/>
                    <a:pt x="113" y="220"/>
                    <a:pt x="112" y="221"/>
                  </a:cubicBezTo>
                  <a:cubicBezTo>
                    <a:pt x="112" y="220"/>
                    <a:pt x="111" y="220"/>
                    <a:pt x="110" y="219"/>
                  </a:cubicBezTo>
                  <a:close/>
                  <a:moveTo>
                    <a:pt x="114" y="230"/>
                  </a:moveTo>
                  <a:cubicBezTo>
                    <a:pt x="113" y="230"/>
                    <a:pt x="113" y="230"/>
                    <a:pt x="112" y="230"/>
                  </a:cubicBezTo>
                  <a:cubicBezTo>
                    <a:pt x="112" y="230"/>
                    <a:pt x="111" y="229"/>
                    <a:pt x="110" y="229"/>
                  </a:cubicBezTo>
                  <a:cubicBezTo>
                    <a:pt x="111" y="229"/>
                    <a:pt x="111" y="229"/>
                    <a:pt x="111" y="228"/>
                  </a:cubicBezTo>
                  <a:cubicBezTo>
                    <a:pt x="112" y="229"/>
                    <a:pt x="113" y="229"/>
                    <a:pt x="114" y="230"/>
                  </a:cubicBezTo>
                  <a:close/>
                  <a:moveTo>
                    <a:pt x="82" y="198"/>
                  </a:moveTo>
                  <a:cubicBezTo>
                    <a:pt x="82" y="198"/>
                    <a:pt x="82" y="197"/>
                    <a:pt x="83" y="197"/>
                  </a:cubicBezTo>
                  <a:cubicBezTo>
                    <a:pt x="83" y="197"/>
                    <a:pt x="83" y="197"/>
                    <a:pt x="83" y="197"/>
                  </a:cubicBezTo>
                  <a:cubicBezTo>
                    <a:pt x="83" y="198"/>
                    <a:pt x="82" y="198"/>
                    <a:pt x="82" y="199"/>
                  </a:cubicBezTo>
                  <a:lnTo>
                    <a:pt x="82" y="198"/>
                  </a:lnTo>
                  <a:close/>
                  <a:moveTo>
                    <a:pt x="82" y="203"/>
                  </a:moveTo>
                  <a:cubicBezTo>
                    <a:pt x="82" y="203"/>
                    <a:pt x="81" y="203"/>
                    <a:pt x="81" y="203"/>
                  </a:cubicBezTo>
                  <a:cubicBezTo>
                    <a:pt x="81" y="203"/>
                    <a:pt x="81" y="203"/>
                    <a:pt x="80" y="203"/>
                  </a:cubicBezTo>
                  <a:cubicBezTo>
                    <a:pt x="80" y="202"/>
                    <a:pt x="81" y="202"/>
                    <a:pt x="81" y="202"/>
                  </a:cubicBezTo>
                  <a:cubicBezTo>
                    <a:pt x="81" y="202"/>
                    <a:pt x="81" y="202"/>
                    <a:pt x="81" y="202"/>
                  </a:cubicBezTo>
                  <a:cubicBezTo>
                    <a:pt x="81" y="202"/>
                    <a:pt x="81" y="203"/>
                    <a:pt x="82" y="203"/>
                  </a:cubicBezTo>
                  <a:close/>
                  <a:moveTo>
                    <a:pt x="69" y="210"/>
                  </a:moveTo>
                  <a:cubicBezTo>
                    <a:pt x="68" y="209"/>
                    <a:pt x="67" y="208"/>
                    <a:pt x="66" y="207"/>
                  </a:cubicBezTo>
                  <a:cubicBezTo>
                    <a:pt x="66" y="207"/>
                    <a:pt x="66" y="207"/>
                    <a:pt x="66" y="207"/>
                  </a:cubicBezTo>
                  <a:cubicBezTo>
                    <a:pt x="68" y="209"/>
                    <a:pt x="70" y="210"/>
                    <a:pt x="71" y="212"/>
                  </a:cubicBezTo>
                  <a:cubicBezTo>
                    <a:pt x="71" y="212"/>
                    <a:pt x="71" y="212"/>
                    <a:pt x="71" y="212"/>
                  </a:cubicBezTo>
                  <a:cubicBezTo>
                    <a:pt x="70" y="212"/>
                    <a:pt x="70" y="212"/>
                    <a:pt x="69" y="212"/>
                  </a:cubicBezTo>
                  <a:cubicBezTo>
                    <a:pt x="69" y="212"/>
                    <a:pt x="69" y="211"/>
                    <a:pt x="69" y="211"/>
                  </a:cubicBezTo>
                  <a:cubicBezTo>
                    <a:pt x="69" y="211"/>
                    <a:pt x="69" y="210"/>
                    <a:pt x="69" y="210"/>
                  </a:cubicBezTo>
                  <a:close/>
                  <a:moveTo>
                    <a:pt x="59" y="213"/>
                  </a:moveTo>
                  <a:cubicBezTo>
                    <a:pt x="59" y="213"/>
                    <a:pt x="58" y="212"/>
                    <a:pt x="57" y="211"/>
                  </a:cubicBezTo>
                  <a:cubicBezTo>
                    <a:pt x="60" y="213"/>
                    <a:pt x="62" y="215"/>
                    <a:pt x="65" y="216"/>
                  </a:cubicBezTo>
                  <a:cubicBezTo>
                    <a:pt x="63" y="215"/>
                    <a:pt x="61" y="214"/>
                    <a:pt x="59" y="213"/>
                  </a:cubicBezTo>
                  <a:close/>
                  <a:moveTo>
                    <a:pt x="60" y="216"/>
                  </a:moveTo>
                  <a:cubicBezTo>
                    <a:pt x="58" y="215"/>
                    <a:pt x="55" y="213"/>
                    <a:pt x="53" y="212"/>
                  </a:cubicBezTo>
                  <a:cubicBezTo>
                    <a:pt x="55" y="213"/>
                    <a:pt x="57" y="214"/>
                    <a:pt x="59" y="215"/>
                  </a:cubicBezTo>
                  <a:cubicBezTo>
                    <a:pt x="59" y="215"/>
                    <a:pt x="60" y="216"/>
                    <a:pt x="60" y="216"/>
                  </a:cubicBezTo>
                  <a:close/>
                  <a:moveTo>
                    <a:pt x="55" y="204"/>
                  </a:moveTo>
                  <a:cubicBezTo>
                    <a:pt x="55" y="204"/>
                    <a:pt x="56" y="205"/>
                    <a:pt x="56" y="205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8" y="207"/>
                    <a:pt x="59" y="208"/>
                    <a:pt x="60" y="209"/>
                  </a:cubicBezTo>
                  <a:cubicBezTo>
                    <a:pt x="59" y="209"/>
                    <a:pt x="59" y="208"/>
                    <a:pt x="59" y="208"/>
                  </a:cubicBezTo>
                  <a:cubicBezTo>
                    <a:pt x="58" y="208"/>
                    <a:pt x="58" y="209"/>
                    <a:pt x="58" y="209"/>
                  </a:cubicBezTo>
                  <a:cubicBezTo>
                    <a:pt x="57" y="208"/>
                    <a:pt x="56" y="208"/>
                    <a:pt x="55" y="207"/>
                  </a:cubicBezTo>
                  <a:cubicBezTo>
                    <a:pt x="55" y="207"/>
                    <a:pt x="55" y="206"/>
                    <a:pt x="55" y="206"/>
                  </a:cubicBezTo>
                  <a:cubicBezTo>
                    <a:pt x="55" y="205"/>
                    <a:pt x="55" y="204"/>
                    <a:pt x="55" y="204"/>
                  </a:cubicBezTo>
                  <a:close/>
                  <a:moveTo>
                    <a:pt x="29" y="138"/>
                  </a:moveTo>
                  <a:cubicBezTo>
                    <a:pt x="29" y="137"/>
                    <a:pt x="30" y="137"/>
                    <a:pt x="30" y="136"/>
                  </a:cubicBezTo>
                  <a:cubicBezTo>
                    <a:pt x="30" y="136"/>
                    <a:pt x="30" y="137"/>
                    <a:pt x="30" y="137"/>
                  </a:cubicBezTo>
                  <a:cubicBezTo>
                    <a:pt x="30" y="138"/>
                    <a:pt x="29" y="140"/>
                    <a:pt x="29" y="141"/>
                  </a:cubicBezTo>
                  <a:cubicBezTo>
                    <a:pt x="29" y="140"/>
                    <a:pt x="29" y="139"/>
                    <a:pt x="29" y="138"/>
                  </a:cubicBezTo>
                  <a:close/>
                  <a:moveTo>
                    <a:pt x="28" y="136"/>
                  </a:moveTo>
                  <a:cubicBezTo>
                    <a:pt x="28" y="136"/>
                    <a:pt x="28" y="136"/>
                    <a:pt x="28" y="136"/>
                  </a:cubicBezTo>
                  <a:cubicBezTo>
                    <a:pt x="27" y="129"/>
                    <a:pt x="25" y="122"/>
                    <a:pt x="24" y="115"/>
                  </a:cubicBezTo>
                  <a:cubicBezTo>
                    <a:pt x="25" y="121"/>
                    <a:pt x="27" y="126"/>
                    <a:pt x="29" y="131"/>
                  </a:cubicBezTo>
                  <a:cubicBezTo>
                    <a:pt x="29" y="133"/>
                    <a:pt x="28" y="134"/>
                    <a:pt x="28" y="136"/>
                  </a:cubicBezTo>
                  <a:close/>
                  <a:moveTo>
                    <a:pt x="28" y="108"/>
                  </a:moveTo>
                  <a:cubicBezTo>
                    <a:pt x="27" y="106"/>
                    <a:pt x="27" y="104"/>
                    <a:pt x="26" y="102"/>
                  </a:cubicBezTo>
                  <a:cubicBezTo>
                    <a:pt x="27" y="102"/>
                    <a:pt x="28" y="101"/>
                    <a:pt x="28" y="101"/>
                  </a:cubicBezTo>
                  <a:cubicBezTo>
                    <a:pt x="30" y="104"/>
                    <a:pt x="31" y="108"/>
                    <a:pt x="32" y="111"/>
                  </a:cubicBezTo>
                  <a:cubicBezTo>
                    <a:pt x="32" y="113"/>
                    <a:pt x="31" y="115"/>
                    <a:pt x="31" y="117"/>
                  </a:cubicBezTo>
                  <a:cubicBezTo>
                    <a:pt x="30" y="114"/>
                    <a:pt x="29" y="111"/>
                    <a:pt x="28" y="108"/>
                  </a:cubicBezTo>
                  <a:close/>
                  <a:moveTo>
                    <a:pt x="25" y="87"/>
                  </a:moveTo>
                  <a:cubicBezTo>
                    <a:pt x="25" y="87"/>
                    <a:pt x="25" y="87"/>
                    <a:pt x="24" y="87"/>
                  </a:cubicBezTo>
                  <a:cubicBezTo>
                    <a:pt x="24" y="86"/>
                    <a:pt x="24" y="86"/>
                    <a:pt x="24" y="86"/>
                  </a:cubicBezTo>
                  <a:cubicBezTo>
                    <a:pt x="25" y="85"/>
                    <a:pt x="25" y="85"/>
                    <a:pt x="26" y="84"/>
                  </a:cubicBezTo>
                  <a:cubicBezTo>
                    <a:pt x="26" y="84"/>
                    <a:pt x="26" y="84"/>
                    <a:pt x="27" y="84"/>
                  </a:cubicBezTo>
                  <a:cubicBezTo>
                    <a:pt x="26" y="85"/>
                    <a:pt x="25" y="86"/>
                    <a:pt x="25" y="87"/>
                  </a:cubicBezTo>
                  <a:close/>
                  <a:moveTo>
                    <a:pt x="28" y="86"/>
                  </a:moveTo>
                  <a:cubicBezTo>
                    <a:pt x="27" y="87"/>
                    <a:pt x="26" y="88"/>
                    <a:pt x="26" y="89"/>
                  </a:cubicBezTo>
                  <a:cubicBezTo>
                    <a:pt x="25" y="89"/>
                    <a:pt x="25" y="89"/>
                    <a:pt x="25" y="88"/>
                  </a:cubicBezTo>
                  <a:cubicBezTo>
                    <a:pt x="25" y="88"/>
                    <a:pt x="26" y="88"/>
                    <a:pt x="26" y="88"/>
                  </a:cubicBezTo>
                  <a:cubicBezTo>
                    <a:pt x="27" y="87"/>
                    <a:pt x="27" y="87"/>
                    <a:pt x="28" y="86"/>
                  </a:cubicBezTo>
                  <a:close/>
                  <a:moveTo>
                    <a:pt x="26" y="94"/>
                  </a:moveTo>
                  <a:cubicBezTo>
                    <a:pt x="26" y="95"/>
                    <a:pt x="26" y="95"/>
                    <a:pt x="26" y="95"/>
                  </a:cubicBezTo>
                  <a:cubicBezTo>
                    <a:pt x="26" y="95"/>
                    <a:pt x="26" y="95"/>
                    <a:pt x="26" y="95"/>
                  </a:cubicBezTo>
                  <a:cubicBezTo>
                    <a:pt x="26" y="96"/>
                    <a:pt x="26" y="97"/>
                    <a:pt x="25" y="98"/>
                  </a:cubicBezTo>
                  <a:cubicBezTo>
                    <a:pt x="25" y="97"/>
                    <a:pt x="25" y="96"/>
                    <a:pt x="25" y="95"/>
                  </a:cubicBezTo>
                  <a:cubicBezTo>
                    <a:pt x="25" y="95"/>
                    <a:pt x="26" y="95"/>
                    <a:pt x="26" y="94"/>
                  </a:cubicBezTo>
                  <a:close/>
                  <a:moveTo>
                    <a:pt x="27" y="97"/>
                  </a:moveTo>
                  <a:cubicBezTo>
                    <a:pt x="27" y="98"/>
                    <a:pt x="28" y="99"/>
                    <a:pt x="28" y="99"/>
                  </a:cubicBezTo>
                  <a:cubicBezTo>
                    <a:pt x="27" y="100"/>
                    <a:pt x="27" y="100"/>
                    <a:pt x="26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6" y="99"/>
                    <a:pt x="27" y="98"/>
                    <a:pt x="27" y="97"/>
                  </a:cubicBezTo>
                  <a:close/>
                  <a:moveTo>
                    <a:pt x="113" y="25"/>
                  </a:moveTo>
                  <a:cubicBezTo>
                    <a:pt x="113" y="25"/>
                    <a:pt x="113" y="25"/>
                    <a:pt x="112" y="25"/>
                  </a:cubicBezTo>
                  <a:cubicBezTo>
                    <a:pt x="112" y="25"/>
                    <a:pt x="111" y="25"/>
                    <a:pt x="111" y="25"/>
                  </a:cubicBezTo>
                  <a:cubicBezTo>
                    <a:pt x="111" y="25"/>
                    <a:pt x="112" y="25"/>
                    <a:pt x="112" y="24"/>
                  </a:cubicBezTo>
                  <a:cubicBezTo>
                    <a:pt x="113" y="24"/>
                    <a:pt x="113" y="24"/>
                    <a:pt x="113" y="25"/>
                  </a:cubicBezTo>
                  <a:close/>
                  <a:moveTo>
                    <a:pt x="113" y="21"/>
                  </a:moveTo>
                  <a:cubicBezTo>
                    <a:pt x="113" y="21"/>
                    <a:pt x="114" y="21"/>
                    <a:pt x="114" y="21"/>
                  </a:cubicBezTo>
                  <a:cubicBezTo>
                    <a:pt x="114" y="21"/>
                    <a:pt x="115" y="21"/>
                    <a:pt x="116" y="21"/>
                  </a:cubicBezTo>
                  <a:cubicBezTo>
                    <a:pt x="116" y="21"/>
                    <a:pt x="115" y="21"/>
                    <a:pt x="115" y="21"/>
                  </a:cubicBezTo>
                  <a:cubicBezTo>
                    <a:pt x="114" y="21"/>
                    <a:pt x="114" y="21"/>
                    <a:pt x="113" y="21"/>
                  </a:cubicBezTo>
                  <a:close/>
                  <a:moveTo>
                    <a:pt x="112" y="19"/>
                  </a:moveTo>
                  <a:cubicBezTo>
                    <a:pt x="111" y="19"/>
                    <a:pt x="110" y="19"/>
                    <a:pt x="110" y="19"/>
                  </a:cubicBezTo>
                  <a:cubicBezTo>
                    <a:pt x="110" y="19"/>
                    <a:pt x="110" y="19"/>
                    <a:pt x="110" y="19"/>
                  </a:cubicBezTo>
                  <a:cubicBezTo>
                    <a:pt x="111" y="19"/>
                    <a:pt x="112" y="19"/>
                    <a:pt x="112" y="19"/>
                  </a:cubicBezTo>
                  <a:cubicBezTo>
                    <a:pt x="112" y="19"/>
                    <a:pt x="112" y="19"/>
                    <a:pt x="112" y="19"/>
                  </a:cubicBezTo>
                  <a:close/>
                  <a:moveTo>
                    <a:pt x="112" y="27"/>
                  </a:moveTo>
                  <a:cubicBezTo>
                    <a:pt x="114" y="27"/>
                    <a:pt x="115" y="27"/>
                    <a:pt x="117" y="27"/>
                  </a:cubicBezTo>
                  <a:cubicBezTo>
                    <a:pt x="115" y="27"/>
                    <a:pt x="114" y="28"/>
                    <a:pt x="113" y="29"/>
                  </a:cubicBezTo>
                  <a:cubicBezTo>
                    <a:pt x="111" y="29"/>
                    <a:pt x="110" y="29"/>
                    <a:pt x="108" y="29"/>
                  </a:cubicBezTo>
                  <a:cubicBezTo>
                    <a:pt x="110" y="28"/>
                    <a:pt x="111" y="28"/>
                    <a:pt x="112" y="27"/>
                  </a:cubicBezTo>
                  <a:close/>
                  <a:moveTo>
                    <a:pt x="156" y="17"/>
                  </a:moveTo>
                  <a:cubicBezTo>
                    <a:pt x="157" y="18"/>
                    <a:pt x="158" y="18"/>
                    <a:pt x="160" y="19"/>
                  </a:cubicBezTo>
                  <a:cubicBezTo>
                    <a:pt x="158" y="18"/>
                    <a:pt x="157" y="18"/>
                    <a:pt x="155" y="17"/>
                  </a:cubicBezTo>
                  <a:cubicBezTo>
                    <a:pt x="155" y="17"/>
                    <a:pt x="155" y="17"/>
                    <a:pt x="154" y="17"/>
                  </a:cubicBezTo>
                  <a:cubicBezTo>
                    <a:pt x="154" y="17"/>
                    <a:pt x="154" y="17"/>
                    <a:pt x="154" y="17"/>
                  </a:cubicBezTo>
                  <a:cubicBezTo>
                    <a:pt x="151" y="16"/>
                    <a:pt x="148" y="15"/>
                    <a:pt x="145" y="14"/>
                  </a:cubicBezTo>
                  <a:cubicBezTo>
                    <a:pt x="146" y="14"/>
                    <a:pt x="146" y="14"/>
                    <a:pt x="146" y="14"/>
                  </a:cubicBezTo>
                  <a:cubicBezTo>
                    <a:pt x="146" y="14"/>
                    <a:pt x="146" y="14"/>
                    <a:pt x="147" y="14"/>
                  </a:cubicBezTo>
                  <a:cubicBezTo>
                    <a:pt x="147" y="14"/>
                    <a:pt x="147" y="14"/>
                    <a:pt x="147" y="14"/>
                  </a:cubicBezTo>
                  <a:cubicBezTo>
                    <a:pt x="150" y="15"/>
                    <a:pt x="153" y="16"/>
                    <a:pt x="156" y="17"/>
                  </a:cubicBezTo>
                  <a:close/>
                  <a:moveTo>
                    <a:pt x="149" y="12"/>
                  </a:moveTo>
                  <a:cubicBezTo>
                    <a:pt x="149" y="12"/>
                    <a:pt x="149" y="12"/>
                    <a:pt x="149" y="12"/>
                  </a:cubicBezTo>
                  <a:cubicBezTo>
                    <a:pt x="151" y="13"/>
                    <a:pt x="153" y="13"/>
                    <a:pt x="155" y="14"/>
                  </a:cubicBezTo>
                  <a:cubicBezTo>
                    <a:pt x="157" y="15"/>
                    <a:pt x="158" y="15"/>
                    <a:pt x="160" y="16"/>
                  </a:cubicBezTo>
                  <a:cubicBezTo>
                    <a:pt x="158" y="16"/>
                    <a:pt x="156" y="15"/>
                    <a:pt x="155" y="15"/>
                  </a:cubicBezTo>
                  <a:cubicBezTo>
                    <a:pt x="153" y="14"/>
                    <a:pt x="151" y="13"/>
                    <a:pt x="149" y="12"/>
                  </a:cubicBezTo>
                  <a:close/>
                  <a:moveTo>
                    <a:pt x="156" y="36"/>
                  </a:moveTo>
                  <a:cubicBezTo>
                    <a:pt x="158" y="36"/>
                    <a:pt x="160" y="36"/>
                    <a:pt x="163" y="36"/>
                  </a:cubicBezTo>
                  <a:cubicBezTo>
                    <a:pt x="161" y="37"/>
                    <a:pt x="160" y="37"/>
                    <a:pt x="158" y="38"/>
                  </a:cubicBezTo>
                  <a:cubicBezTo>
                    <a:pt x="156" y="39"/>
                    <a:pt x="154" y="39"/>
                    <a:pt x="152" y="39"/>
                  </a:cubicBezTo>
                  <a:cubicBezTo>
                    <a:pt x="153" y="38"/>
                    <a:pt x="155" y="37"/>
                    <a:pt x="156" y="36"/>
                  </a:cubicBezTo>
                  <a:close/>
                  <a:moveTo>
                    <a:pt x="155" y="34"/>
                  </a:moveTo>
                  <a:cubicBezTo>
                    <a:pt x="156" y="34"/>
                    <a:pt x="156" y="33"/>
                    <a:pt x="156" y="33"/>
                  </a:cubicBezTo>
                  <a:cubicBezTo>
                    <a:pt x="156" y="33"/>
                    <a:pt x="157" y="33"/>
                    <a:pt x="157" y="33"/>
                  </a:cubicBezTo>
                  <a:cubicBezTo>
                    <a:pt x="157" y="33"/>
                    <a:pt x="157" y="34"/>
                    <a:pt x="156" y="34"/>
                  </a:cubicBezTo>
                  <a:cubicBezTo>
                    <a:pt x="156" y="34"/>
                    <a:pt x="156" y="34"/>
                    <a:pt x="155" y="34"/>
                  </a:cubicBezTo>
                  <a:close/>
                  <a:moveTo>
                    <a:pt x="134" y="213"/>
                  </a:moveTo>
                  <a:cubicBezTo>
                    <a:pt x="135" y="212"/>
                    <a:pt x="136" y="211"/>
                    <a:pt x="137" y="209"/>
                  </a:cubicBezTo>
                  <a:cubicBezTo>
                    <a:pt x="139" y="208"/>
                    <a:pt x="140" y="207"/>
                    <a:pt x="141" y="206"/>
                  </a:cubicBezTo>
                  <a:cubicBezTo>
                    <a:pt x="141" y="206"/>
                    <a:pt x="141" y="206"/>
                    <a:pt x="142" y="206"/>
                  </a:cubicBezTo>
                  <a:cubicBezTo>
                    <a:pt x="140" y="207"/>
                    <a:pt x="139" y="209"/>
                    <a:pt x="138" y="210"/>
                  </a:cubicBezTo>
                  <a:cubicBezTo>
                    <a:pt x="137" y="211"/>
                    <a:pt x="136" y="212"/>
                    <a:pt x="134" y="213"/>
                  </a:cubicBezTo>
                  <a:close/>
                  <a:moveTo>
                    <a:pt x="137" y="217"/>
                  </a:moveTo>
                  <a:cubicBezTo>
                    <a:pt x="136" y="218"/>
                    <a:pt x="135" y="219"/>
                    <a:pt x="133" y="220"/>
                  </a:cubicBezTo>
                  <a:cubicBezTo>
                    <a:pt x="134" y="220"/>
                    <a:pt x="134" y="220"/>
                    <a:pt x="134" y="219"/>
                  </a:cubicBezTo>
                  <a:cubicBezTo>
                    <a:pt x="135" y="219"/>
                    <a:pt x="136" y="218"/>
                    <a:pt x="137" y="217"/>
                  </a:cubicBezTo>
                  <a:close/>
                  <a:moveTo>
                    <a:pt x="140" y="203"/>
                  </a:moveTo>
                  <a:cubicBezTo>
                    <a:pt x="138" y="204"/>
                    <a:pt x="136" y="206"/>
                    <a:pt x="134" y="208"/>
                  </a:cubicBezTo>
                  <a:cubicBezTo>
                    <a:pt x="132" y="209"/>
                    <a:pt x="130" y="210"/>
                    <a:pt x="128" y="211"/>
                  </a:cubicBezTo>
                  <a:cubicBezTo>
                    <a:pt x="128" y="210"/>
                    <a:pt x="128" y="210"/>
                    <a:pt x="127" y="210"/>
                  </a:cubicBezTo>
                  <a:cubicBezTo>
                    <a:pt x="128" y="210"/>
                    <a:pt x="128" y="209"/>
                    <a:pt x="128" y="209"/>
                  </a:cubicBezTo>
                  <a:cubicBezTo>
                    <a:pt x="131" y="207"/>
                    <a:pt x="134" y="205"/>
                    <a:pt x="137" y="202"/>
                  </a:cubicBezTo>
                  <a:cubicBezTo>
                    <a:pt x="141" y="199"/>
                    <a:pt x="145" y="196"/>
                    <a:pt x="149" y="193"/>
                  </a:cubicBezTo>
                  <a:cubicBezTo>
                    <a:pt x="146" y="197"/>
                    <a:pt x="143" y="200"/>
                    <a:pt x="140" y="203"/>
                  </a:cubicBezTo>
                  <a:close/>
                  <a:moveTo>
                    <a:pt x="117" y="206"/>
                  </a:moveTo>
                  <a:cubicBezTo>
                    <a:pt x="117" y="206"/>
                    <a:pt x="118" y="205"/>
                    <a:pt x="118" y="205"/>
                  </a:cubicBezTo>
                  <a:cubicBezTo>
                    <a:pt x="119" y="205"/>
                    <a:pt x="119" y="206"/>
                    <a:pt x="119" y="206"/>
                  </a:cubicBezTo>
                  <a:cubicBezTo>
                    <a:pt x="119" y="206"/>
                    <a:pt x="119" y="206"/>
                    <a:pt x="118" y="207"/>
                  </a:cubicBezTo>
                  <a:cubicBezTo>
                    <a:pt x="118" y="207"/>
                    <a:pt x="117" y="206"/>
                    <a:pt x="117" y="206"/>
                  </a:cubicBezTo>
                  <a:close/>
                  <a:moveTo>
                    <a:pt x="117" y="208"/>
                  </a:moveTo>
                  <a:cubicBezTo>
                    <a:pt x="117" y="208"/>
                    <a:pt x="117" y="208"/>
                    <a:pt x="117" y="208"/>
                  </a:cubicBezTo>
                  <a:cubicBezTo>
                    <a:pt x="117" y="208"/>
                    <a:pt x="116" y="208"/>
                    <a:pt x="116" y="207"/>
                  </a:cubicBezTo>
                  <a:cubicBezTo>
                    <a:pt x="116" y="207"/>
                    <a:pt x="116" y="207"/>
                    <a:pt x="116" y="207"/>
                  </a:cubicBezTo>
                  <a:cubicBezTo>
                    <a:pt x="116" y="207"/>
                    <a:pt x="117" y="208"/>
                    <a:pt x="117" y="208"/>
                  </a:cubicBezTo>
                  <a:close/>
                  <a:moveTo>
                    <a:pt x="116" y="202"/>
                  </a:moveTo>
                  <a:cubicBezTo>
                    <a:pt x="116" y="202"/>
                    <a:pt x="115" y="201"/>
                    <a:pt x="115" y="201"/>
                  </a:cubicBezTo>
                  <a:cubicBezTo>
                    <a:pt x="116" y="199"/>
                    <a:pt x="118" y="198"/>
                    <a:pt x="120" y="196"/>
                  </a:cubicBezTo>
                  <a:cubicBezTo>
                    <a:pt x="127" y="190"/>
                    <a:pt x="134" y="185"/>
                    <a:pt x="141" y="180"/>
                  </a:cubicBezTo>
                  <a:cubicBezTo>
                    <a:pt x="133" y="188"/>
                    <a:pt x="125" y="195"/>
                    <a:pt x="116" y="202"/>
                  </a:cubicBezTo>
                  <a:close/>
                  <a:moveTo>
                    <a:pt x="88" y="181"/>
                  </a:moveTo>
                  <a:cubicBezTo>
                    <a:pt x="88" y="180"/>
                    <a:pt x="88" y="178"/>
                    <a:pt x="88" y="177"/>
                  </a:cubicBezTo>
                  <a:cubicBezTo>
                    <a:pt x="90" y="176"/>
                    <a:pt x="92" y="174"/>
                    <a:pt x="94" y="172"/>
                  </a:cubicBezTo>
                  <a:cubicBezTo>
                    <a:pt x="97" y="171"/>
                    <a:pt x="99" y="170"/>
                    <a:pt x="102" y="169"/>
                  </a:cubicBezTo>
                  <a:cubicBezTo>
                    <a:pt x="100" y="171"/>
                    <a:pt x="98" y="173"/>
                    <a:pt x="97" y="175"/>
                  </a:cubicBezTo>
                  <a:cubicBezTo>
                    <a:pt x="94" y="177"/>
                    <a:pt x="91" y="179"/>
                    <a:pt x="88" y="181"/>
                  </a:cubicBezTo>
                  <a:close/>
                  <a:moveTo>
                    <a:pt x="89" y="194"/>
                  </a:moveTo>
                  <a:cubicBezTo>
                    <a:pt x="89" y="194"/>
                    <a:pt x="88" y="195"/>
                    <a:pt x="88" y="196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88" y="195"/>
                    <a:pt x="89" y="194"/>
                    <a:pt x="89" y="194"/>
                  </a:cubicBezTo>
                  <a:cubicBezTo>
                    <a:pt x="89" y="194"/>
                    <a:pt x="89" y="194"/>
                    <a:pt x="89" y="194"/>
                  </a:cubicBezTo>
                  <a:close/>
                  <a:moveTo>
                    <a:pt x="83" y="166"/>
                  </a:moveTo>
                  <a:cubicBezTo>
                    <a:pt x="83" y="166"/>
                    <a:pt x="82" y="167"/>
                    <a:pt x="82" y="167"/>
                  </a:cubicBezTo>
                  <a:cubicBezTo>
                    <a:pt x="82" y="167"/>
                    <a:pt x="82" y="167"/>
                    <a:pt x="82" y="167"/>
                  </a:cubicBezTo>
                  <a:cubicBezTo>
                    <a:pt x="83" y="165"/>
                    <a:pt x="84" y="164"/>
                    <a:pt x="85" y="163"/>
                  </a:cubicBezTo>
                  <a:cubicBezTo>
                    <a:pt x="85" y="164"/>
                    <a:pt x="85" y="164"/>
                    <a:pt x="85" y="165"/>
                  </a:cubicBezTo>
                  <a:cubicBezTo>
                    <a:pt x="84" y="165"/>
                    <a:pt x="84" y="166"/>
                    <a:pt x="83" y="166"/>
                  </a:cubicBezTo>
                  <a:close/>
                  <a:moveTo>
                    <a:pt x="85" y="175"/>
                  </a:moveTo>
                  <a:cubicBezTo>
                    <a:pt x="84" y="175"/>
                    <a:pt x="84" y="175"/>
                    <a:pt x="83" y="176"/>
                  </a:cubicBezTo>
                  <a:cubicBezTo>
                    <a:pt x="83" y="175"/>
                    <a:pt x="83" y="175"/>
                    <a:pt x="83" y="175"/>
                  </a:cubicBezTo>
                  <a:cubicBezTo>
                    <a:pt x="84" y="175"/>
                    <a:pt x="84" y="175"/>
                    <a:pt x="85" y="175"/>
                  </a:cubicBezTo>
                  <a:close/>
                  <a:moveTo>
                    <a:pt x="62" y="209"/>
                  </a:moveTo>
                  <a:cubicBezTo>
                    <a:pt x="60" y="208"/>
                    <a:pt x="59" y="207"/>
                    <a:pt x="58" y="206"/>
                  </a:cubicBezTo>
                  <a:cubicBezTo>
                    <a:pt x="58" y="205"/>
                    <a:pt x="58" y="205"/>
                    <a:pt x="58" y="205"/>
                  </a:cubicBezTo>
                  <a:cubicBezTo>
                    <a:pt x="58" y="204"/>
                    <a:pt x="58" y="203"/>
                    <a:pt x="58" y="202"/>
                  </a:cubicBezTo>
                  <a:cubicBezTo>
                    <a:pt x="58" y="203"/>
                    <a:pt x="59" y="203"/>
                    <a:pt x="59" y="203"/>
                  </a:cubicBezTo>
                  <a:cubicBezTo>
                    <a:pt x="60" y="205"/>
                    <a:pt x="61" y="207"/>
                    <a:pt x="62" y="209"/>
                  </a:cubicBezTo>
                  <a:cubicBezTo>
                    <a:pt x="62" y="209"/>
                    <a:pt x="62" y="209"/>
                    <a:pt x="62" y="209"/>
                  </a:cubicBezTo>
                  <a:close/>
                  <a:moveTo>
                    <a:pt x="62" y="211"/>
                  </a:moveTo>
                  <a:cubicBezTo>
                    <a:pt x="62" y="211"/>
                    <a:pt x="62" y="211"/>
                    <a:pt x="62" y="211"/>
                  </a:cubicBezTo>
                  <a:cubicBezTo>
                    <a:pt x="63" y="211"/>
                    <a:pt x="63" y="211"/>
                    <a:pt x="63" y="211"/>
                  </a:cubicBezTo>
                  <a:cubicBezTo>
                    <a:pt x="61" y="211"/>
                    <a:pt x="60" y="210"/>
                    <a:pt x="59" y="210"/>
                  </a:cubicBezTo>
                  <a:cubicBezTo>
                    <a:pt x="60" y="210"/>
                    <a:pt x="61" y="211"/>
                    <a:pt x="62" y="211"/>
                  </a:cubicBezTo>
                  <a:close/>
                  <a:moveTo>
                    <a:pt x="60" y="200"/>
                  </a:moveTo>
                  <a:cubicBezTo>
                    <a:pt x="59" y="199"/>
                    <a:pt x="58" y="197"/>
                    <a:pt x="57" y="196"/>
                  </a:cubicBezTo>
                  <a:cubicBezTo>
                    <a:pt x="57" y="196"/>
                    <a:pt x="57" y="196"/>
                    <a:pt x="58" y="196"/>
                  </a:cubicBezTo>
                  <a:cubicBezTo>
                    <a:pt x="58" y="196"/>
                    <a:pt x="58" y="196"/>
                    <a:pt x="58" y="195"/>
                  </a:cubicBezTo>
                  <a:cubicBezTo>
                    <a:pt x="60" y="197"/>
                    <a:pt x="61" y="199"/>
                    <a:pt x="63" y="201"/>
                  </a:cubicBezTo>
                  <a:cubicBezTo>
                    <a:pt x="63" y="201"/>
                    <a:pt x="63" y="201"/>
                    <a:pt x="63" y="201"/>
                  </a:cubicBezTo>
                  <a:cubicBezTo>
                    <a:pt x="62" y="201"/>
                    <a:pt x="61" y="200"/>
                    <a:pt x="60" y="200"/>
                  </a:cubicBezTo>
                  <a:cubicBezTo>
                    <a:pt x="60" y="200"/>
                    <a:pt x="60" y="200"/>
                    <a:pt x="60" y="200"/>
                  </a:cubicBezTo>
                  <a:close/>
                  <a:moveTo>
                    <a:pt x="44" y="171"/>
                  </a:moveTo>
                  <a:cubicBezTo>
                    <a:pt x="45" y="173"/>
                    <a:pt x="47" y="175"/>
                    <a:pt x="48" y="176"/>
                  </a:cubicBezTo>
                  <a:cubicBezTo>
                    <a:pt x="48" y="177"/>
                    <a:pt x="48" y="178"/>
                    <a:pt x="48" y="180"/>
                  </a:cubicBezTo>
                  <a:cubicBezTo>
                    <a:pt x="48" y="179"/>
                    <a:pt x="47" y="179"/>
                    <a:pt x="47" y="179"/>
                  </a:cubicBezTo>
                  <a:cubicBezTo>
                    <a:pt x="47" y="178"/>
                    <a:pt x="46" y="177"/>
                    <a:pt x="46" y="176"/>
                  </a:cubicBezTo>
                  <a:cubicBezTo>
                    <a:pt x="45" y="174"/>
                    <a:pt x="44" y="171"/>
                    <a:pt x="43" y="168"/>
                  </a:cubicBezTo>
                  <a:cubicBezTo>
                    <a:pt x="43" y="169"/>
                    <a:pt x="44" y="170"/>
                    <a:pt x="44" y="170"/>
                  </a:cubicBezTo>
                  <a:cubicBezTo>
                    <a:pt x="44" y="170"/>
                    <a:pt x="44" y="171"/>
                    <a:pt x="44" y="171"/>
                  </a:cubicBezTo>
                  <a:close/>
                  <a:moveTo>
                    <a:pt x="33" y="98"/>
                  </a:moveTo>
                  <a:cubicBezTo>
                    <a:pt x="33" y="99"/>
                    <a:pt x="33" y="100"/>
                    <a:pt x="33" y="101"/>
                  </a:cubicBezTo>
                  <a:cubicBezTo>
                    <a:pt x="33" y="102"/>
                    <a:pt x="32" y="103"/>
                    <a:pt x="32" y="104"/>
                  </a:cubicBezTo>
                  <a:cubicBezTo>
                    <a:pt x="32" y="103"/>
                    <a:pt x="31" y="101"/>
                    <a:pt x="31" y="99"/>
                  </a:cubicBezTo>
                  <a:cubicBezTo>
                    <a:pt x="32" y="99"/>
                    <a:pt x="32" y="99"/>
                    <a:pt x="33" y="98"/>
                  </a:cubicBezTo>
                  <a:close/>
                  <a:moveTo>
                    <a:pt x="31" y="98"/>
                  </a:moveTo>
                  <a:cubicBezTo>
                    <a:pt x="30" y="97"/>
                    <a:pt x="30" y="97"/>
                    <a:pt x="30" y="97"/>
                  </a:cubicBezTo>
                  <a:cubicBezTo>
                    <a:pt x="31" y="97"/>
                    <a:pt x="31" y="96"/>
                    <a:pt x="32" y="96"/>
                  </a:cubicBezTo>
                  <a:cubicBezTo>
                    <a:pt x="32" y="96"/>
                    <a:pt x="32" y="96"/>
                    <a:pt x="32" y="97"/>
                  </a:cubicBezTo>
                  <a:cubicBezTo>
                    <a:pt x="32" y="97"/>
                    <a:pt x="31" y="97"/>
                    <a:pt x="31" y="98"/>
                  </a:cubicBezTo>
                  <a:close/>
                  <a:moveTo>
                    <a:pt x="32" y="85"/>
                  </a:moveTo>
                  <a:cubicBezTo>
                    <a:pt x="32" y="85"/>
                    <a:pt x="32" y="85"/>
                    <a:pt x="32" y="85"/>
                  </a:cubicBezTo>
                  <a:cubicBezTo>
                    <a:pt x="33" y="83"/>
                    <a:pt x="34" y="82"/>
                    <a:pt x="36" y="80"/>
                  </a:cubicBezTo>
                  <a:cubicBezTo>
                    <a:pt x="35" y="81"/>
                    <a:pt x="35" y="81"/>
                    <a:pt x="34" y="82"/>
                  </a:cubicBezTo>
                  <a:cubicBezTo>
                    <a:pt x="33" y="83"/>
                    <a:pt x="33" y="84"/>
                    <a:pt x="32" y="85"/>
                  </a:cubicBezTo>
                  <a:close/>
                  <a:moveTo>
                    <a:pt x="35" y="84"/>
                  </a:moveTo>
                  <a:cubicBezTo>
                    <a:pt x="35" y="84"/>
                    <a:pt x="35" y="83"/>
                    <a:pt x="36" y="83"/>
                  </a:cubicBezTo>
                  <a:cubicBezTo>
                    <a:pt x="36" y="83"/>
                    <a:pt x="36" y="82"/>
                    <a:pt x="37" y="82"/>
                  </a:cubicBezTo>
                  <a:cubicBezTo>
                    <a:pt x="36" y="83"/>
                    <a:pt x="35" y="85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5"/>
                    <a:pt x="34" y="85"/>
                    <a:pt x="35" y="84"/>
                  </a:cubicBezTo>
                  <a:close/>
                  <a:moveTo>
                    <a:pt x="37" y="73"/>
                  </a:moveTo>
                  <a:cubicBezTo>
                    <a:pt x="39" y="72"/>
                    <a:pt x="40" y="71"/>
                    <a:pt x="41" y="71"/>
                  </a:cubicBezTo>
                  <a:cubicBezTo>
                    <a:pt x="41" y="71"/>
                    <a:pt x="41" y="71"/>
                    <a:pt x="41" y="71"/>
                  </a:cubicBezTo>
                  <a:cubicBezTo>
                    <a:pt x="41" y="71"/>
                    <a:pt x="40" y="71"/>
                    <a:pt x="40" y="71"/>
                  </a:cubicBezTo>
                  <a:cubicBezTo>
                    <a:pt x="39" y="72"/>
                    <a:pt x="38" y="73"/>
                    <a:pt x="36" y="74"/>
                  </a:cubicBezTo>
                  <a:cubicBezTo>
                    <a:pt x="37" y="74"/>
                    <a:pt x="37" y="73"/>
                    <a:pt x="37" y="73"/>
                  </a:cubicBezTo>
                  <a:close/>
                  <a:moveTo>
                    <a:pt x="35" y="72"/>
                  </a:moveTo>
                  <a:cubicBezTo>
                    <a:pt x="36" y="71"/>
                    <a:pt x="37" y="70"/>
                    <a:pt x="39" y="68"/>
                  </a:cubicBezTo>
                  <a:cubicBezTo>
                    <a:pt x="38" y="69"/>
                    <a:pt x="37" y="70"/>
                    <a:pt x="36" y="71"/>
                  </a:cubicBezTo>
                  <a:cubicBezTo>
                    <a:pt x="36" y="72"/>
                    <a:pt x="35" y="72"/>
                    <a:pt x="35" y="72"/>
                  </a:cubicBezTo>
                  <a:close/>
                  <a:moveTo>
                    <a:pt x="42" y="77"/>
                  </a:moveTo>
                  <a:cubicBezTo>
                    <a:pt x="42" y="76"/>
                    <a:pt x="43" y="76"/>
                    <a:pt x="43" y="76"/>
                  </a:cubicBezTo>
                  <a:cubicBezTo>
                    <a:pt x="42" y="77"/>
                    <a:pt x="42" y="78"/>
                    <a:pt x="41" y="80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0" y="81"/>
                    <a:pt x="39" y="82"/>
                    <a:pt x="38" y="83"/>
                  </a:cubicBezTo>
                  <a:cubicBezTo>
                    <a:pt x="38" y="83"/>
                    <a:pt x="38" y="83"/>
                    <a:pt x="37" y="83"/>
                  </a:cubicBezTo>
                  <a:cubicBezTo>
                    <a:pt x="39" y="81"/>
                    <a:pt x="40" y="79"/>
                    <a:pt x="42" y="77"/>
                  </a:cubicBezTo>
                  <a:close/>
                  <a:moveTo>
                    <a:pt x="69" y="32"/>
                  </a:moveTo>
                  <a:cubicBezTo>
                    <a:pt x="67" y="34"/>
                    <a:pt x="64" y="36"/>
                    <a:pt x="62" y="37"/>
                  </a:cubicBezTo>
                  <a:cubicBezTo>
                    <a:pt x="62" y="37"/>
                    <a:pt x="62" y="37"/>
                    <a:pt x="62" y="37"/>
                  </a:cubicBezTo>
                  <a:cubicBezTo>
                    <a:pt x="60" y="38"/>
                    <a:pt x="59" y="40"/>
                    <a:pt x="57" y="41"/>
                  </a:cubicBezTo>
                  <a:cubicBezTo>
                    <a:pt x="58" y="39"/>
                    <a:pt x="59" y="37"/>
                    <a:pt x="60" y="36"/>
                  </a:cubicBezTo>
                  <a:cubicBezTo>
                    <a:pt x="63" y="35"/>
                    <a:pt x="66" y="33"/>
                    <a:pt x="69" y="32"/>
                  </a:cubicBezTo>
                  <a:close/>
                  <a:moveTo>
                    <a:pt x="55" y="33"/>
                  </a:moveTo>
                  <a:cubicBezTo>
                    <a:pt x="55" y="33"/>
                    <a:pt x="55" y="33"/>
                    <a:pt x="56" y="33"/>
                  </a:cubicBezTo>
                  <a:cubicBezTo>
                    <a:pt x="59" y="31"/>
                    <a:pt x="63" y="29"/>
                    <a:pt x="66" y="28"/>
                  </a:cubicBezTo>
                  <a:cubicBezTo>
                    <a:pt x="65" y="28"/>
                    <a:pt x="64" y="29"/>
                    <a:pt x="63" y="29"/>
                  </a:cubicBezTo>
                  <a:cubicBezTo>
                    <a:pt x="61" y="31"/>
                    <a:pt x="58" y="32"/>
                    <a:pt x="55" y="33"/>
                  </a:cubicBezTo>
                  <a:close/>
                  <a:moveTo>
                    <a:pt x="73" y="36"/>
                  </a:moveTo>
                  <a:cubicBezTo>
                    <a:pt x="74" y="36"/>
                    <a:pt x="74" y="35"/>
                    <a:pt x="74" y="35"/>
                  </a:cubicBezTo>
                  <a:cubicBezTo>
                    <a:pt x="73" y="38"/>
                    <a:pt x="71" y="40"/>
                    <a:pt x="69" y="42"/>
                  </a:cubicBezTo>
                  <a:cubicBezTo>
                    <a:pt x="67" y="43"/>
                    <a:pt x="65" y="45"/>
                    <a:pt x="64" y="46"/>
                  </a:cubicBezTo>
                  <a:cubicBezTo>
                    <a:pt x="67" y="43"/>
                    <a:pt x="70" y="39"/>
                    <a:pt x="73" y="36"/>
                  </a:cubicBezTo>
                  <a:close/>
                  <a:moveTo>
                    <a:pt x="70" y="36"/>
                  </a:moveTo>
                  <a:cubicBezTo>
                    <a:pt x="71" y="35"/>
                    <a:pt x="72" y="34"/>
                    <a:pt x="74" y="32"/>
                  </a:cubicBezTo>
                  <a:cubicBezTo>
                    <a:pt x="73" y="33"/>
                    <a:pt x="73" y="33"/>
                    <a:pt x="73" y="34"/>
                  </a:cubicBezTo>
                  <a:cubicBezTo>
                    <a:pt x="72" y="34"/>
                    <a:pt x="71" y="35"/>
                    <a:pt x="70" y="36"/>
                  </a:cubicBezTo>
                  <a:close/>
                  <a:moveTo>
                    <a:pt x="77" y="34"/>
                  </a:moveTo>
                  <a:cubicBezTo>
                    <a:pt x="78" y="33"/>
                    <a:pt x="79" y="33"/>
                    <a:pt x="80" y="32"/>
                  </a:cubicBezTo>
                  <a:cubicBezTo>
                    <a:pt x="78" y="34"/>
                    <a:pt x="77" y="36"/>
                    <a:pt x="75" y="37"/>
                  </a:cubicBezTo>
                  <a:cubicBezTo>
                    <a:pt x="74" y="38"/>
                    <a:pt x="74" y="39"/>
                    <a:pt x="73" y="39"/>
                  </a:cubicBezTo>
                  <a:cubicBezTo>
                    <a:pt x="74" y="37"/>
                    <a:pt x="76" y="36"/>
                    <a:pt x="77" y="34"/>
                  </a:cubicBezTo>
                  <a:close/>
                  <a:moveTo>
                    <a:pt x="77" y="31"/>
                  </a:moveTo>
                  <a:cubicBezTo>
                    <a:pt x="77" y="31"/>
                    <a:pt x="77" y="30"/>
                    <a:pt x="78" y="30"/>
                  </a:cubicBezTo>
                  <a:cubicBezTo>
                    <a:pt x="78" y="30"/>
                    <a:pt x="78" y="30"/>
                    <a:pt x="78" y="29"/>
                  </a:cubicBezTo>
                  <a:cubicBezTo>
                    <a:pt x="78" y="29"/>
                    <a:pt x="78" y="29"/>
                    <a:pt x="79" y="29"/>
                  </a:cubicBezTo>
                  <a:cubicBezTo>
                    <a:pt x="78" y="29"/>
                    <a:pt x="78" y="30"/>
                    <a:pt x="78" y="30"/>
                  </a:cubicBezTo>
                  <a:cubicBezTo>
                    <a:pt x="77" y="30"/>
                    <a:pt x="77" y="31"/>
                    <a:pt x="77" y="31"/>
                  </a:cubicBezTo>
                  <a:close/>
                  <a:moveTo>
                    <a:pt x="96" y="32"/>
                  </a:moveTo>
                  <a:cubicBezTo>
                    <a:pt x="96" y="32"/>
                    <a:pt x="96" y="32"/>
                    <a:pt x="96" y="32"/>
                  </a:cubicBezTo>
                  <a:cubicBezTo>
                    <a:pt x="95" y="34"/>
                    <a:pt x="93" y="36"/>
                    <a:pt x="91" y="38"/>
                  </a:cubicBezTo>
                  <a:cubicBezTo>
                    <a:pt x="91" y="38"/>
                    <a:pt x="90" y="38"/>
                    <a:pt x="90" y="39"/>
                  </a:cubicBezTo>
                  <a:cubicBezTo>
                    <a:pt x="90" y="39"/>
                    <a:pt x="90" y="39"/>
                    <a:pt x="90" y="39"/>
                  </a:cubicBezTo>
                  <a:cubicBezTo>
                    <a:pt x="88" y="41"/>
                    <a:pt x="87" y="43"/>
                    <a:pt x="85" y="44"/>
                  </a:cubicBezTo>
                  <a:cubicBezTo>
                    <a:pt x="82" y="46"/>
                    <a:pt x="80" y="48"/>
                    <a:pt x="77" y="50"/>
                  </a:cubicBezTo>
                  <a:cubicBezTo>
                    <a:pt x="77" y="50"/>
                    <a:pt x="77" y="50"/>
                    <a:pt x="76" y="50"/>
                  </a:cubicBezTo>
                  <a:cubicBezTo>
                    <a:pt x="76" y="51"/>
                    <a:pt x="75" y="51"/>
                    <a:pt x="74" y="52"/>
                  </a:cubicBezTo>
                  <a:cubicBezTo>
                    <a:pt x="73" y="53"/>
                    <a:pt x="73" y="53"/>
                    <a:pt x="73" y="53"/>
                  </a:cubicBezTo>
                  <a:cubicBezTo>
                    <a:pt x="76" y="49"/>
                    <a:pt x="80" y="45"/>
                    <a:pt x="83" y="42"/>
                  </a:cubicBezTo>
                  <a:cubicBezTo>
                    <a:pt x="87" y="38"/>
                    <a:pt x="91" y="35"/>
                    <a:pt x="96" y="32"/>
                  </a:cubicBezTo>
                  <a:close/>
                  <a:moveTo>
                    <a:pt x="87" y="36"/>
                  </a:moveTo>
                  <a:cubicBezTo>
                    <a:pt x="87" y="36"/>
                    <a:pt x="88" y="35"/>
                    <a:pt x="88" y="35"/>
                  </a:cubicBezTo>
                  <a:cubicBezTo>
                    <a:pt x="89" y="35"/>
                    <a:pt x="89" y="35"/>
                    <a:pt x="90" y="34"/>
                  </a:cubicBezTo>
                  <a:cubicBezTo>
                    <a:pt x="89" y="35"/>
                    <a:pt x="88" y="36"/>
                    <a:pt x="87" y="36"/>
                  </a:cubicBezTo>
                  <a:close/>
                  <a:moveTo>
                    <a:pt x="111" y="34"/>
                  </a:moveTo>
                  <a:cubicBezTo>
                    <a:pt x="110" y="34"/>
                    <a:pt x="110" y="34"/>
                    <a:pt x="109" y="34"/>
                  </a:cubicBezTo>
                  <a:cubicBezTo>
                    <a:pt x="109" y="34"/>
                    <a:pt x="108" y="34"/>
                    <a:pt x="108" y="34"/>
                  </a:cubicBezTo>
                  <a:cubicBezTo>
                    <a:pt x="108" y="34"/>
                    <a:pt x="108" y="33"/>
                    <a:pt x="109" y="33"/>
                  </a:cubicBezTo>
                  <a:cubicBezTo>
                    <a:pt x="109" y="33"/>
                    <a:pt x="109" y="32"/>
                    <a:pt x="110" y="32"/>
                  </a:cubicBezTo>
                  <a:cubicBezTo>
                    <a:pt x="111" y="32"/>
                    <a:pt x="112" y="32"/>
                    <a:pt x="113" y="32"/>
                  </a:cubicBezTo>
                  <a:cubicBezTo>
                    <a:pt x="112" y="33"/>
                    <a:pt x="112" y="33"/>
                    <a:pt x="111" y="34"/>
                  </a:cubicBezTo>
                  <a:close/>
                  <a:moveTo>
                    <a:pt x="112" y="36"/>
                  </a:moveTo>
                  <a:cubicBezTo>
                    <a:pt x="111" y="36"/>
                    <a:pt x="111" y="37"/>
                    <a:pt x="110" y="37"/>
                  </a:cubicBezTo>
                  <a:cubicBezTo>
                    <a:pt x="110" y="37"/>
                    <a:pt x="109" y="37"/>
                    <a:pt x="109" y="37"/>
                  </a:cubicBezTo>
                  <a:cubicBezTo>
                    <a:pt x="110" y="37"/>
                    <a:pt x="110" y="36"/>
                    <a:pt x="111" y="36"/>
                  </a:cubicBezTo>
                  <a:cubicBezTo>
                    <a:pt x="111" y="36"/>
                    <a:pt x="111" y="36"/>
                    <a:pt x="112" y="36"/>
                  </a:cubicBezTo>
                  <a:close/>
                  <a:moveTo>
                    <a:pt x="108" y="36"/>
                  </a:moveTo>
                  <a:cubicBezTo>
                    <a:pt x="107" y="37"/>
                    <a:pt x="106" y="37"/>
                    <a:pt x="105" y="38"/>
                  </a:cubicBezTo>
                  <a:cubicBezTo>
                    <a:pt x="105" y="38"/>
                    <a:pt x="105" y="39"/>
                    <a:pt x="105" y="39"/>
                  </a:cubicBezTo>
                  <a:cubicBezTo>
                    <a:pt x="104" y="39"/>
                    <a:pt x="104" y="39"/>
                    <a:pt x="103" y="39"/>
                  </a:cubicBezTo>
                  <a:cubicBezTo>
                    <a:pt x="104" y="38"/>
                    <a:pt x="105" y="37"/>
                    <a:pt x="106" y="36"/>
                  </a:cubicBezTo>
                  <a:cubicBezTo>
                    <a:pt x="107" y="36"/>
                    <a:pt x="107" y="36"/>
                    <a:pt x="108" y="36"/>
                  </a:cubicBezTo>
                  <a:close/>
                  <a:moveTo>
                    <a:pt x="122" y="49"/>
                  </a:moveTo>
                  <a:cubicBezTo>
                    <a:pt x="125" y="49"/>
                    <a:pt x="128" y="48"/>
                    <a:pt x="132" y="47"/>
                  </a:cubicBezTo>
                  <a:cubicBezTo>
                    <a:pt x="131" y="48"/>
                    <a:pt x="130" y="49"/>
                    <a:pt x="129" y="50"/>
                  </a:cubicBezTo>
                  <a:cubicBezTo>
                    <a:pt x="128" y="50"/>
                    <a:pt x="127" y="51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5" y="52"/>
                    <a:pt x="125" y="52"/>
                    <a:pt x="125" y="52"/>
                  </a:cubicBezTo>
                  <a:cubicBezTo>
                    <a:pt x="125" y="52"/>
                    <a:pt x="126" y="51"/>
                    <a:pt x="127" y="50"/>
                  </a:cubicBezTo>
                  <a:cubicBezTo>
                    <a:pt x="127" y="50"/>
                    <a:pt x="126" y="48"/>
                    <a:pt x="126" y="49"/>
                  </a:cubicBezTo>
                  <a:cubicBezTo>
                    <a:pt x="125" y="50"/>
                    <a:pt x="124" y="51"/>
                    <a:pt x="123" y="52"/>
                  </a:cubicBezTo>
                  <a:cubicBezTo>
                    <a:pt x="123" y="51"/>
                    <a:pt x="122" y="51"/>
                    <a:pt x="121" y="51"/>
                  </a:cubicBezTo>
                  <a:cubicBezTo>
                    <a:pt x="121" y="51"/>
                    <a:pt x="121" y="51"/>
                    <a:pt x="121" y="51"/>
                  </a:cubicBezTo>
                  <a:cubicBezTo>
                    <a:pt x="121" y="51"/>
                    <a:pt x="121" y="51"/>
                    <a:pt x="122" y="50"/>
                  </a:cubicBezTo>
                  <a:cubicBezTo>
                    <a:pt x="122" y="50"/>
                    <a:pt x="122" y="50"/>
                    <a:pt x="122" y="49"/>
                  </a:cubicBezTo>
                  <a:close/>
                  <a:moveTo>
                    <a:pt x="148" y="57"/>
                  </a:moveTo>
                  <a:cubicBezTo>
                    <a:pt x="146" y="57"/>
                    <a:pt x="143" y="58"/>
                    <a:pt x="141" y="59"/>
                  </a:cubicBezTo>
                  <a:cubicBezTo>
                    <a:pt x="142" y="58"/>
                    <a:pt x="143" y="57"/>
                    <a:pt x="144" y="56"/>
                  </a:cubicBezTo>
                  <a:cubicBezTo>
                    <a:pt x="149" y="54"/>
                    <a:pt x="153" y="52"/>
                    <a:pt x="158" y="50"/>
                  </a:cubicBezTo>
                  <a:cubicBezTo>
                    <a:pt x="155" y="52"/>
                    <a:pt x="151" y="54"/>
                    <a:pt x="148" y="57"/>
                  </a:cubicBezTo>
                  <a:close/>
                  <a:moveTo>
                    <a:pt x="160" y="51"/>
                  </a:moveTo>
                  <a:cubicBezTo>
                    <a:pt x="159" y="52"/>
                    <a:pt x="159" y="52"/>
                    <a:pt x="159" y="52"/>
                  </a:cubicBezTo>
                  <a:cubicBezTo>
                    <a:pt x="158" y="53"/>
                    <a:pt x="157" y="53"/>
                    <a:pt x="156" y="54"/>
                  </a:cubicBezTo>
                  <a:cubicBezTo>
                    <a:pt x="157" y="53"/>
                    <a:pt x="158" y="52"/>
                    <a:pt x="160" y="51"/>
                  </a:cubicBezTo>
                  <a:close/>
                  <a:moveTo>
                    <a:pt x="163" y="63"/>
                  </a:moveTo>
                  <a:cubicBezTo>
                    <a:pt x="167" y="61"/>
                    <a:pt x="171" y="59"/>
                    <a:pt x="175" y="57"/>
                  </a:cubicBezTo>
                  <a:cubicBezTo>
                    <a:pt x="174" y="58"/>
                    <a:pt x="173" y="60"/>
                    <a:pt x="172" y="61"/>
                  </a:cubicBezTo>
                  <a:cubicBezTo>
                    <a:pt x="167" y="63"/>
                    <a:pt x="161" y="66"/>
                    <a:pt x="156" y="69"/>
                  </a:cubicBezTo>
                  <a:cubicBezTo>
                    <a:pt x="155" y="69"/>
                    <a:pt x="154" y="70"/>
                    <a:pt x="153" y="70"/>
                  </a:cubicBezTo>
                  <a:cubicBezTo>
                    <a:pt x="156" y="68"/>
                    <a:pt x="159" y="65"/>
                    <a:pt x="163" y="63"/>
                  </a:cubicBezTo>
                  <a:close/>
                  <a:moveTo>
                    <a:pt x="162" y="61"/>
                  </a:moveTo>
                  <a:cubicBezTo>
                    <a:pt x="163" y="60"/>
                    <a:pt x="165" y="59"/>
                    <a:pt x="166" y="57"/>
                  </a:cubicBezTo>
                  <a:cubicBezTo>
                    <a:pt x="168" y="57"/>
                    <a:pt x="169" y="56"/>
                    <a:pt x="171" y="56"/>
                  </a:cubicBezTo>
                  <a:cubicBezTo>
                    <a:pt x="168" y="57"/>
                    <a:pt x="165" y="59"/>
                    <a:pt x="162" y="61"/>
                  </a:cubicBezTo>
                  <a:cubicBezTo>
                    <a:pt x="162" y="61"/>
                    <a:pt x="162" y="61"/>
                    <a:pt x="162" y="61"/>
                  </a:cubicBezTo>
                  <a:close/>
                  <a:moveTo>
                    <a:pt x="172" y="57"/>
                  </a:moveTo>
                  <a:cubicBezTo>
                    <a:pt x="174" y="56"/>
                    <a:pt x="176" y="54"/>
                    <a:pt x="179" y="53"/>
                  </a:cubicBezTo>
                  <a:cubicBezTo>
                    <a:pt x="178" y="53"/>
                    <a:pt x="178" y="54"/>
                    <a:pt x="178" y="54"/>
                  </a:cubicBezTo>
                  <a:cubicBezTo>
                    <a:pt x="176" y="55"/>
                    <a:pt x="174" y="56"/>
                    <a:pt x="172" y="57"/>
                  </a:cubicBezTo>
                  <a:close/>
                  <a:moveTo>
                    <a:pt x="189" y="60"/>
                  </a:moveTo>
                  <a:cubicBezTo>
                    <a:pt x="185" y="62"/>
                    <a:pt x="181" y="64"/>
                    <a:pt x="176" y="66"/>
                  </a:cubicBezTo>
                  <a:cubicBezTo>
                    <a:pt x="178" y="64"/>
                    <a:pt x="180" y="62"/>
                    <a:pt x="182" y="60"/>
                  </a:cubicBezTo>
                  <a:cubicBezTo>
                    <a:pt x="184" y="60"/>
                    <a:pt x="186" y="59"/>
                    <a:pt x="187" y="59"/>
                  </a:cubicBezTo>
                  <a:cubicBezTo>
                    <a:pt x="188" y="59"/>
                    <a:pt x="188" y="59"/>
                    <a:pt x="189" y="60"/>
                  </a:cubicBezTo>
                  <a:close/>
                  <a:moveTo>
                    <a:pt x="189" y="58"/>
                  </a:moveTo>
                  <a:cubicBezTo>
                    <a:pt x="190" y="58"/>
                    <a:pt x="192" y="57"/>
                    <a:pt x="194" y="57"/>
                  </a:cubicBezTo>
                  <a:cubicBezTo>
                    <a:pt x="193" y="58"/>
                    <a:pt x="191" y="59"/>
                    <a:pt x="190" y="59"/>
                  </a:cubicBezTo>
                  <a:cubicBezTo>
                    <a:pt x="189" y="59"/>
                    <a:pt x="189" y="59"/>
                    <a:pt x="189" y="58"/>
                  </a:cubicBezTo>
                  <a:close/>
                  <a:moveTo>
                    <a:pt x="193" y="65"/>
                  </a:moveTo>
                  <a:cubicBezTo>
                    <a:pt x="194" y="65"/>
                    <a:pt x="195" y="65"/>
                    <a:pt x="196" y="64"/>
                  </a:cubicBezTo>
                  <a:cubicBezTo>
                    <a:pt x="194" y="65"/>
                    <a:pt x="193" y="66"/>
                    <a:pt x="191" y="67"/>
                  </a:cubicBezTo>
                  <a:cubicBezTo>
                    <a:pt x="188" y="69"/>
                    <a:pt x="184" y="70"/>
                    <a:pt x="181" y="72"/>
                  </a:cubicBezTo>
                  <a:cubicBezTo>
                    <a:pt x="182" y="71"/>
                    <a:pt x="183" y="71"/>
                    <a:pt x="184" y="70"/>
                  </a:cubicBezTo>
                  <a:cubicBezTo>
                    <a:pt x="187" y="68"/>
                    <a:pt x="190" y="67"/>
                    <a:pt x="193" y="65"/>
                  </a:cubicBezTo>
                  <a:close/>
                  <a:moveTo>
                    <a:pt x="188" y="65"/>
                  </a:moveTo>
                  <a:cubicBezTo>
                    <a:pt x="190" y="64"/>
                    <a:pt x="192" y="63"/>
                    <a:pt x="195" y="62"/>
                  </a:cubicBezTo>
                  <a:cubicBezTo>
                    <a:pt x="194" y="63"/>
                    <a:pt x="193" y="63"/>
                    <a:pt x="192" y="64"/>
                  </a:cubicBezTo>
                  <a:cubicBezTo>
                    <a:pt x="191" y="64"/>
                    <a:pt x="189" y="65"/>
                    <a:pt x="188" y="65"/>
                  </a:cubicBezTo>
                  <a:cubicBezTo>
                    <a:pt x="188" y="65"/>
                    <a:pt x="188" y="65"/>
                    <a:pt x="188" y="65"/>
                  </a:cubicBezTo>
                  <a:close/>
                  <a:moveTo>
                    <a:pt x="207" y="95"/>
                  </a:moveTo>
                  <a:cubicBezTo>
                    <a:pt x="210" y="94"/>
                    <a:pt x="213" y="92"/>
                    <a:pt x="215" y="91"/>
                  </a:cubicBezTo>
                  <a:cubicBezTo>
                    <a:pt x="216" y="92"/>
                    <a:pt x="216" y="93"/>
                    <a:pt x="217" y="95"/>
                  </a:cubicBezTo>
                  <a:cubicBezTo>
                    <a:pt x="212" y="97"/>
                    <a:pt x="208" y="99"/>
                    <a:pt x="204" y="101"/>
                  </a:cubicBezTo>
                  <a:cubicBezTo>
                    <a:pt x="204" y="101"/>
                    <a:pt x="203" y="101"/>
                    <a:pt x="203" y="101"/>
                  </a:cubicBezTo>
                  <a:cubicBezTo>
                    <a:pt x="202" y="102"/>
                    <a:pt x="201" y="103"/>
                    <a:pt x="199" y="104"/>
                  </a:cubicBezTo>
                  <a:cubicBezTo>
                    <a:pt x="199" y="104"/>
                    <a:pt x="199" y="105"/>
                    <a:pt x="198" y="105"/>
                  </a:cubicBezTo>
                  <a:cubicBezTo>
                    <a:pt x="198" y="105"/>
                    <a:pt x="198" y="105"/>
                    <a:pt x="198" y="105"/>
                  </a:cubicBezTo>
                  <a:cubicBezTo>
                    <a:pt x="199" y="104"/>
                    <a:pt x="200" y="103"/>
                    <a:pt x="200" y="102"/>
                  </a:cubicBezTo>
                  <a:cubicBezTo>
                    <a:pt x="203" y="100"/>
                    <a:pt x="205" y="98"/>
                    <a:pt x="208" y="96"/>
                  </a:cubicBezTo>
                  <a:cubicBezTo>
                    <a:pt x="208" y="96"/>
                    <a:pt x="208" y="95"/>
                    <a:pt x="207" y="95"/>
                  </a:cubicBezTo>
                  <a:close/>
                  <a:moveTo>
                    <a:pt x="196" y="173"/>
                  </a:moveTo>
                  <a:cubicBezTo>
                    <a:pt x="197" y="172"/>
                    <a:pt x="198" y="171"/>
                    <a:pt x="198" y="171"/>
                  </a:cubicBezTo>
                  <a:cubicBezTo>
                    <a:pt x="198" y="171"/>
                    <a:pt x="198" y="171"/>
                    <a:pt x="198" y="171"/>
                  </a:cubicBezTo>
                  <a:cubicBezTo>
                    <a:pt x="197" y="172"/>
                    <a:pt x="196" y="173"/>
                    <a:pt x="195" y="174"/>
                  </a:cubicBezTo>
                  <a:cubicBezTo>
                    <a:pt x="196" y="174"/>
                    <a:pt x="196" y="173"/>
                    <a:pt x="196" y="173"/>
                  </a:cubicBezTo>
                  <a:close/>
                  <a:moveTo>
                    <a:pt x="195" y="164"/>
                  </a:moveTo>
                  <a:cubicBezTo>
                    <a:pt x="195" y="165"/>
                    <a:pt x="195" y="165"/>
                    <a:pt x="194" y="165"/>
                  </a:cubicBezTo>
                  <a:cubicBezTo>
                    <a:pt x="195" y="164"/>
                    <a:pt x="196" y="162"/>
                    <a:pt x="197" y="161"/>
                  </a:cubicBezTo>
                  <a:cubicBezTo>
                    <a:pt x="196" y="162"/>
                    <a:pt x="196" y="163"/>
                    <a:pt x="195" y="164"/>
                  </a:cubicBezTo>
                  <a:close/>
                  <a:moveTo>
                    <a:pt x="194" y="155"/>
                  </a:moveTo>
                  <a:cubicBezTo>
                    <a:pt x="193" y="157"/>
                    <a:pt x="191" y="158"/>
                    <a:pt x="190" y="159"/>
                  </a:cubicBezTo>
                  <a:cubicBezTo>
                    <a:pt x="193" y="156"/>
                    <a:pt x="196" y="153"/>
                    <a:pt x="198" y="150"/>
                  </a:cubicBezTo>
                  <a:cubicBezTo>
                    <a:pt x="197" y="152"/>
                    <a:pt x="196" y="154"/>
                    <a:pt x="194" y="155"/>
                  </a:cubicBezTo>
                  <a:close/>
                  <a:moveTo>
                    <a:pt x="105" y="198"/>
                  </a:moveTo>
                  <a:cubicBezTo>
                    <a:pt x="105" y="198"/>
                    <a:pt x="106" y="198"/>
                    <a:pt x="106" y="197"/>
                  </a:cubicBezTo>
                  <a:cubicBezTo>
                    <a:pt x="106" y="197"/>
                    <a:pt x="107" y="197"/>
                    <a:pt x="107" y="197"/>
                  </a:cubicBezTo>
                  <a:cubicBezTo>
                    <a:pt x="106" y="198"/>
                    <a:pt x="106" y="198"/>
                    <a:pt x="105" y="199"/>
                  </a:cubicBezTo>
                  <a:cubicBezTo>
                    <a:pt x="105" y="199"/>
                    <a:pt x="105" y="198"/>
                    <a:pt x="105" y="198"/>
                  </a:cubicBezTo>
                  <a:close/>
                  <a:moveTo>
                    <a:pt x="108" y="204"/>
                  </a:moveTo>
                  <a:cubicBezTo>
                    <a:pt x="108" y="204"/>
                    <a:pt x="108" y="204"/>
                    <a:pt x="108" y="204"/>
                  </a:cubicBezTo>
                  <a:cubicBezTo>
                    <a:pt x="107" y="203"/>
                    <a:pt x="105" y="202"/>
                    <a:pt x="104" y="202"/>
                  </a:cubicBezTo>
                  <a:cubicBezTo>
                    <a:pt x="104" y="202"/>
                    <a:pt x="104" y="201"/>
                    <a:pt x="104" y="201"/>
                  </a:cubicBezTo>
                  <a:cubicBezTo>
                    <a:pt x="106" y="202"/>
                    <a:pt x="107" y="203"/>
                    <a:pt x="108" y="204"/>
                  </a:cubicBezTo>
                  <a:close/>
                  <a:moveTo>
                    <a:pt x="104" y="194"/>
                  </a:moveTo>
                  <a:cubicBezTo>
                    <a:pt x="104" y="194"/>
                    <a:pt x="103" y="194"/>
                    <a:pt x="103" y="193"/>
                  </a:cubicBezTo>
                  <a:cubicBezTo>
                    <a:pt x="104" y="192"/>
                    <a:pt x="105" y="191"/>
                    <a:pt x="106" y="190"/>
                  </a:cubicBezTo>
                  <a:cubicBezTo>
                    <a:pt x="107" y="189"/>
                    <a:pt x="109" y="188"/>
                    <a:pt x="110" y="186"/>
                  </a:cubicBezTo>
                  <a:cubicBezTo>
                    <a:pt x="115" y="183"/>
                    <a:pt x="119" y="179"/>
                    <a:pt x="123" y="176"/>
                  </a:cubicBezTo>
                  <a:cubicBezTo>
                    <a:pt x="125" y="175"/>
                    <a:pt x="127" y="174"/>
                    <a:pt x="129" y="173"/>
                  </a:cubicBezTo>
                  <a:cubicBezTo>
                    <a:pt x="124" y="177"/>
                    <a:pt x="118" y="182"/>
                    <a:pt x="112" y="187"/>
                  </a:cubicBezTo>
                  <a:cubicBezTo>
                    <a:pt x="110" y="189"/>
                    <a:pt x="107" y="192"/>
                    <a:pt x="104" y="194"/>
                  </a:cubicBezTo>
                  <a:close/>
                  <a:moveTo>
                    <a:pt x="73" y="126"/>
                  </a:moveTo>
                  <a:cubicBezTo>
                    <a:pt x="73" y="126"/>
                    <a:pt x="72" y="127"/>
                    <a:pt x="72" y="128"/>
                  </a:cubicBezTo>
                  <a:cubicBezTo>
                    <a:pt x="71" y="127"/>
                    <a:pt x="71" y="126"/>
                    <a:pt x="71" y="125"/>
                  </a:cubicBezTo>
                  <a:cubicBezTo>
                    <a:pt x="71" y="125"/>
                    <a:pt x="71" y="124"/>
                    <a:pt x="71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3" y="125"/>
                    <a:pt x="73" y="125"/>
                    <a:pt x="73" y="126"/>
                  </a:cubicBezTo>
                  <a:close/>
                  <a:moveTo>
                    <a:pt x="71" y="168"/>
                  </a:moveTo>
                  <a:cubicBezTo>
                    <a:pt x="71" y="167"/>
                    <a:pt x="71" y="167"/>
                    <a:pt x="71" y="167"/>
                  </a:cubicBezTo>
                  <a:cubicBezTo>
                    <a:pt x="71" y="166"/>
                    <a:pt x="71" y="166"/>
                    <a:pt x="72" y="166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1" y="168"/>
                    <a:pt x="71" y="168"/>
                  </a:cubicBezTo>
                  <a:close/>
                  <a:moveTo>
                    <a:pt x="73" y="170"/>
                  </a:moveTo>
                  <a:cubicBezTo>
                    <a:pt x="73" y="170"/>
                    <a:pt x="73" y="170"/>
                    <a:pt x="73" y="170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0"/>
                    <a:pt x="72" y="170"/>
                    <a:pt x="73" y="170"/>
                  </a:cubicBezTo>
                  <a:close/>
                  <a:moveTo>
                    <a:pt x="71" y="165"/>
                  </a:moveTo>
                  <a:cubicBezTo>
                    <a:pt x="71" y="164"/>
                    <a:pt x="71" y="163"/>
                    <a:pt x="70" y="162"/>
                  </a:cubicBezTo>
                  <a:cubicBezTo>
                    <a:pt x="71" y="162"/>
                    <a:pt x="71" y="162"/>
                    <a:pt x="71" y="162"/>
                  </a:cubicBezTo>
                  <a:cubicBezTo>
                    <a:pt x="71" y="163"/>
                    <a:pt x="71" y="164"/>
                    <a:pt x="71" y="164"/>
                  </a:cubicBezTo>
                  <a:cubicBezTo>
                    <a:pt x="71" y="165"/>
                    <a:pt x="71" y="165"/>
                    <a:pt x="71" y="165"/>
                  </a:cubicBezTo>
                  <a:close/>
                  <a:moveTo>
                    <a:pt x="61" y="51"/>
                  </a:moveTo>
                  <a:cubicBezTo>
                    <a:pt x="61" y="51"/>
                    <a:pt x="61" y="52"/>
                    <a:pt x="61" y="52"/>
                  </a:cubicBezTo>
                  <a:cubicBezTo>
                    <a:pt x="59" y="54"/>
                    <a:pt x="57" y="55"/>
                    <a:pt x="55" y="57"/>
                  </a:cubicBezTo>
                  <a:cubicBezTo>
                    <a:pt x="55" y="58"/>
                    <a:pt x="54" y="59"/>
                    <a:pt x="53" y="59"/>
                  </a:cubicBezTo>
                  <a:cubicBezTo>
                    <a:pt x="52" y="61"/>
                    <a:pt x="50" y="62"/>
                    <a:pt x="49" y="63"/>
                  </a:cubicBezTo>
                  <a:cubicBezTo>
                    <a:pt x="49" y="63"/>
                    <a:pt x="49" y="63"/>
                    <a:pt x="49" y="63"/>
                  </a:cubicBezTo>
                  <a:cubicBezTo>
                    <a:pt x="49" y="62"/>
                    <a:pt x="50" y="61"/>
                    <a:pt x="51" y="60"/>
                  </a:cubicBezTo>
                  <a:cubicBezTo>
                    <a:pt x="54" y="57"/>
                    <a:pt x="58" y="54"/>
                    <a:pt x="61" y="51"/>
                  </a:cubicBezTo>
                  <a:close/>
                  <a:moveTo>
                    <a:pt x="54" y="54"/>
                  </a:moveTo>
                  <a:cubicBezTo>
                    <a:pt x="55" y="54"/>
                    <a:pt x="55" y="54"/>
                    <a:pt x="55" y="54"/>
                  </a:cubicBezTo>
                  <a:cubicBezTo>
                    <a:pt x="55" y="54"/>
                    <a:pt x="55" y="53"/>
                    <a:pt x="56" y="53"/>
                  </a:cubicBezTo>
                  <a:cubicBezTo>
                    <a:pt x="57" y="52"/>
                    <a:pt x="58" y="52"/>
                    <a:pt x="58" y="51"/>
                  </a:cubicBezTo>
                  <a:cubicBezTo>
                    <a:pt x="57" y="52"/>
                    <a:pt x="56" y="53"/>
                    <a:pt x="54" y="54"/>
                  </a:cubicBezTo>
                  <a:close/>
                  <a:moveTo>
                    <a:pt x="92" y="45"/>
                  </a:moveTo>
                  <a:cubicBezTo>
                    <a:pt x="92" y="47"/>
                    <a:pt x="92" y="48"/>
                    <a:pt x="91" y="50"/>
                  </a:cubicBezTo>
                  <a:cubicBezTo>
                    <a:pt x="86" y="54"/>
                    <a:pt x="80" y="58"/>
                    <a:pt x="75" y="63"/>
                  </a:cubicBezTo>
                  <a:cubicBezTo>
                    <a:pt x="75" y="62"/>
                    <a:pt x="75" y="61"/>
                    <a:pt x="76" y="60"/>
                  </a:cubicBezTo>
                  <a:cubicBezTo>
                    <a:pt x="81" y="55"/>
                    <a:pt x="87" y="50"/>
                    <a:pt x="92" y="45"/>
                  </a:cubicBezTo>
                  <a:close/>
                  <a:moveTo>
                    <a:pt x="82" y="53"/>
                  </a:moveTo>
                  <a:cubicBezTo>
                    <a:pt x="84" y="50"/>
                    <a:pt x="86" y="48"/>
                    <a:pt x="89" y="46"/>
                  </a:cubicBezTo>
                  <a:cubicBezTo>
                    <a:pt x="89" y="46"/>
                    <a:pt x="90" y="45"/>
                    <a:pt x="90" y="45"/>
                  </a:cubicBezTo>
                  <a:cubicBezTo>
                    <a:pt x="87" y="48"/>
                    <a:pt x="84" y="50"/>
                    <a:pt x="82" y="53"/>
                  </a:cubicBezTo>
                  <a:close/>
                  <a:moveTo>
                    <a:pt x="110" y="51"/>
                  </a:moveTo>
                  <a:cubicBezTo>
                    <a:pt x="110" y="51"/>
                    <a:pt x="110" y="51"/>
                    <a:pt x="110" y="51"/>
                  </a:cubicBezTo>
                  <a:cubicBezTo>
                    <a:pt x="110" y="52"/>
                    <a:pt x="109" y="52"/>
                    <a:pt x="108" y="53"/>
                  </a:cubicBezTo>
                  <a:cubicBezTo>
                    <a:pt x="106" y="54"/>
                    <a:pt x="104" y="54"/>
                    <a:pt x="102" y="55"/>
                  </a:cubicBezTo>
                  <a:cubicBezTo>
                    <a:pt x="103" y="54"/>
                    <a:pt x="105" y="53"/>
                    <a:pt x="106" y="51"/>
                  </a:cubicBezTo>
                  <a:cubicBezTo>
                    <a:pt x="107" y="51"/>
                    <a:pt x="108" y="50"/>
                    <a:pt x="109" y="50"/>
                  </a:cubicBezTo>
                  <a:cubicBezTo>
                    <a:pt x="108" y="50"/>
                    <a:pt x="109" y="51"/>
                    <a:pt x="110" y="51"/>
                  </a:cubicBezTo>
                  <a:close/>
                  <a:moveTo>
                    <a:pt x="112" y="77"/>
                  </a:moveTo>
                  <a:cubicBezTo>
                    <a:pt x="110" y="79"/>
                    <a:pt x="108" y="82"/>
                    <a:pt x="107" y="84"/>
                  </a:cubicBezTo>
                  <a:cubicBezTo>
                    <a:pt x="109" y="80"/>
                    <a:pt x="112" y="76"/>
                    <a:pt x="115" y="73"/>
                  </a:cubicBezTo>
                  <a:cubicBezTo>
                    <a:pt x="115" y="73"/>
                    <a:pt x="115" y="73"/>
                    <a:pt x="115" y="72"/>
                  </a:cubicBezTo>
                  <a:cubicBezTo>
                    <a:pt x="114" y="74"/>
                    <a:pt x="113" y="76"/>
                    <a:pt x="112" y="77"/>
                  </a:cubicBezTo>
                  <a:close/>
                  <a:moveTo>
                    <a:pt x="116" y="78"/>
                  </a:moveTo>
                  <a:cubicBezTo>
                    <a:pt x="115" y="79"/>
                    <a:pt x="114" y="80"/>
                    <a:pt x="114" y="80"/>
                  </a:cubicBezTo>
                  <a:cubicBezTo>
                    <a:pt x="112" y="82"/>
                    <a:pt x="110" y="83"/>
                    <a:pt x="109" y="85"/>
                  </a:cubicBezTo>
                  <a:cubicBezTo>
                    <a:pt x="111" y="83"/>
                    <a:pt x="113" y="80"/>
                    <a:pt x="116" y="78"/>
                  </a:cubicBezTo>
                  <a:close/>
                  <a:moveTo>
                    <a:pt x="98" y="92"/>
                  </a:moveTo>
                  <a:cubicBezTo>
                    <a:pt x="95" y="96"/>
                    <a:pt x="91" y="99"/>
                    <a:pt x="88" y="102"/>
                  </a:cubicBezTo>
                  <a:cubicBezTo>
                    <a:pt x="89" y="101"/>
                    <a:pt x="89" y="100"/>
                    <a:pt x="90" y="98"/>
                  </a:cubicBezTo>
                  <a:cubicBezTo>
                    <a:pt x="96" y="92"/>
                    <a:pt x="103" y="85"/>
                    <a:pt x="109" y="78"/>
                  </a:cubicBezTo>
                  <a:cubicBezTo>
                    <a:pt x="105" y="82"/>
                    <a:pt x="102" y="87"/>
                    <a:pt x="98" y="92"/>
                  </a:cubicBezTo>
                  <a:close/>
                  <a:moveTo>
                    <a:pt x="99" y="97"/>
                  </a:moveTo>
                  <a:cubicBezTo>
                    <a:pt x="97" y="100"/>
                    <a:pt x="94" y="103"/>
                    <a:pt x="92" y="105"/>
                  </a:cubicBezTo>
                  <a:cubicBezTo>
                    <a:pt x="93" y="104"/>
                    <a:pt x="94" y="102"/>
                    <a:pt x="95" y="100"/>
                  </a:cubicBezTo>
                  <a:cubicBezTo>
                    <a:pt x="97" y="99"/>
                    <a:pt x="98" y="98"/>
                    <a:pt x="99" y="97"/>
                  </a:cubicBezTo>
                  <a:close/>
                  <a:moveTo>
                    <a:pt x="128" y="67"/>
                  </a:moveTo>
                  <a:cubicBezTo>
                    <a:pt x="129" y="66"/>
                    <a:pt x="130" y="65"/>
                    <a:pt x="130" y="64"/>
                  </a:cubicBezTo>
                  <a:cubicBezTo>
                    <a:pt x="131" y="64"/>
                    <a:pt x="131" y="64"/>
                    <a:pt x="132" y="63"/>
                  </a:cubicBezTo>
                  <a:cubicBezTo>
                    <a:pt x="132" y="63"/>
                    <a:pt x="133" y="63"/>
                    <a:pt x="133" y="63"/>
                  </a:cubicBezTo>
                  <a:cubicBezTo>
                    <a:pt x="132" y="64"/>
                    <a:pt x="130" y="66"/>
                    <a:pt x="128" y="67"/>
                  </a:cubicBezTo>
                  <a:close/>
                  <a:moveTo>
                    <a:pt x="137" y="62"/>
                  </a:moveTo>
                  <a:cubicBezTo>
                    <a:pt x="138" y="62"/>
                    <a:pt x="140" y="61"/>
                    <a:pt x="141" y="61"/>
                  </a:cubicBezTo>
                  <a:cubicBezTo>
                    <a:pt x="138" y="63"/>
                    <a:pt x="135" y="65"/>
                    <a:pt x="132" y="67"/>
                  </a:cubicBezTo>
                  <a:cubicBezTo>
                    <a:pt x="133" y="65"/>
                    <a:pt x="135" y="64"/>
                    <a:pt x="137" y="62"/>
                  </a:cubicBezTo>
                  <a:close/>
                  <a:moveTo>
                    <a:pt x="132" y="76"/>
                  </a:moveTo>
                  <a:cubicBezTo>
                    <a:pt x="132" y="77"/>
                    <a:pt x="132" y="77"/>
                    <a:pt x="132" y="77"/>
                  </a:cubicBezTo>
                  <a:cubicBezTo>
                    <a:pt x="133" y="77"/>
                    <a:pt x="134" y="76"/>
                    <a:pt x="136" y="76"/>
                  </a:cubicBezTo>
                  <a:cubicBezTo>
                    <a:pt x="132" y="79"/>
                    <a:pt x="128" y="82"/>
                    <a:pt x="124" y="85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8" y="82"/>
                    <a:pt x="130" y="80"/>
                    <a:pt x="132" y="77"/>
                  </a:cubicBezTo>
                  <a:cubicBezTo>
                    <a:pt x="132" y="77"/>
                    <a:pt x="132" y="77"/>
                    <a:pt x="132" y="76"/>
                  </a:cubicBezTo>
                  <a:close/>
                  <a:moveTo>
                    <a:pt x="199" y="77"/>
                  </a:moveTo>
                  <a:cubicBezTo>
                    <a:pt x="199" y="78"/>
                    <a:pt x="198" y="78"/>
                    <a:pt x="198" y="78"/>
                  </a:cubicBezTo>
                  <a:cubicBezTo>
                    <a:pt x="196" y="79"/>
                    <a:pt x="194" y="80"/>
                    <a:pt x="192" y="81"/>
                  </a:cubicBezTo>
                  <a:cubicBezTo>
                    <a:pt x="192" y="80"/>
                    <a:pt x="192" y="80"/>
                    <a:pt x="192" y="80"/>
                  </a:cubicBezTo>
                  <a:cubicBezTo>
                    <a:pt x="195" y="79"/>
                    <a:pt x="197" y="78"/>
                    <a:pt x="199" y="77"/>
                  </a:cubicBezTo>
                  <a:close/>
                  <a:moveTo>
                    <a:pt x="196" y="75"/>
                  </a:moveTo>
                  <a:cubicBezTo>
                    <a:pt x="197" y="74"/>
                    <a:pt x="198" y="73"/>
                    <a:pt x="199" y="73"/>
                  </a:cubicBezTo>
                  <a:cubicBezTo>
                    <a:pt x="198" y="73"/>
                    <a:pt x="197" y="74"/>
                    <a:pt x="196" y="75"/>
                  </a:cubicBezTo>
                  <a:cubicBezTo>
                    <a:pt x="196" y="75"/>
                    <a:pt x="196" y="75"/>
                    <a:pt x="196" y="75"/>
                  </a:cubicBezTo>
                  <a:close/>
                  <a:moveTo>
                    <a:pt x="191" y="138"/>
                  </a:moveTo>
                  <a:cubicBezTo>
                    <a:pt x="191" y="138"/>
                    <a:pt x="191" y="138"/>
                    <a:pt x="190" y="137"/>
                  </a:cubicBezTo>
                  <a:cubicBezTo>
                    <a:pt x="191" y="137"/>
                    <a:pt x="191" y="136"/>
                    <a:pt x="191" y="136"/>
                  </a:cubicBezTo>
                  <a:cubicBezTo>
                    <a:pt x="197" y="131"/>
                    <a:pt x="203" y="126"/>
                    <a:pt x="209" y="121"/>
                  </a:cubicBezTo>
                  <a:cubicBezTo>
                    <a:pt x="209" y="121"/>
                    <a:pt x="209" y="121"/>
                    <a:pt x="209" y="121"/>
                  </a:cubicBezTo>
                  <a:cubicBezTo>
                    <a:pt x="203" y="127"/>
                    <a:pt x="197" y="133"/>
                    <a:pt x="191" y="138"/>
                  </a:cubicBezTo>
                  <a:close/>
                  <a:moveTo>
                    <a:pt x="205" y="126"/>
                  </a:moveTo>
                  <a:cubicBezTo>
                    <a:pt x="205" y="127"/>
                    <a:pt x="204" y="128"/>
                    <a:pt x="204" y="129"/>
                  </a:cubicBezTo>
                  <a:cubicBezTo>
                    <a:pt x="199" y="134"/>
                    <a:pt x="196" y="138"/>
                    <a:pt x="192" y="143"/>
                  </a:cubicBezTo>
                  <a:cubicBezTo>
                    <a:pt x="192" y="143"/>
                    <a:pt x="191" y="143"/>
                    <a:pt x="191" y="143"/>
                  </a:cubicBezTo>
                  <a:cubicBezTo>
                    <a:pt x="191" y="142"/>
                    <a:pt x="191" y="141"/>
                    <a:pt x="191" y="140"/>
                  </a:cubicBezTo>
                  <a:cubicBezTo>
                    <a:pt x="196" y="136"/>
                    <a:pt x="201" y="131"/>
                    <a:pt x="205" y="126"/>
                  </a:cubicBezTo>
                  <a:close/>
                  <a:moveTo>
                    <a:pt x="189" y="139"/>
                  </a:moveTo>
                  <a:cubicBezTo>
                    <a:pt x="189" y="139"/>
                    <a:pt x="189" y="139"/>
                    <a:pt x="189" y="139"/>
                  </a:cubicBezTo>
                  <a:cubicBezTo>
                    <a:pt x="189" y="140"/>
                    <a:pt x="189" y="140"/>
                    <a:pt x="189" y="140"/>
                  </a:cubicBezTo>
                  <a:cubicBezTo>
                    <a:pt x="188" y="141"/>
                    <a:pt x="187" y="142"/>
                    <a:pt x="186" y="143"/>
                  </a:cubicBezTo>
                  <a:cubicBezTo>
                    <a:pt x="186" y="143"/>
                    <a:pt x="186" y="143"/>
                    <a:pt x="186" y="143"/>
                  </a:cubicBezTo>
                  <a:cubicBezTo>
                    <a:pt x="187" y="142"/>
                    <a:pt x="188" y="140"/>
                    <a:pt x="189" y="139"/>
                  </a:cubicBezTo>
                  <a:close/>
                  <a:moveTo>
                    <a:pt x="183" y="144"/>
                  </a:moveTo>
                  <a:cubicBezTo>
                    <a:pt x="182" y="144"/>
                    <a:pt x="182" y="144"/>
                    <a:pt x="181" y="145"/>
                  </a:cubicBezTo>
                  <a:cubicBezTo>
                    <a:pt x="183" y="143"/>
                    <a:pt x="184" y="142"/>
                    <a:pt x="186" y="140"/>
                  </a:cubicBezTo>
                  <a:cubicBezTo>
                    <a:pt x="186" y="140"/>
                    <a:pt x="186" y="140"/>
                    <a:pt x="186" y="140"/>
                  </a:cubicBezTo>
                  <a:cubicBezTo>
                    <a:pt x="185" y="142"/>
                    <a:pt x="184" y="143"/>
                    <a:pt x="183" y="144"/>
                  </a:cubicBezTo>
                  <a:close/>
                  <a:moveTo>
                    <a:pt x="180" y="142"/>
                  </a:moveTo>
                  <a:cubicBezTo>
                    <a:pt x="178" y="143"/>
                    <a:pt x="177" y="145"/>
                    <a:pt x="175" y="146"/>
                  </a:cubicBezTo>
                  <a:cubicBezTo>
                    <a:pt x="175" y="147"/>
                    <a:pt x="174" y="147"/>
                    <a:pt x="174" y="147"/>
                  </a:cubicBezTo>
                  <a:cubicBezTo>
                    <a:pt x="175" y="146"/>
                    <a:pt x="176" y="144"/>
                    <a:pt x="178" y="142"/>
                  </a:cubicBezTo>
                  <a:cubicBezTo>
                    <a:pt x="180" y="139"/>
                    <a:pt x="183" y="137"/>
                    <a:pt x="185" y="134"/>
                  </a:cubicBezTo>
                  <a:cubicBezTo>
                    <a:pt x="186" y="134"/>
                    <a:pt x="186" y="133"/>
                    <a:pt x="187" y="133"/>
                  </a:cubicBezTo>
                  <a:cubicBezTo>
                    <a:pt x="187" y="133"/>
                    <a:pt x="187" y="134"/>
                    <a:pt x="187" y="134"/>
                  </a:cubicBezTo>
                  <a:cubicBezTo>
                    <a:pt x="185" y="137"/>
                    <a:pt x="183" y="139"/>
                    <a:pt x="180" y="142"/>
                  </a:cubicBezTo>
                  <a:close/>
                  <a:moveTo>
                    <a:pt x="129" y="154"/>
                  </a:moveTo>
                  <a:cubicBezTo>
                    <a:pt x="128" y="155"/>
                    <a:pt x="127" y="155"/>
                    <a:pt x="126" y="156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7" y="155"/>
                    <a:pt x="127" y="155"/>
                    <a:pt x="127" y="155"/>
                  </a:cubicBezTo>
                  <a:cubicBezTo>
                    <a:pt x="128" y="153"/>
                    <a:pt x="130" y="151"/>
                    <a:pt x="132" y="149"/>
                  </a:cubicBezTo>
                  <a:cubicBezTo>
                    <a:pt x="133" y="148"/>
                    <a:pt x="134" y="148"/>
                    <a:pt x="134" y="147"/>
                  </a:cubicBezTo>
                  <a:cubicBezTo>
                    <a:pt x="136" y="148"/>
                    <a:pt x="137" y="148"/>
                    <a:pt x="138" y="148"/>
                  </a:cubicBezTo>
                  <a:cubicBezTo>
                    <a:pt x="136" y="150"/>
                    <a:pt x="135" y="151"/>
                    <a:pt x="133" y="153"/>
                  </a:cubicBezTo>
                  <a:cubicBezTo>
                    <a:pt x="131" y="153"/>
                    <a:pt x="130" y="154"/>
                    <a:pt x="129" y="154"/>
                  </a:cubicBezTo>
                  <a:close/>
                  <a:moveTo>
                    <a:pt x="130" y="160"/>
                  </a:moveTo>
                  <a:cubicBezTo>
                    <a:pt x="130" y="161"/>
                    <a:pt x="130" y="161"/>
                    <a:pt x="129" y="161"/>
                  </a:cubicBezTo>
                  <a:cubicBezTo>
                    <a:pt x="129" y="161"/>
                    <a:pt x="129" y="162"/>
                    <a:pt x="128" y="162"/>
                  </a:cubicBezTo>
                  <a:cubicBezTo>
                    <a:pt x="129" y="161"/>
                    <a:pt x="129" y="161"/>
                    <a:pt x="130" y="161"/>
                  </a:cubicBezTo>
                  <a:cubicBezTo>
                    <a:pt x="130" y="161"/>
                    <a:pt x="130" y="161"/>
                    <a:pt x="130" y="160"/>
                  </a:cubicBezTo>
                  <a:close/>
                  <a:moveTo>
                    <a:pt x="89" y="124"/>
                  </a:moveTo>
                  <a:cubicBezTo>
                    <a:pt x="91" y="122"/>
                    <a:pt x="92" y="120"/>
                    <a:pt x="94" y="118"/>
                  </a:cubicBezTo>
                  <a:cubicBezTo>
                    <a:pt x="95" y="118"/>
                    <a:pt x="95" y="118"/>
                    <a:pt x="96" y="118"/>
                  </a:cubicBezTo>
                  <a:cubicBezTo>
                    <a:pt x="94" y="120"/>
                    <a:pt x="92" y="122"/>
                    <a:pt x="89" y="124"/>
                  </a:cubicBezTo>
                  <a:close/>
                  <a:moveTo>
                    <a:pt x="91" y="127"/>
                  </a:moveTo>
                  <a:cubicBezTo>
                    <a:pt x="89" y="129"/>
                    <a:pt x="88" y="130"/>
                    <a:pt x="87" y="132"/>
                  </a:cubicBezTo>
                  <a:cubicBezTo>
                    <a:pt x="86" y="132"/>
                    <a:pt x="86" y="132"/>
                    <a:pt x="85" y="131"/>
                  </a:cubicBezTo>
                  <a:cubicBezTo>
                    <a:pt x="87" y="130"/>
                    <a:pt x="89" y="128"/>
                    <a:pt x="91" y="127"/>
                  </a:cubicBezTo>
                  <a:close/>
                  <a:moveTo>
                    <a:pt x="95" y="123"/>
                  </a:moveTo>
                  <a:cubicBezTo>
                    <a:pt x="97" y="122"/>
                    <a:pt x="99" y="121"/>
                    <a:pt x="101" y="120"/>
                  </a:cubicBezTo>
                  <a:cubicBezTo>
                    <a:pt x="99" y="122"/>
                    <a:pt x="97" y="123"/>
                    <a:pt x="95" y="125"/>
                  </a:cubicBezTo>
                  <a:cubicBezTo>
                    <a:pt x="94" y="127"/>
                    <a:pt x="92" y="128"/>
                    <a:pt x="91" y="130"/>
                  </a:cubicBezTo>
                  <a:cubicBezTo>
                    <a:pt x="92" y="128"/>
                    <a:pt x="94" y="125"/>
                    <a:pt x="95" y="123"/>
                  </a:cubicBezTo>
                  <a:close/>
                  <a:moveTo>
                    <a:pt x="94" y="130"/>
                  </a:moveTo>
                  <a:cubicBezTo>
                    <a:pt x="98" y="127"/>
                    <a:pt x="101" y="123"/>
                    <a:pt x="105" y="120"/>
                  </a:cubicBezTo>
                  <a:cubicBezTo>
                    <a:pt x="105" y="120"/>
                    <a:pt x="105" y="120"/>
                    <a:pt x="106" y="120"/>
                  </a:cubicBezTo>
                  <a:cubicBezTo>
                    <a:pt x="106" y="120"/>
                    <a:pt x="106" y="120"/>
                    <a:pt x="106" y="120"/>
                  </a:cubicBezTo>
                  <a:cubicBezTo>
                    <a:pt x="103" y="122"/>
                    <a:pt x="101" y="124"/>
                    <a:pt x="99" y="127"/>
                  </a:cubicBezTo>
                  <a:cubicBezTo>
                    <a:pt x="96" y="129"/>
                    <a:pt x="94" y="131"/>
                    <a:pt x="91" y="134"/>
                  </a:cubicBezTo>
                  <a:cubicBezTo>
                    <a:pt x="91" y="134"/>
                    <a:pt x="91" y="134"/>
                    <a:pt x="91" y="133"/>
                  </a:cubicBezTo>
                  <a:cubicBezTo>
                    <a:pt x="92" y="132"/>
                    <a:pt x="93" y="131"/>
                    <a:pt x="94" y="130"/>
                  </a:cubicBezTo>
                  <a:close/>
                  <a:moveTo>
                    <a:pt x="119" y="101"/>
                  </a:moveTo>
                  <a:cubicBezTo>
                    <a:pt x="125" y="95"/>
                    <a:pt x="131" y="89"/>
                    <a:pt x="138" y="83"/>
                  </a:cubicBezTo>
                  <a:cubicBezTo>
                    <a:pt x="139" y="83"/>
                    <a:pt x="141" y="83"/>
                    <a:pt x="142" y="83"/>
                  </a:cubicBezTo>
                  <a:cubicBezTo>
                    <a:pt x="140" y="86"/>
                    <a:pt x="138" y="88"/>
                    <a:pt x="136" y="91"/>
                  </a:cubicBezTo>
                  <a:cubicBezTo>
                    <a:pt x="134" y="92"/>
                    <a:pt x="132" y="94"/>
                    <a:pt x="130" y="96"/>
                  </a:cubicBezTo>
                  <a:cubicBezTo>
                    <a:pt x="122" y="102"/>
                    <a:pt x="115" y="108"/>
                    <a:pt x="107" y="115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11" y="110"/>
                    <a:pt x="115" y="106"/>
                    <a:pt x="119" y="102"/>
                  </a:cubicBezTo>
                  <a:cubicBezTo>
                    <a:pt x="120" y="101"/>
                    <a:pt x="119" y="101"/>
                    <a:pt x="119" y="101"/>
                  </a:cubicBezTo>
                  <a:close/>
                  <a:moveTo>
                    <a:pt x="127" y="102"/>
                  </a:moveTo>
                  <a:cubicBezTo>
                    <a:pt x="125" y="104"/>
                    <a:pt x="123" y="106"/>
                    <a:pt x="121" y="108"/>
                  </a:cubicBezTo>
                  <a:cubicBezTo>
                    <a:pt x="120" y="109"/>
                    <a:pt x="120" y="109"/>
                    <a:pt x="119" y="110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22" y="107"/>
                    <a:pt x="125" y="104"/>
                    <a:pt x="127" y="102"/>
                  </a:cubicBezTo>
                  <a:close/>
                  <a:moveTo>
                    <a:pt x="189" y="111"/>
                  </a:moveTo>
                  <a:cubicBezTo>
                    <a:pt x="189" y="111"/>
                    <a:pt x="190" y="110"/>
                    <a:pt x="190" y="109"/>
                  </a:cubicBezTo>
                  <a:cubicBezTo>
                    <a:pt x="191" y="109"/>
                    <a:pt x="192" y="109"/>
                    <a:pt x="192" y="109"/>
                  </a:cubicBezTo>
                  <a:cubicBezTo>
                    <a:pt x="191" y="109"/>
                    <a:pt x="190" y="110"/>
                    <a:pt x="189" y="111"/>
                  </a:cubicBezTo>
                  <a:close/>
                  <a:moveTo>
                    <a:pt x="193" y="117"/>
                  </a:moveTo>
                  <a:cubicBezTo>
                    <a:pt x="193" y="117"/>
                    <a:pt x="194" y="117"/>
                    <a:pt x="194" y="117"/>
                  </a:cubicBezTo>
                  <a:cubicBezTo>
                    <a:pt x="194" y="118"/>
                    <a:pt x="193" y="118"/>
                    <a:pt x="192" y="119"/>
                  </a:cubicBezTo>
                  <a:cubicBezTo>
                    <a:pt x="192" y="118"/>
                    <a:pt x="193" y="118"/>
                    <a:pt x="193" y="117"/>
                  </a:cubicBezTo>
                  <a:close/>
                  <a:moveTo>
                    <a:pt x="189" y="107"/>
                  </a:moveTo>
                  <a:cubicBezTo>
                    <a:pt x="189" y="107"/>
                    <a:pt x="189" y="107"/>
                    <a:pt x="189" y="108"/>
                  </a:cubicBezTo>
                  <a:cubicBezTo>
                    <a:pt x="188" y="108"/>
                    <a:pt x="188" y="108"/>
                    <a:pt x="187" y="108"/>
                  </a:cubicBezTo>
                  <a:cubicBezTo>
                    <a:pt x="188" y="107"/>
                    <a:pt x="188" y="107"/>
                    <a:pt x="189" y="106"/>
                  </a:cubicBezTo>
                  <a:cubicBezTo>
                    <a:pt x="189" y="106"/>
                    <a:pt x="190" y="106"/>
                    <a:pt x="190" y="106"/>
                  </a:cubicBezTo>
                  <a:cubicBezTo>
                    <a:pt x="190" y="106"/>
                    <a:pt x="189" y="107"/>
                    <a:pt x="189" y="107"/>
                  </a:cubicBezTo>
                  <a:close/>
                  <a:moveTo>
                    <a:pt x="189" y="115"/>
                  </a:moveTo>
                  <a:cubicBezTo>
                    <a:pt x="189" y="115"/>
                    <a:pt x="189" y="115"/>
                    <a:pt x="189" y="115"/>
                  </a:cubicBezTo>
                  <a:cubicBezTo>
                    <a:pt x="189" y="116"/>
                    <a:pt x="188" y="116"/>
                    <a:pt x="187" y="117"/>
                  </a:cubicBezTo>
                  <a:cubicBezTo>
                    <a:pt x="187" y="117"/>
                    <a:pt x="187" y="117"/>
                    <a:pt x="186" y="118"/>
                  </a:cubicBezTo>
                  <a:cubicBezTo>
                    <a:pt x="186" y="118"/>
                    <a:pt x="185" y="118"/>
                    <a:pt x="184" y="119"/>
                  </a:cubicBezTo>
                  <a:cubicBezTo>
                    <a:pt x="186" y="118"/>
                    <a:pt x="187" y="116"/>
                    <a:pt x="189" y="115"/>
                  </a:cubicBezTo>
                  <a:close/>
                  <a:moveTo>
                    <a:pt x="191" y="117"/>
                  </a:moveTo>
                  <a:cubicBezTo>
                    <a:pt x="190" y="118"/>
                    <a:pt x="189" y="120"/>
                    <a:pt x="188" y="121"/>
                  </a:cubicBezTo>
                  <a:cubicBezTo>
                    <a:pt x="187" y="121"/>
                    <a:pt x="186" y="122"/>
                    <a:pt x="185" y="123"/>
                  </a:cubicBezTo>
                  <a:cubicBezTo>
                    <a:pt x="186" y="121"/>
                    <a:pt x="187" y="120"/>
                    <a:pt x="188" y="119"/>
                  </a:cubicBezTo>
                  <a:cubicBezTo>
                    <a:pt x="189" y="118"/>
                    <a:pt x="190" y="117"/>
                    <a:pt x="191" y="117"/>
                  </a:cubicBezTo>
                  <a:close/>
                  <a:moveTo>
                    <a:pt x="182" y="131"/>
                  </a:moveTo>
                  <a:cubicBezTo>
                    <a:pt x="183" y="131"/>
                    <a:pt x="183" y="130"/>
                    <a:pt x="184" y="130"/>
                  </a:cubicBezTo>
                  <a:cubicBezTo>
                    <a:pt x="184" y="130"/>
                    <a:pt x="184" y="130"/>
                    <a:pt x="184" y="130"/>
                  </a:cubicBezTo>
                  <a:cubicBezTo>
                    <a:pt x="183" y="131"/>
                    <a:pt x="182" y="132"/>
                    <a:pt x="181" y="133"/>
                  </a:cubicBezTo>
                  <a:cubicBezTo>
                    <a:pt x="181" y="133"/>
                    <a:pt x="180" y="133"/>
                    <a:pt x="180" y="134"/>
                  </a:cubicBezTo>
                  <a:cubicBezTo>
                    <a:pt x="181" y="133"/>
                    <a:pt x="182" y="132"/>
                    <a:pt x="182" y="131"/>
                  </a:cubicBezTo>
                  <a:close/>
                  <a:moveTo>
                    <a:pt x="180" y="124"/>
                  </a:moveTo>
                  <a:cubicBezTo>
                    <a:pt x="181" y="123"/>
                    <a:pt x="183" y="122"/>
                    <a:pt x="184" y="121"/>
                  </a:cubicBezTo>
                  <a:cubicBezTo>
                    <a:pt x="183" y="122"/>
                    <a:pt x="182" y="124"/>
                    <a:pt x="181" y="125"/>
                  </a:cubicBezTo>
                  <a:cubicBezTo>
                    <a:pt x="181" y="124"/>
                    <a:pt x="180" y="124"/>
                    <a:pt x="180" y="124"/>
                  </a:cubicBezTo>
                  <a:close/>
                  <a:moveTo>
                    <a:pt x="178" y="122"/>
                  </a:moveTo>
                  <a:cubicBezTo>
                    <a:pt x="178" y="122"/>
                    <a:pt x="178" y="122"/>
                    <a:pt x="178" y="122"/>
                  </a:cubicBezTo>
                  <a:cubicBezTo>
                    <a:pt x="176" y="121"/>
                    <a:pt x="175" y="121"/>
                    <a:pt x="174" y="120"/>
                  </a:cubicBezTo>
                  <a:cubicBezTo>
                    <a:pt x="178" y="117"/>
                    <a:pt x="182" y="115"/>
                    <a:pt x="186" y="112"/>
                  </a:cubicBezTo>
                  <a:cubicBezTo>
                    <a:pt x="183" y="115"/>
                    <a:pt x="181" y="119"/>
                    <a:pt x="178" y="122"/>
                  </a:cubicBezTo>
                  <a:close/>
                  <a:moveTo>
                    <a:pt x="178" y="128"/>
                  </a:moveTo>
                  <a:cubicBezTo>
                    <a:pt x="176" y="129"/>
                    <a:pt x="175" y="129"/>
                    <a:pt x="173" y="130"/>
                  </a:cubicBezTo>
                  <a:cubicBezTo>
                    <a:pt x="175" y="129"/>
                    <a:pt x="176" y="127"/>
                    <a:pt x="177" y="125"/>
                  </a:cubicBezTo>
                  <a:cubicBezTo>
                    <a:pt x="178" y="125"/>
                    <a:pt x="178" y="125"/>
                    <a:pt x="178" y="125"/>
                  </a:cubicBezTo>
                  <a:cubicBezTo>
                    <a:pt x="178" y="125"/>
                    <a:pt x="179" y="126"/>
                    <a:pt x="179" y="126"/>
                  </a:cubicBezTo>
                  <a:cubicBezTo>
                    <a:pt x="179" y="126"/>
                    <a:pt x="179" y="126"/>
                    <a:pt x="179" y="126"/>
                  </a:cubicBezTo>
                  <a:cubicBezTo>
                    <a:pt x="179" y="126"/>
                    <a:pt x="178" y="127"/>
                    <a:pt x="178" y="127"/>
                  </a:cubicBezTo>
                  <a:cubicBezTo>
                    <a:pt x="177" y="127"/>
                    <a:pt x="177" y="128"/>
                    <a:pt x="178" y="128"/>
                  </a:cubicBezTo>
                  <a:close/>
                  <a:moveTo>
                    <a:pt x="127" y="123"/>
                  </a:moveTo>
                  <a:cubicBezTo>
                    <a:pt x="127" y="123"/>
                    <a:pt x="126" y="124"/>
                    <a:pt x="126" y="124"/>
                  </a:cubicBezTo>
                  <a:cubicBezTo>
                    <a:pt x="126" y="123"/>
                    <a:pt x="126" y="123"/>
                    <a:pt x="127" y="123"/>
                  </a:cubicBezTo>
                  <a:cubicBezTo>
                    <a:pt x="127" y="123"/>
                    <a:pt x="127" y="123"/>
                    <a:pt x="127" y="122"/>
                  </a:cubicBezTo>
                  <a:cubicBezTo>
                    <a:pt x="128" y="122"/>
                    <a:pt x="128" y="122"/>
                    <a:pt x="128" y="122"/>
                  </a:cubicBezTo>
                  <a:cubicBezTo>
                    <a:pt x="128" y="122"/>
                    <a:pt x="128" y="123"/>
                    <a:pt x="127" y="123"/>
                  </a:cubicBezTo>
                  <a:close/>
                  <a:moveTo>
                    <a:pt x="136" y="122"/>
                  </a:moveTo>
                  <a:cubicBezTo>
                    <a:pt x="135" y="122"/>
                    <a:pt x="135" y="123"/>
                    <a:pt x="134" y="123"/>
                  </a:cubicBezTo>
                  <a:cubicBezTo>
                    <a:pt x="133" y="125"/>
                    <a:pt x="131" y="126"/>
                    <a:pt x="130" y="127"/>
                  </a:cubicBezTo>
                  <a:cubicBezTo>
                    <a:pt x="129" y="127"/>
                    <a:pt x="128" y="126"/>
                    <a:pt x="127" y="126"/>
                  </a:cubicBezTo>
                  <a:cubicBezTo>
                    <a:pt x="127" y="125"/>
                    <a:pt x="128" y="125"/>
                    <a:pt x="128" y="124"/>
                  </a:cubicBezTo>
                  <a:cubicBezTo>
                    <a:pt x="131" y="123"/>
                    <a:pt x="133" y="122"/>
                    <a:pt x="136" y="122"/>
                  </a:cubicBezTo>
                  <a:close/>
                  <a:moveTo>
                    <a:pt x="126" y="127"/>
                  </a:moveTo>
                  <a:cubicBezTo>
                    <a:pt x="127" y="127"/>
                    <a:pt x="127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7" y="129"/>
                    <a:pt x="126" y="130"/>
                    <a:pt x="125" y="131"/>
                  </a:cubicBezTo>
                  <a:cubicBezTo>
                    <a:pt x="123" y="132"/>
                    <a:pt x="121" y="133"/>
                    <a:pt x="120" y="134"/>
                  </a:cubicBezTo>
                  <a:cubicBezTo>
                    <a:pt x="122" y="132"/>
                    <a:pt x="124" y="130"/>
                    <a:pt x="126" y="127"/>
                  </a:cubicBezTo>
                  <a:close/>
                  <a:moveTo>
                    <a:pt x="131" y="129"/>
                  </a:moveTo>
                  <a:cubicBezTo>
                    <a:pt x="132" y="129"/>
                    <a:pt x="132" y="129"/>
                    <a:pt x="133" y="130"/>
                  </a:cubicBezTo>
                  <a:cubicBezTo>
                    <a:pt x="133" y="130"/>
                    <a:pt x="133" y="130"/>
                    <a:pt x="132" y="130"/>
                  </a:cubicBezTo>
                  <a:cubicBezTo>
                    <a:pt x="132" y="130"/>
                    <a:pt x="132" y="130"/>
                    <a:pt x="132" y="130"/>
                  </a:cubicBezTo>
                  <a:cubicBezTo>
                    <a:pt x="130" y="131"/>
                    <a:pt x="129" y="132"/>
                    <a:pt x="127" y="133"/>
                  </a:cubicBezTo>
                  <a:cubicBezTo>
                    <a:pt x="128" y="132"/>
                    <a:pt x="130" y="130"/>
                    <a:pt x="131" y="129"/>
                  </a:cubicBezTo>
                  <a:close/>
                  <a:moveTo>
                    <a:pt x="132" y="128"/>
                  </a:moveTo>
                  <a:cubicBezTo>
                    <a:pt x="135" y="126"/>
                    <a:pt x="138" y="124"/>
                    <a:pt x="140" y="123"/>
                  </a:cubicBezTo>
                  <a:cubicBezTo>
                    <a:pt x="138" y="125"/>
                    <a:pt x="136" y="127"/>
                    <a:pt x="134" y="129"/>
                  </a:cubicBezTo>
                  <a:cubicBezTo>
                    <a:pt x="134" y="128"/>
                    <a:pt x="133" y="128"/>
                    <a:pt x="132" y="128"/>
                  </a:cubicBezTo>
                  <a:close/>
                  <a:moveTo>
                    <a:pt x="139" y="130"/>
                  </a:moveTo>
                  <a:cubicBezTo>
                    <a:pt x="139" y="130"/>
                    <a:pt x="139" y="130"/>
                    <a:pt x="139" y="130"/>
                  </a:cubicBezTo>
                  <a:cubicBezTo>
                    <a:pt x="139" y="130"/>
                    <a:pt x="138" y="130"/>
                    <a:pt x="138" y="130"/>
                  </a:cubicBezTo>
                  <a:cubicBezTo>
                    <a:pt x="138" y="130"/>
                    <a:pt x="139" y="129"/>
                    <a:pt x="139" y="129"/>
                  </a:cubicBezTo>
                  <a:cubicBezTo>
                    <a:pt x="140" y="129"/>
                    <a:pt x="141" y="128"/>
                    <a:pt x="142" y="128"/>
                  </a:cubicBezTo>
                  <a:cubicBezTo>
                    <a:pt x="141" y="129"/>
                    <a:pt x="140" y="129"/>
                    <a:pt x="139" y="130"/>
                  </a:cubicBezTo>
                  <a:close/>
                  <a:moveTo>
                    <a:pt x="148" y="136"/>
                  </a:moveTo>
                  <a:cubicBezTo>
                    <a:pt x="144" y="138"/>
                    <a:pt x="141" y="141"/>
                    <a:pt x="138" y="143"/>
                  </a:cubicBezTo>
                  <a:cubicBezTo>
                    <a:pt x="138" y="142"/>
                    <a:pt x="139" y="142"/>
                    <a:pt x="139" y="141"/>
                  </a:cubicBezTo>
                  <a:cubicBezTo>
                    <a:pt x="140" y="140"/>
                    <a:pt x="141" y="140"/>
                    <a:pt x="141" y="139"/>
                  </a:cubicBezTo>
                  <a:cubicBezTo>
                    <a:pt x="142" y="139"/>
                    <a:pt x="142" y="139"/>
                    <a:pt x="142" y="139"/>
                  </a:cubicBezTo>
                  <a:cubicBezTo>
                    <a:pt x="144" y="138"/>
                    <a:pt x="146" y="137"/>
                    <a:pt x="148" y="136"/>
                  </a:cubicBezTo>
                  <a:close/>
                  <a:moveTo>
                    <a:pt x="139" y="134"/>
                  </a:moveTo>
                  <a:cubicBezTo>
                    <a:pt x="140" y="133"/>
                    <a:pt x="141" y="133"/>
                    <a:pt x="141" y="133"/>
                  </a:cubicBezTo>
                  <a:cubicBezTo>
                    <a:pt x="141" y="133"/>
                    <a:pt x="141" y="133"/>
                    <a:pt x="141" y="133"/>
                  </a:cubicBezTo>
                  <a:cubicBezTo>
                    <a:pt x="140" y="134"/>
                    <a:pt x="139" y="136"/>
                    <a:pt x="137" y="137"/>
                  </a:cubicBezTo>
                  <a:cubicBezTo>
                    <a:pt x="137" y="137"/>
                    <a:pt x="136" y="138"/>
                    <a:pt x="135" y="138"/>
                  </a:cubicBezTo>
                  <a:cubicBezTo>
                    <a:pt x="137" y="137"/>
                    <a:pt x="138" y="135"/>
                    <a:pt x="139" y="134"/>
                  </a:cubicBezTo>
                  <a:close/>
                  <a:moveTo>
                    <a:pt x="144" y="144"/>
                  </a:moveTo>
                  <a:cubicBezTo>
                    <a:pt x="143" y="144"/>
                    <a:pt x="143" y="144"/>
                    <a:pt x="143" y="144"/>
                  </a:cubicBezTo>
                  <a:cubicBezTo>
                    <a:pt x="142" y="145"/>
                    <a:pt x="141" y="146"/>
                    <a:pt x="140" y="147"/>
                  </a:cubicBezTo>
                  <a:cubicBezTo>
                    <a:pt x="139" y="147"/>
                    <a:pt x="138" y="146"/>
                    <a:pt x="137" y="146"/>
                  </a:cubicBezTo>
                  <a:cubicBezTo>
                    <a:pt x="139" y="145"/>
                    <a:pt x="141" y="145"/>
                    <a:pt x="144" y="144"/>
                  </a:cubicBezTo>
                  <a:close/>
                  <a:moveTo>
                    <a:pt x="146" y="152"/>
                  </a:moveTo>
                  <a:cubicBezTo>
                    <a:pt x="147" y="151"/>
                    <a:pt x="148" y="151"/>
                    <a:pt x="149" y="150"/>
                  </a:cubicBezTo>
                  <a:cubicBezTo>
                    <a:pt x="148" y="151"/>
                    <a:pt x="147" y="152"/>
                    <a:pt x="146" y="153"/>
                  </a:cubicBezTo>
                  <a:cubicBezTo>
                    <a:pt x="145" y="154"/>
                    <a:pt x="144" y="154"/>
                    <a:pt x="142" y="155"/>
                  </a:cubicBezTo>
                  <a:cubicBezTo>
                    <a:pt x="143" y="154"/>
                    <a:pt x="145" y="153"/>
                    <a:pt x="146" y="152"/>
                  </a:cubicBezTo>
                  <a:close/>
                  <a:moveTo>
                    <a:pt x="146" y="147"/>
                  </a:moveTo>
                  <a:cubicBezTo>
                    <a:pt x="147" y="145"/>
                    <a:pt x="149" y="144"/>
                    <a:pt x="150" y="142"/>
                  </a:cubicBezTo>
                  <a:cubicBezTo>
                    <a:pt x="151" y="141"/>
                    <a:pt x="153" y="140"/>
                    <a:pt x="154" y="139"/>
                  </a:cubicBezTo>
                  <a:cubicBezTo>
                    <a:pt x="155" y="139"/>
                    <a:pt x="155" y="139"/>
                    <a:pt x="156" y="139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4" y="142"/>
                    <a:pt x="151" y="144"/>
                    <a:pt x="149" y="146"/>
                  </a:cubicBezTo>
                  <a:cubicBezTo>
                    <a:pt x="149" y="146"/>
                    <a:pt x="149" y="146"/>
                    <a:pt x="149" y="146"/>
                  </a:cubicBezTo>
                  <a:cubicBezTo>
                    <a:pt x="148" y="146"/>
                    <a:pt x="147" y="147"/>
                    <a:pt x="146" y="147"/>
                  </a:cubicBezTo>
                  <a:close/>
                  <a:moveTo>
                    <a:pt x="173" y="99"/>
                  </a:moveTo>
                  <a:cubicBezTo>
                    <a:pt x="172" y="99"/>
                    <a:pt x="172" y="99"/>
                    <a:pt x="172" y="99"/>
                  </a:cubicBezTo>
                  <a:cubicBezTo>
                    <a:pt x="172" y="99"/>
                    <a:pt x="172" y="99"/>
                    <a:pt x="171" y="99"/>
                  </a:cubicBezTo>
                  <a:cubicBezTo>
                    <a:pt x="170" y="100"/>
                    <a:pt x="168" y="101"/>
                    <a:pt x="167" y="101"/>
                  </a:cubicBezTo>
                  <a:cubicBezTo>
                    <a:pt x="168" y="100"/>
                    <a:pt x="170" y="98"/>
                    <a:pt x="172" y="97"/>
                  </a:cubicBezTo>
                  <a:cubicBezTo>
                    <a:pt x="172" y="97"/>
                    <a:pt x="172" y="97"/>
                    <a:pt x="172" y="97"/>
                  </a:cubicBezTo>
                  <a:cubicBezTo>
                    <a:pt x="172" y="98"/>
                    <a:pt x="172" y="98"/>
                    <a:pt x="173" y="99"/>
                  </a:cubicBezTo>
                  <a:close/>
                  <a:moveTo>
                    <a:pt x="168" y="111"/>
                  </a:moveTo>
                  <a:cubicBezTo>
                    <a:pt x="170" y="109"/>
                    <a:pt x="172" y="108"/>
                    <a:pt x="174" y="107"/>
                  </a:cubicBezTo>
                  <a:cubicBezTo>
                    <a:pt x="174" y="107"/>
                    <a:pt x="175" y="108"/>
                    <a:pt x="175" y="107"/>
                  </a:cubicBezTo>
                  <a:cubicBezTo>
                    <a:pt x="176" y="107"/>
                    <a:pt x="176" y="107"/>
                    <a:pt x="176" y="107"/>
                  </a:cubicBezTo>
                  <a:cubicBezTo>
                    <a:pt x="176" y="107"/>
                    <a:pt x="176" y="107"/>
                    <a:pt x="175" y="108"/>
                  </a:cubicBezTo>
                  <a:cubicBezTo>
                    <a:pt x="171" y="110"/>
                    <a:pt x="167" y="113"/>
                    <a:pt x="163" y="115"/>
                  </a:cubicBezTo>
                  <a:cubicBezTo>
                    <a:pt x="164" y="114"/>
                    <a:pt x="164" y="113"/>
                    <a:pt x="165" y="113"/>
                  </a:cubicBezTo>
                  <a:cubicBezTo>
                    <a:pt x="166" y="112"/>
                    <a:pt x="167" y="111"/>
                    <a:pt x="168" y="111"/>
                  </a:cubicBezTo>
                  <a:close/>
                  <a:moveTo>
                    <a:pt x="165" y="124"/>
                  </a:moveTo>
                  <a:cubicBezTo>
                    <a:pt x="166" y="123"/>
                    <a:pt x="167" y="122"/>
                    <a:pt x="168" y="121"/>
                  </a:cubicBezTo>
                  <a:cubicBezTo>
                    <a:pt x="168" y="122"/>
                    <a:pt x="168" y="122"/>
                    <a:pt x="167" y="122"/>
                  </a:cubicBezTo>
                  <a:cubicBezTo>
                    <a:pt x="166" y="123"/>
                    <a:pt x="165" y="124"/>
                    <a:pt x="164" y="125"/>
                  </a:cubicBezTo>
                  <a:cubicBezTo>
                    <a:pt x="164" y="124"/>
                    <a:pt x="164" y="124"/>
                    <a:pt x="165" y="124"/>
                  </a:cubicBezTo>
                  <a:close/>
                  <a:moveTo>
                    <a:pt x="156" y="126"/>
                  </a:moveTo>
                  <a:cubicBezTo>
                    <a:pt x="157" y="125"/>
                    <a:pt x="158" y="125"/>
                    <a:pt x="159" y="124"/>
                  </a:cubicBezTo>
                  <a:cubicBezTo>
                    <a:pt x="160" y="123"/>
                    <a:pt x="161" y="123"/>
                    <a:pt x="161" y="122"/>
                  </a:cubicBezTo>
                  <a:cubicBezTo>
                    <a:pt x="162" y="122"/>
                    <a:pt x="163" y="122"/>
                    <a:pt x="164" y="121"/>
                  </a:cubicBezTo>
                  <a:cubicBezTo>
                    <a:pt x="161" y="123"/>
                    <a:pt x="159" y="125"/>
                    <a:pt x="156" y="126"/>
                  </a:cubicBezTo>
                  <a:close/>
                  <a:moveTo>
                    <a:pt x="165" y="127"/>
                  </a:moveTo>
                  <a:cubicBezTo>
                    <a:pt x="166" y="127"/>
                    <a:pt x="166" y="127"/>
                    <a:pt x="166" y="127"/>
                  </a:cubicBezTo>
                  <a:cubicBezTo>
                    <a:pt x="167" y="126"/>
                    <a:pt x="167" y="126"/>
                    <a:pt x="166" y="125"/>
                  </a:cubicBezTo>
                  <a:cubicBezTo>
                    <a:pt x="167" y="125"/>
                    <a:pt x="167" y="125"/>
                    <a:pt x="168" y="124"/>
                  </a:cubicBezTo>
                  <a:cubicBezTo>
                    <a:pt x="169" y="123"/>
                    <a:pt x="170" y="122"/>
                    <a:pt x="172" y="121"/>
                  </a:cubicBezTo>
                  <a:cubicBezTo>
                    <a:pt x="173" y="122"/>
                    <a:pt x="175" y="123"/>
                    <a:pt x="176" y="124"/>
                  </a:cubicBezTo>
                  <a:cubicBezTo>
                    <a:pt x="170" y="127"/>
                    <a:pt x="163" y="131"/>
                    <a:pt x="157" y="135"/>
                  </a:cubicBezTo>
                  <a:cubicBezTo>
                    <a:pt x="157" y="135"/>
                    <a:pt x="157" y="135"/>
                    <a:pt x="157" y="135"/>
                  </a:cubicBezTo>
                  <a:cubicBezTo>
                    <a:pt x="160" y="133"/>
                    <a:pt x="162" y="130"/>
                    <a:pt x="165" y="127"/>
                  </a:cubicBezTo>
                  <a:close/>
                  <a:moveTo>
                    <a:pt x="158" y="115"/>
                  </a:moveTo>
                  <a:cubicBezTo>
                    <a:pt x="157" y="115"/>
                    <a:pt x="156" y="116"/>
                    <a:pt x="155" y="116"/>
                  </a:cubicBezTo>
                  <a:cubicBezTo>
                    <a:pt x="157" y="115"/>
                    <a:pt x="158" y="114"/>
                    <a:pt x="159" y="112"/>
                  </a:cubicBezTo>
                  <a:cubicBezTo>
                    <a:pt x="161" y="111"/>
                    <a:pt x="162" y="110"/>
                    <a:pt x="164" y="109"/>
                  </a:cubicBezTo>
                  <a:cubicBezTo>
                    <a:pt x="162" y="111"/>
                    <a:pt x="160" y="113"/>
                    <a:pt x="158" y="115"/>
                  </a:cubicBezTo>
                  <a:close/>
                  <a:moveTo>
                    <a:pt x="159" y="127"/>
                  </a:moveTo>
                  <a:cubicBezTo>
                    <a:pt x="159" y="127"/>
                    <a:pt x="158" y="128"/>
                    <a:pt x="158" y="128"/>
                  </a:cubicBezTo>
                  <a:cubicBezTo>
                    <a:pt x="156" y="129"/>
                    <a:pt x="154" y="130"/>
                    <a:pt x="152" y="132"/>
                  </a:cubicBezTo>
                  <a:cubicBezTo>
                    <a:pt x="154" y="130"/>
                    <a:pt x="156" y="129"/>
                    <a:pt x="159" y="127"/>
                  </a:cubicBezTo>
                  <a:close/>
                  <a:moveTo>
                    <a:pt x="151" y="117"/>
                  </a:moveTo>
                  <a:cubicBezTo>
                    <a:pt x="151" y="117"/>
                    <a:pt x="150" y="117"/>
                    <a:pt x="149" y="117"/>
                  </a:cubicBezTo>
                  <a:cubicBezTo>
                    <a:pt x="150" y="117"/>
                    <a:pt x="150" y="117"/>
                    <a:pt x="150" y="117"/>
                  </a:cubicBezTo>
                  <a:cubicBezTo>
                    <a:pt x="150" y="116"/>
                    <a:pt x="151" y="115"/>
                    <a:pt x="152" y="115"/>
                  </a:cubicBezTo>
                  <a:cubicBezTo>
                    <a:pt x="152" y="114"/>
                    <a:pt x="153" y="114"/>
                    <a:pt x="154" y="113"/>
                  </a:cubicBezTo>
                  <a:cubicBezTo>
                    <a:pt x="153" y="114"/>
                    <a:pt x="152" y="116"/>
                    <a:pt x="151" y="117"/>
                  </a:cubicBezTo>
                  <a:close/>
                  <a:moveTo>
                    <a:pt x="157" y="147"/>
                  </a:moveTo>
                  <a:cubicBezTo>
                    <a:pt x="158" y="147"/>
                    <a:pt x="159" y="146"/>
                    <a:pt x="161" y="146"/>
                  </a:cubicBezTo>
                  <a:cubicBezTo>
                    <a:pt x="159" y="147"/>
                    <a:pt x="157" y="147"/>
                    <a:pt x="156" y="148"/>
                  </a:cubicBezTo>
                  <a:cubicBezTo>
                    <a:pt x="156" y="148"/>
                    <a:pt x="157" y="147"/>
                    <a:pt x="157" y="147"/>
                  </a:cubicBezTo>
                  <a:close/>
                  <a:moveTo>
                    <a:pt x="159" y="137"/>
                  </a:moveTo>
                  <a:cubicBezTo>
                    <a:pt x="159" y="138"/>
                    <a:pt x="159" y="138"/>
                    <a:pt x="158" y="138"/>
                  </a:cubicBezTo>
                  <a:cubicBezTo>
                    <a:pt x="158" y="138"/>
                    <a:pt x="158" y="138"/>
                    <a:pt x="158" y="138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7" y="137"/>
                    <a:pt x="158" y="137"/>
                    <a:pt x="158" y="137"/>
                  </a:cubicBezTo>
                  <a:cubicBezTo>
                    <a:pt x="159" y="137"/>
                    <a:pt x="160" y="137"/>
                    <a:pt x="161" y="137"/>
                  </a:cubicBezTo>
                  <a:cubicBezTo>
                    <a:pt x="161" y="137"/>
                    <a:pt x="161" y="138"/>
                    <a:pt x="161" y="138"/>
                  </a:cubicBezTo>
                  <a:cubicBezTo>
                    <a:pt x="160" y="137"/>
                    <a:pt x="160" y="137"/>
                    <a:pt x="159" y="137"/>
                  </a:cubicBezTo>
                  <a:close/>
                  <a:moveTo>
                    <a:pt x="160" y="136"/>
                  </a:moveTo>
                  <a:cubicBezTo>
                    <a:pt x="162" y="135"/>
                    <a:pt x="163" y="135"/>
                    <a:pt x="165" y="134"/>
                  </a:cubicBezTo>
                  <a:cubicBezTo>
                    <a:pt x="164" y="135"/>
                    <a:pt x="163" y="135"/>
                    <a:pt x="163" y="136"/>
                  </a:cubicBezTo>
                  <a:cubicBezTo>
                    <a:pt x="162" y="136"/>
                    <a:pt x="161" y="136"/>
                    <a:pt x="160" y="136"/>
                  </a:cubicBezTo>
                  <a:close/>
                  <a:moveTo>
                    <a:pt x="167" y="141"/>
                  </a:moveTo>
                  <a:cubicBezTo>
                    <a:pt x="166" y="141"/>
                    <a:pt x="166" y="141"/>
                    <a:pt x="166" y="142"/>
                  </a:cubicBezTo>
                  <a:cubicBezTo>
                    <a:pt x="165" y="142"/>
                    <a:pt x="164" y="142"/>
                    <a:pt x="163" y="143"/>
                  </a:cubicBezTo>
                  <a:cubicBezTo>
                    <a:pt x="164" y="142"/>
                    <a:pt x="166" y="141"/>
                    <a:pt x="167" y="141"/>
                  </a:cubicBezTo>
                  <a:close/>
                  <a:moveTo>
                    <a:pt x="165" y="146"/>
                  </a:moveTo>
                  <a:cubicBezTo>
                    <a:pt x="167" y="144"/>
                    <a:pt x="169" y="143"/>
                    <a:pt x="171" y="142"/>
                  </a:cubicBezTo>
                  <a:cubicBezTo>
                    <a:pt x="172" y="141"/>
                    <a:pt x="171" y="140"/>
                    <a:pt x="170" y="140"/>
                  </a:cubicBezTo>
                  <a:cubicBezTo>
                    <a:pt x="171" y="139"/>
                    <a:pt x="172" y="138"/>
                    <a:pt x="173" y="137"/>
                  </a:cubicBezTo>
                  <a:cubicBezTo>
                    <a:pt x="174" y="137"/>
                    <a:pt x="175" y="137"/>
                    <a:pt x="176" y="136"/>
                  </a:cubicBezTo>
                  <a:cubicBezTo>
                    <a:pt x="174" y="138"/>
                    <a:pt x="173" y="140"/>
                    <a:pt x="171" y="142"/>
                  </a:cubicBezTo>
                  <a:cubicBezTo>
                    <a:pt x="169" y="143"/>
                    <a:pt x="166" y="145"/>
                    <a:pt x="164" y="147"/>
                  </a:cubicBezTo>
                  <a:cubicBezTo>
                    <a:pt x="164" y="146"/>
                    <a:pt x="165" y="146"/>
                    <a:pt x="165" y="146"/>
                  </a:cubicBezTo>
                  <a:close/>
                  <a:moveTo>
                    <a:pt x="178" y="115"/>
                  </a:moveTo>
                  <a:cubicBezTo>
                    <a:pt x="180" y="113"/>
                    <a:pt x="182" y="112"/>
                    <a:pt x="184" y="110"/>
                  </a:cubicBezTo>
                  <a:cubicBezTo>
                    <a:pt x="185" y="110"/>
                    <a:pt x="185" y="110"/>
                    <a:pt x="186" y="110"/>
                  </a:cubicBezTo>
                  <a:cubicBezTo>
                    <a:pt x="183" y="112"/>
                    <a:pt x="180" y="113"/>
                    <a:pt x="178" y="115"/>
                  </a:cubicBezTo>
                  <a:close/>
                  <a:moveTo>
                    <a:pt x="180" y="108"/>
                  </a:moveTo>
                  <a:cubicBezTo>
                    <a:pt x="181" y="107"/>
                    <a:pt x="181" y="107"/>
                    <a:pt x="182" y="106"/>
                  </a:cubicBezTo>
                  <a:cubicBezTo>
                    <a:pt x="183" y="106"/>
                    <a:pt x="184" y="105"/>
                    <a:pt x="186" y="104"/>
                  </a:cubicBezTo>
                  <a:cubicBezTo>
                    <a:pt x="184" y="106"/>
                    <a:pt x="182" y="107"/>
                    <a:pt x="180" y="108"/>
                  </a:cubicBezTo>
                  <a:close/>
                  <a:moveTo>
                    <a:pt x="184" y="97"/>
                  </a:moveTo>
                  <a:cubicBezTo>
                    <a:pt x="183" y="98"/>
                    <a:pt x="181" y="100"/>
                    <a:pt x="180" y="101"/>
                  </a:cubicBezTo>
                  <a:cubicBezTo>
                    <a:pt x="176" y="103"/>
                    <a:pt x="173" y="105"/>
                    <a:pt x="169" y="107"/>
                  </a:cubicBezTo>
                  <a:cubicBezTo>
                    <a:pt x="172" y="105"/>
                    <a:pt x="174" y="103"/>
                    <a:pt x="176" y="100"/>
                  </a:cubicBezTo>
                  <a:cubicBezTo>
                    <a:pt x="177" y="99"/>
                    <a:pt x="178" y="98"/>
                    <a:pt x="180" y="98"/>
                  </a:cubicBezTo>
                  <a:cubicBezTo>
                    <a:pt x="181" y="97"/>
                    <a:pt x="183" y="97"/>
                    <a:pt x="185" y="96"/>
                  </a:cubicBezTo>
                  <a:cubicBezTo>
                    <a:pt x="185" y="96"/>
                    <a:pt x="184" y="97"/>
                    <a:pt x="184" y="97"/>
                  </a:cubicBezTo>
                  <a:close/>
                  <a:moveTo>
                    <a:pt x="181" y="91"/>
                  </a:moveTo>
                  <a:cubicBezTo>
                    <a:pt x="179" y="92"/>
                    <a:pt x="177" y="93"/>
                    <a:pt x="175" y="95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8" y="92"/>
                    <a:pt x="180" y="90"/>
                    <a:pt x="183" y="89"/>
                  </a:cubicBezTo>
                  <a:cubicBezTo>
                    <a:pt x="182" y="89"/>
                    <a:pt x="182" y="90"/>
                    <a:pt x="181" y="91"/>
                  </a:cubicBezTo>
                  <a:close/>
                  <a:moveTo>
                    <a:pt x="172" y="93"/>
                  </a:moveTo>
                  <a:cubicBezTo>
                    <a:pt x="172" y="92"/>
                    <a:pt x="173" y="91"/>
                    <a:pt x="173" y="91"/>
                  </a:cubicBezTo>
                  <a:cubicBezTo>
                    <a:pt x="174" y="90"/>
                    <a:pt x="175" y="90"/>
                    <a:pt x="176" y="90"/>
                  </a:cubicBezTo>
                  <a:cubicBezTo>
                    <a:pt x="174" y="91"/>
                    <a:pt x="173" y="92"/>
                    <a:pt x="172" y="93"/>
                  </a:cubicBezTo>
                  <a:close/>
                  <a:moveTo>
                    <a:pt x="172" y="89"/>
                  </a:moveTo>
                  <a:cubicBezTo>
                    <a:pt x="172" y="89"/>
                    <a:pt x="172" y="89"/>
                    <a:pt x="172" y="89"/>
                  </a:cubicBezTo>
                  <a:cubicBezTo>
                    <a:pt x="170" y="93"/>
                    <a:pt x="167" y="96"/>
                    <a:pt x="165" y="99"/>
                  </a:cubicBezTo>
                  <a:cubicBezTo>
                    <a:pt x="163" y="101"/>
                    <a:pt x="161" y="103"/>
                    <a:pt x="159" y="105"/>
                  </a:cubicBezTo>
                  <a:cubicBezTo>
                    <a:pt x="156" y="106"/>
                    <a:pt x="154" y="107"/>
                    <a:pt x="152" y="108"/>
                  </a:cubicBezTo>
                  <a:cubicBezTo>
                    <a:pt x="159" y="101"/>
                    <a:pt x="166" y="94"/>
                    <a:pt x="173" y="88"/>
                  </a:cubicBezTo>
                  <a:cubicBezTo>
                    <a:pt x="173" y="88"/>
                    <a:pt x="173" y="89"/>
                    <a:pt x="172" y="89"/>
                  </a:cubicBezTo>
                  <a:close/>
                  <a:moveTo>
                    <a:pt x="152" y="111"/>
                  </a:moveTo>
                  <a:cubicBezTo>
                    <a:pt x="153" y="111"/>
                    <a:pt x="153" y="110"/>
                    <a:pt x="153" y="110"/>
                  </a:cubicBezTo>
                  <a:cubicBezTo>
                    <a:pt x="153" y="109"/>
                    <a:pt x="154" y="109"/>
                    <a:pt x="155" y="109"/>
                  </a:cubicBezTo>
                  <a:cubicBezTo>
                    <a:pt x="154" y="109"/>
                    <a:pt x="154" y="110"/>
                    <a:pt x="154" y="110"/>
                  </a:cubicBezTo>
                  <a:cubicBezTo>
                    <a:pt x="152" y="112"/>
                    <a:pt x="150" y="114"/>
                    <a:pt x="148" y="115"/>
                  </a:cubicBezTo>
                  <a:cubicBezTo>
                    <a:pt x="147" y="116"/>
                    <a:pt x="145" y="117"/>
                    <a:pt x="144" y="118"/>
                  </a:cubicBezTo>
                  <a:cubicBezTo>
                    <a:pt x="144" y="118"/>
                    <a:pt x="144" y="118"/>
                    <a:pt x="144" y="118"/>
                  </a:cubicBezTo>
                  <a:cubicBezTo>
                    <a:pt x="147" y="116"/>
                    <a:pt x="150" y="113"/>
                    <a:pt x="152" y="111"/>
                  </a:cubicBezTo>
                  <a:close/>
                  <a:moveTo>
                    <a:pt x="148" y="119"/>
                  </a:moveTo>
                  <a:cubicBezTo>
                    <a:pt x="148" y="119"/>
                    <a:pt x="149" y="119"/>
                    <a:pt x="149" y="118"/>
                  </a:cubicBezTo>
                  <a:cubicBezTo>
                    <a:pt x="148" y="120"/>
                    <a:pt x="146" y="122"/>
                    <a:pt x="145" y="123"/>
                  </a:cubicBezTo>
                  <a:cubicBezTo>
                    <a:pt x="144" y="124"/>
                    <a:pt x="143" y="124"/>
                    <a:pt x="142" y="125"/>
                  </a:cubicBezTo>
                  <a:cubicBezTo>
                    <a:pt x="144" y="123"/>
                    <a:pt x="146" y="121"/>
                    <a:pt x="148" y="119"/>
                  </a:cubicBezTo>
                  <a:close/>
                  <a:moveTo>
                    <a:pt x="138" y="119"/>
                  </a:moveTo>
                  <a:cubicBezTo>
                    <a:pt x="136" y="120"/>
                    <a:pt x="133" y="121"/>
                    <a:pt x="130" y="122"/>
                  </a:cubicBezTo>
                  <a:cubicBezTo>
                    <a:pt x="131" y="121"/>
                    <a:pt x="132" y="121"/>
                    <a:pt x="132" y="120"/>
                  </a:cubicBezTo>
                  <a:cubicBezTo>
                    <a:pt x="134" y="119"/>
                    <a:pt x="135" y="118"/>
                    <a:pt x="136" y="118"/>
                  </a:cubicBezTo>
                  <a:cubicBezTo>
                    <a:pt x="139" y="116"/>
                    <a:pt x="141" y="115"/>
                    <a:pt x="144" y="114"/>
                  </a:cubicBezTo>
                  <a:cubicBezTo>
                    <a:pt x="142" y="116"/>
                    <a:pt x="140" y="118"/>
                    <a:pt x="138" y="119"/>
                  </a:cubicBezTo>
                  <a:close/>
                  <a:moveTo>
                    <a:pt x="126" y="116"/>
                  </a:moveTo>
                  <a:cubicBezTo>
                    <a:pt x="130" y="112"/>
                    <a:pt x="133" y="109"/>
                    <a:pt x="136" y="106"/>
                  </a:cubicBezTo>
                  <a:cubicBezTo>
                    <a:pt x="139" y="104"/>
                    <a:pt x="142" y="102"/>
                    <a:pt x="145" y="101"/>
                  </a:cubicBezTo>
                  <a:cubicBezTo>
                    <a:pt x="141" y="104"/>
                    <a:pt x="138" y="107"/>
                    <a:pt x="134" y="110"/>
                  </a:cubicBezTo>
                  <a:cubicBezTo>
                    <a:pt x="132" y="112"/>
                    <a:pt x="129" y="114"/>
                    <a:pt x="126" y="116"/>
                  </a:cubicBezTo>
                  <a:close/>
                  <a:moveTo>
                    <a:pt x="131" y="116"/>
                  </a:moveTo>
                  <a:cubicBezTo>
                    <a:pt x="129" y="117"/>
                    <a:pt x="128" y="118"/>
                    <a:pt x="127" y="120"/>
                  </a:cubicBezTo>
                  <a:cubicBezTo>
                    <a:pt x="127" y="120"/>
                    <a:pt x="127" y="120"/>
                    <a:pt x="126" y="120"/>
                  </a:cubicBezTo>
                  <a:cubicBezTo>
                    <a:pt x="125" y="121"/>
                    <a:pt x="124" y="122"/>
                    <a:pt x="122" y="123"/>
                  </a:cubicBezTo>
                  <a:cubicBezTo>
                    <a:pt x="125" y="121"/>
                    <a:pt x="128" y="118"/>
                    <a:pt x="131" y="116"/>
                  </a:cubicBezTo>
                  <a:close/>
                  <a:moveTo>
                    <a:pt x="124" y="126"/>
                  </a:moveTo>
                  <a:cubicBezTo>
                    <a:pt x="124" y="126"/>
                    <a:pt x="124" y="126"/>
                    <a:pt x="124" y="126"/>
                  </a:cubicBezTo>
                  <a:cubicBezTo>
                    <a:pt x="122" y="129"/>
                    <a:pt x="120" y="132"/>
                    <a:pt x="117" y="135"/>
                  </a:cubicBezTo>
                  <a:cubicBezTo>
                    <a:pt x="119" y="132"/>
                    <a:pt x="122" y="129"/>
                    <a:pt x="124" y="126"/>
                  </a:cubicBezTo>
                  <a:close/>
                  <a:moveTo>
                    <a:pt x="113" y="117"/>
                  </a:moveTo>
                  <a:cubicBezTo>
                    <a:pt x="113" y="117"/>
                    <a:pt x="112" y="117"/>
                    <a:pt x="112" y="117"/>
                  </a:cubicBezTo>
                  <a:cubicBezTo>
                    <a:pt x="112" y="118"/>
                    <a:pt x="111" y="119"/>
                    <a:pt x="110" y="120"/>
                  </a:cubicBezTo>
                  <a:cubicBezTo>
                    <a:pt x="110" y="120"/>
                    <a:pt x="109" y="120"/>
                    <a:pt x="109" y="120"/>
                  </a:cubicBezTo>
                  <a:cubicBezTo>
                    <a:pt x="110" y="119"/>
                    <a:pt x="111" y="118"/>
                    <a:pt x="113" y="117"/>
                  </a:cubicBezTo>
                  <a:close/>
                  <a:moveTo>
                    <a:pt x="107" y="119"/>
                  </a:moveTo>
                  <a:cubicBezTo>
                    <a:pt x="107" y="119"/>
                    <a:pt x="106" y="119"/>
                    <a:pt x="106" y="119"/>
                  </a:cubicBezTo>
                  <a:cubicBezTo>
                    <a:pt x="107" y="118"/>
                    <a:pt x="107" y="117"/>
                    <a:pt x="108" y="117"/>
                  </a:cubicBezTo>
                  <a:cubicBezTo>
                    <a:pt x="109" y="116"/>
                    <a:pt x="110" y="115"/>
                    <a:pt x="111" y="115"/>
                  </a:cubicBezTo>
                  <a:cubicBezTo>
                    <a:pt x="110" y="116"/>
                    <a:pt x="108" y="118"/>
                    <a:pt x="107" y="119"/>
                  </a:cubicBezTo>
                  <a:close/>
                  <a:moveTo>
                    <a:pt x="112" y="125"/>
                  </a:moveTo>
                  <a:cubicBezTo>
                    <a:pt x="113" y="125"/>
                    <a:pt x="114" y="124"/>
                    <a:pt x="115" y="123"/>
                  </a:cubicBezTo>
                  <a:cubicBezTo>
                    <a:pt x="115" y="123"/>
                    <a:pt x="115" y="123"/>
                    <a:pt x="115" y="123"/>
                  </a:cubicBezTo>
                  <a:cubicBezTo>
                    <a:pt x="114" y="124"/>
                    <a:pt x="114" y="125"/>
                    <a:pt x="113" y="126"/>
                  </a:cubicBezTo>
                  <a:cubicBezTo>
                    <a:pt x="111" y="127"/>
                    <a:pt x="110" y="128"/>
                    <a:pt x="109" y="129"/>
                  </a:cubicBezTo>
                  <a:cubicBezTo>
                    <a:pt x="110" y="128"/>
                    <a:pt x="111" y="127"/>
                    <a:pt x="112" y="125"/>
                  </a:cubicBezTo>
                  <a:close/>
                  <a:moveTo>
                    <a:pt x="104" y="117"/>
                  </a:moveTo>
                  <a:cubicBezTo>
                    <a:pt x="103" y="117"/>
                    <a:pt x="102" y="117"/>
                    <a:pt x="102" y="118"/>
                  </a:cubicBezTo>
                  <a:cubicBezTo>
                    <a:pt x="101" y="118"/>
                    <a:pt x="101" y="118"/>
                    <a:pt x="101" y="118"/>
                  </a:cubicBezTo>
                  <a:cubicBezTo>
                    <a:pt x="105" y="114"/>
                    <a:pt x="109" y="110"/>
                    <a:pt x="113" y="106"/>
                  </a:cubicBezTo>
                  <a:cubicBezTo>
                    <a:pt x="113" y="106"/>
                    <a:pt x="114" y="106"/>
                    <a:pt x="114" y="105"/>
                  </a:cubicBezTo>
                  <a:cubicBezTo>
                    <a:pt x="111" y="109"/>
                    <a:pt x="107" y="113"/>
                    <a:pt x="104" y="117"/>
                  </a:cubicBezTo>
                  <a:close/>
                  <a:moveTo>
                    <a:pt x="99" y="129"/>
                  </a:moveTo>
                  <a:cubicBezTo>
                    <a:pt x="99" y="128"/>
                    <a:pt x="100" y="128"/>
                    <a:pt x="100" y="127"/>
                  </a:cubicBezTo>
                  <a:cubicBezTo>
                    <a:pt x="100" y="129"/>
                    <a:pt x="99" y="130"/>
                    <a:pt x="98" y="131"/>
                  </a:cubicBezTo>
                  <a:cubicBezTo>
                    <a:pt x="97" y="132"/>
                    <a:pt x="96" y="133"/>
                    <a:pt x="95" y="135"/>
                  </a:cubicBezTo>
                  <a:cubicBezTo>
                    <a:pt x="94" y="135"/>
                    <a:pt x="94" y="134"/>
                    <a:pt x="93" y="134"/>
                  </a:cubicBezTo>
                  <a:cubicBezTo>
                    <a:pt x="95" y="132"/>
                    <a:pt x="97" y="130"/>
                    <a:pt x="99" y="129"/>
                  </a:cubicBezTo>
                  <a:close/>
                  <a:moveTo>
                    <a:pt x="103" y="132"/>
                  </a:moveTo>
                  <a:cubicBezTo>
                    <a:pt x="103" y="132"/>
                    <a:pt x="104" y="131"/>
                    <a:pt x="104" y="131"/>
                  </a:cubicBezTo>
                  <a:cubicBezTo>
                    <a:pt x="103" y="132"/>
                    <a:pt x="102" y="133"/>
                    <a:pt x="101" y="135"/>
                  </a:cubicBezTo>
                  <a:cubicBezTo>
                    <a:pt x="100" y="135"/>
                    <a:pt x="100" y="135"/>
                    <a:pt x="100" y="135"/>
                  </a:cubicBezTo>
                  <a:cubicBezTo>
                    <a:pt x="101" y="134"/>
                    <a:pt x="102" y="133"/>
                    <a:pt x="103" y="132"/>
                  </a:cubicBezTo>
                  <a:close/>
                  <a:moveTo>
                    <a:pt x="103" y="126"/>
                  </a:moveTo>
                  <a:cubicBezTo>
                    <a:pt x="104" y="125"/>
                    <a:pt x="105" y="124"/>
                    <a:pt x="106" y="123"/>
                  </a:cubicBezTo>
                  <a:cubicBezTo>
                    <a:pt x="106" y="122"/>
                    <a:pt x="107" y="121"/>
                    <a:pt x="108" y="121"/>
                  </a:cubicBezTo>
                  <a:cubicBezTo>
                    <a:pt x="108" y="121"/>
                    <a:pt x="109" y="121"/>
                    <a:pt x="109" y="121"/>
                  </a:cubicBezTo>
                  <a:cubicBezTo>
                    <a:pt x="107" y="123"/>
                    <a:pt x="105" y="124"/>
                    <a:pt x="103" y="126"/>
                  </a:cubicBezTo>
                  <a:close/>
                  <a:moveTo>
                    <a:pt x="110" y="141"/>
                  </a:moveTo>
                  <a:cubicBezTo>
                    <a:pt x="107" y="143"/>
                    <a:pt x="104" y="145"/>
                    <a:pt x="102" y="146"/>
                  </a:cubicBezTo>
                  <a:cubicBezTo>
                    <a:pt x="104" y="144"/>
                    <a:pt x="106" y="143"/>
                    <a:pt x="108" y="141"/>
                  </a:cubicBezTo>
                  <a:cubicBezTo>
                    <a:pt x="108" y="141"/>
                    <a:pt x="109" y="141"/>
                    <a:pt x="110" y="141"/>
                  </a:cubicBezTo>
                  <a:close/>
                  <a:moveTo>
                    <a:pt x="109" y="139"/>
                  </a:moveTo>
                  <a:cubicBezTo>
                    <a:pt x="112" y="137"/>
                    <a:pt x="114" y="134"/>
                    <a:pt x="117" y="132"/>
                  </a:cubicBezTo>
                  <a:cubicBezTo>
                    <a:pt x="117" y="132"/>
                    <a:pt x="117" y="131"/>
                    <a:pt x="118" y="131"/>
                  </a:cubicBezTo>
                  <a:cubicBezTo>
                    <a:pt x="115" y="134"/>
                    <a:pt x="113" y="137"/>
                    <a:pt x="111" y="140"/>
                  </a:cubicBezTo>
                  <a:cubicBezTo>
                    <a:pt x="111" y="140"/>
                    <a:pt x="111" y="140"/>
                    <a:pt x="111" y="140"/>
                  </a:cubicBezTo>
                  <a:cubicBezTo>
                    <a:pt x="111" y="140"/>
                    <a:pt x="110" y="139"/>
                    <a:pt x="109" y="139"/>
                  </a:cubicBezTo>
                  <a:close/>
                  <a:moveTo>
                    <a:pt x="116" y="122"/>
                  </a:moveTo>
                  <a:cubicBezTo>
                    <a:pt x="117" y="121"/>
                    <a:pt x="119" y="120"/>
                    <a:pt x="120" y="119"/>
                  </a:cubicBezTo>
                  <a:cubicBezTo>
                    <a:pt x="119" y="120"/>
                    <a:pt x="118" y="121"/>
                    <a:pt x="116" y="122"/>
                  </a:cubicBezTo>
                  <a:close/>
                  <a:moveTo>
                    <a:pt x="116" y="145"/>
                  </a:moveTo>
                  <a:cubicBezTo>
                    <a:pt x="116" y="144"/>
                    <a:pt x="117" y="144"/>
                    <a:pt x="118" y="143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7" y="145"/>
                  </a:cubicBezTo>
                  <a:cubicBezTo>
                    <a:pt x="116" y="145"/>
                    <a:pt x="115" y="146"/>
                    <a:pt x="114" y="146"/>
                  </a:cubicBezTo>
                  <a:cubicBezTo>
                    <a:pt x="115" y="146"/>
                    <a:pt x="115" y="145"/>
                    <a:pt x="116" y="145"/>
                  </a:cubicBezTo>
                  <a:close/>
                  <a:moveTo>
                    <a:pt x="122" y="144"/>
                  </a:moveTo>
                  <a:cubicBezTo>
                    <a:pt x="122" y="145"/>
                    <a:pt x="122" y="145"/>
                    <a:pt x="122" y="145"/>
                  </a:cubicBezTo>
                  <a:cubicBezTo>
                    <a:pt x="121" y="146"/>
                    <a:pt x="120" y="147"/>
                    <a:pt x="119" y="148"/>
                  </a:cubicBezTo>
                  <a:cubicBezTo>
                    <a:pt x="119" y="148"/>
                    <a:pt x="119" y="148"/>
                    <a:pt x="118" y="148"/>
                  </a:cubicBezTo>
                  <a:cubicBezTo>
                    <a:pt x="119" y="147"/>
                    <a:pt x="120" y="146"/>
                    <a:pt x="122" y="144"/>
                  </a:cubicBezTo>
                  <a:close/>
                  <a:moveTo>
                    <a:pt x="120" y="140"/>
                  </a:moveTo>
                  <a:cubicBezTo>
                    <a:pt x="120" y="139"/>
                    <a:pt x="121" y="139"/>
                    <a:pt x="122" y="138"/>
                  </a:cubicBezTo>
                  <a:cubicBezTo>
                    <a:pt x="125" y="137"/>
                    <a:pt x="128" y="135"/>
                    <a:pt x="131" y="133"/>
                  </a:cubicBezTo>
                  <a:cubicBezTo>
                    <a:pt x="130" y="134"/>
                    <a:pt x="128" y="135"/>
                    <a:pt x="127" y="136"/>
                  </a:cubicBezTo>
                  <a:cubicBezTo>
                    <a:pt x="125" y="137"/>
                    <a:pt x="122" y="139"/>
                    <a:pt x="120" y="140"/>
                  </a:cubicBezTo>
                  <a:close/>
                  <a:moveTo>
                    <a:pt x="129" y="143"/>
                  </a:moveTo>
                  <a:cubicBezTo>
                    <a:pt x="129" y="143"/>
                    <a:pt x="128" y="143"/>
                    <a:pt x="128" y="143"/>
                  </a:cubicBezTo>
                  <a:cubicBezTo>
                    <a:pt x="128" y="144"/>
                    <a:pt x="127" y="144"/>
                    <a:pt x="127" y="144"/>
                  </a:cubicBezTo>
                  <a:cubicBezTo>
                    <a:pt x="127" y="144"/>
                    <a:pt x="127" y="144"/>
                    <a:pt x="127" y="144"/>
                  </a:cubicBezTo>
                  <a:cubicBezTo>
                    <a:pt x="127" y="143"/>
                    <a:pt x="128" y="143"/>
                    <a:pt x="128" y="142"/>
                  </a:cubicBezTo>
                  <a:cubicBezTo>
                    <a:pt x="129" y="141"/>
                    <a:pt x="130" y="140"/>
                    <a:pt x="131" y="140"/>
                  </a:cubicBezTo>
                  <a:cubicBezTo>
                    <a:pt x="130" y="140"/>
                    <a:pt x="129" y="141"/>
                    <a:pt x="129" y="142"/>
                  </a:cubicBezTo>
                  <a:cubicBezTo>
                    <a:pt x="129" y="142"/>
                    <a:pt x="129" y="142"/>
                    <a:pt x="129" y="143"/>
                  </a:cubicBezTo>
                  <a:close/>
                  <a:moveTo>
                    <a:pt x="129" y="146"/>
                  </a:moveTo>
                  <a:cubicBezTo>
                    <a:pt x="129" y="146"/>
                    <a:pt x="129" y="146"/>
                    <a:pt x="130" y="146"/>
                  </a:cubicBezTo>
                  <a:cubicBezTo>
                    <a:pt x="129" y="147"/>
                    <a:pt x="129" y="148"/>
                    <a:pt x="128" y="148"/>
                  </a:cubicBezTo>
                  <a:cubicBezTo>
                    <a:pt x="127" y="149"/>
                    <a:pt x="126" y="149"/>
                    <a:pt x="125" y="150"/>
                  </a:cubicBezTo>
                  <a:cubicBezTo>
                    <a:pt x="126" y="149"/>
                    <a:pt x="128" y="148"/>
                    <a:pt x="129" y="146"/>
                  </a:cubicBezTo>
                  <a:close/>
                  <a:moveTo>
                    <a:pt x="134" y="157"/>
                  </a:moveTo>
                  <a:cubicBezTo>
                    <a:pt x="135" y="156"/>
                    <a:pt x="136" y="156"/>
                    <a:pt x="136" y="156"/>
                  </a:cubicBezTo>
                  <a:cubicBezTo>
                    <a:pt x="134" y="157"/>
                    <a:pt x="133" y="159"/>
                    <a:pt x="131" y="160"/>
                  </a:cubicBezTo>
                  <a:cubicBezTo>
                    <a:pt x="132" y="159"/>
                    <a:pt x="133" y="158"/>
                    <a:pt x="134" y="157"/>
                  </a:cubicBezTo>
                  <a:close/>
                  <a:moveTo>
                    <a:pt x="133" y="167"/>
                  </a:moveTo>
                  <a:cubicBezTo>
                    <a:pt x="135" y="165"/>
                    <a:pt x="138" y="163"/>
                    <a:pt x="140" y="162"/>
                  </a:cubicBezTo>
                  <a:cubicBezTo>
                    <a:pt x="139" y="163"/>
                    <a:pt x="138" y="164"/>
                    <a:pt x="137" y="165"/>
                  </a:cubicBezTo>
                  <a:cubicBezTo>
                    <a:pt x="136" y="165"/>
                    <a:pt x="135" y="166"/>
                    <a:pt x="134" y="166"/>
                  </a:cubicBezTo>
                  <a:cubicBezTo>
                    <a:pt x="134" y="167"/>
                    <a:pt x="133" y="167"/>
                    <a:pt x="133" y="167"/>
                  </a:cubicBezTo>
                  <a:cubicBezTo>
                    <a:pt x="133" y="167"/>
                    <a:pt x="133" y="167"/>
                    <a:pt x="133" y="167"/>
                  </a:cubicBezTo>
                  <a:close/>
                  <a:moveTo>
                    <a:pt x="138" y="160"/>
                  </a:moveTo>
                  <a:cubicBezTo>
                    <a:pt x="137" y="160"/>
                    <a:pt x="137" y="161"/>
                    <a:pt x="137" y="161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9" y="159"/>
                    <a:pt x="140" y="158"/>
                    <a:pt x="142" y="157"/>
                  </a:cubicBezTo>
                  <a:cubicBezTo>
                    <a:pt x="142" y="157"/>
                    <a:pt x="142" y="158"/>
                    <a:pt x="142" y="158"/>
                  </a:cubicBezTo>
                  <a:cubicBezTo>
                    <a:pt x="140" y="159"/>
                    <a:pt x="139" y="160"/>
                    <a:pt x="138" y="160"/>
                  </a:cubicBezTo>
                  <a:close/>
                  <a:moveTo>
                    <a:pt x="143" y="160"/>
                  </a:moveTo>
                  <a:cubicBezTo>
                    <a:pt x="145" y="159"/>
                    <a:pt x="148" y="158"/>
                    <a:pt x="150" y="157"/>
                  </a:cubicBezTo>
                  <a:cubicBezTo>
                    <a:pt x="149" y="158"/>
                    <a:pt x="148" y="159"/>
                    <a:pt x="147" y="160"/>
                  </a:cubicBezTo>
                  <a:cubicBezTo>
                    <a:pt x="145" y="161"/>
                    <a:pt x="143" y="162"/>
                    <a:pt x="141" y="163"/>
                  </a:cubicBezTo>
                  <a:cubicBezTo>
                    <a:pt x="142" y="162"/>
                    <a:pt x="142" y="161"/>
                    <a:pt x="143" y="160"/>
                  </a:cubicBezTo>
                  <a:close/>
                  <a:moveTo>
                    <a:pt x="147" y="162"/>
                  </a:moveTo>
                  <a:cubicBezTo>
                    <a:pt x="148" y="161"/>
                    <a:pt x="149" y="161"/>
                    <a:pt x="150" y="160"/>
                  </a:cubicBezTo>
                  <a:cubicBezTo>
                    <a:pt x="150" y="161"/>
                    <a:pt x="149" y="161"/>
                    <a:pt x="149" y="162"/>
                  </a:cubicBezTo>
                  <a:cubicBezTo>
                    <a:pt x="148" y="162"/>
                    <a:pt x="147" y="162"/>
                    <a:pt x="146" y="163"/>
                  </a:cubicBezTo>
                  <a:cubicBezTo>
                    <a:pt x="146" y="162"/>
                    <a:pt x="147" y="162"/>
                    <a:pt x="147" y="162"/>
                  </a:cubicBezTo>
                  <a:close/>
                  <a:moveTo>
                    <a:pt x="150" y="163"/>
                  </a:moveTo>
                  <a:cubicBezTo>
                    <a:pt x="150" y="163"/>
                    <a:pt x="151" y="163"/>
                    <a:pt x="152" y="162"/>
                  </a:cubicBezTo>
                  <a:cubicBezTo>
                    <a:pt x="150" y="164"/>
                    <a:pt x="148" y="166"/>
                    <a:pt x="146" y="168"/>
                  </a:cubicBezTo>
                  <a:cubicBezTo>
                    <a:pt x="147" y="166"/>
                    <a:pt x="148" y="165"/>
                    <a:pt x="150" y="163"/>
                  </a:cubicBezTo>
                  <a:close/>
                  <a:moveTo>
                    <a:pt x="146" y="157"/>
                  </a:moveTo>
                  <a:cubicBezTo>
                    <a:pt x="146" y="157"/>
                    <a:pt x="146" y="157"/>
                    <a:pt x="146" y="157"/>
                  </a:cubicBezTo>
                  <a:cubicBezTo>
                    <a:pt x="147" y="156"/>
                    <a:pt x="149" y="155"/>
                    <a:pt x="150" y="153"/>
                  </a:cubicBezTo>
                  <a:cubicBezTo>
                    <a:pt x="152" y="153"/>
                    <a:pt x="153" y="152"/>
                    <a:pt x="155" y="151"/>
                  </a:cubicBezTo>
                  <a:cubicBezTo>
                    <a:pt x="155" y="151"/>
                    <a:pt x="155" y="151"/>
                    <a:pt x="156" y="151"/>
                  </a:cubicBezTo>
                  <a:cubicBezTo>
                    <a:pt x="156" y="152"/>
                    <a:pt x="155" y="152"/>
                    <a:pt x="155" y="152"/>
                  </a:cubicBezTo>
                  <a:cubicBezTo>
                    <a:pt x="152" y="154"/>
                    <a:pt x="149" y="156"/>
                    <a:pt x="146" y="157"/>
                  </a:cubicBezTo>
                  <a:close/>
                  <a:moveTo>
                    <a:pt x="154" y="158"/>
                  </a:moveTo>
                  <a:cubicBezTo>
                    <a:pt x="155" y="158"/>
                    <a:pt x="156" y="157"/>
                    <a:pt x="157" y="157"/>
                  </a:cubicBezTo>
                  <a:cubicBezTo>
                    <a:pt x="157" y="157"/>
                    <a:pt x="156" y="158"/>
                    <a:pt x="155" y="159"/>
                  </a:cubicBezTo>
                  <a:cubicBezTo>
                    <a:pt x="154" y="159"/>
                    <a:pt x="153" y="160"/>
                    <a:pt x="152" y="160"/>
                  </a:cubicBezTo>
                  <a:cubicBezTo>
                    <a:pt x="153" y="160"/>
                    <a:pt x="153" y="159"/>
                    <a:pt x="154" y="158"/>
                  </a:cubicBezTo>
                  <a:close/>
                  <a:moveTo>
                    <a:pt x="157" y="155"/>
                  </a:moveTo>
                  <a:cubicBezTo>
                    <a:pt x="158" y="154"/>
                    <a:pt x="159" y="153"/>
                    <a:pt x="160" y="151"/>
                  </a:cubicBezTo>
                  <a:cubicBezTo>
                    <a:pt x="162" y="150"/>
                    <a:pt x="164" y="149"/>
                    <a:pt x="166" y="147"/>
                  </a:cubicBezTo>
                  <a:cubicBezTo>
                    <a:pt x="165" y="149"/>
                    <a:pt x="163" y="151"/>
                    <a:pt x="161" y="153"/>
                  </a:cubicBezTo>
                  <a:cubicBezTo>
                    <a:pt x="160" y="153"/>
                    <a:pt x="158" y="154"/>
                    <a:pt x="157" y="155"/>
                  </a:cubicBezTo>
                  <a:close/>
                  <a:moveTo>
                    <a:pt x="162" y="154"/>
                  </a:moveTo>
                  <a:cubicBezTo>
                    <a:pt x="164" y="154"/>
                    <a:pt x="165" y="153"/>
                    <a:pt x="167" y="152"/>
                  </a:cubicBezTo>
                  <a:cubicBezTo>
                    <a:pt x="167" y="153"/>
                    <a:pt x="167" y="153"/>
                    <a:pt x="167" y="153"/>
                  </a:cubicBezTo>
                  <a:cubicBezTo>
                    <a:pt x="165" y="154"/>
                    <a:pt x="164" y="155"/>
                    <a:pt x="163" y="156"/>
                  </a:cubicBezTo>
                  <a:cubicBezTo>
                    <a:pt x="162" y="156"/>
                    <a:pt x="161" y="157"/>
                    <a:pt x="160" y="157"/>
                  </a:cubicBezTo>
                  <a:cubicBezTo>
                    <a:pt x="161" y="156"/>
                    <a:pt x="162" y="155"/>
                    <a:pt x="162" y="154"/>
                  </a:cubicBezTo>
                  <a:close/>
                  <a:moveTo>
                    <a:pt x="164" y="159"/>
                  </a:moveTo>
                  <a:cubicBezTo>
                    <a:pt x="165" y="158"/>
                    <a:pt x="166" y="157"/>
                    <a:pt x="167" y="156"/>
                  </a:cubicBezTo>
                  <a:cubicBezTo>
                    <a:pt x="167" y="156"/>
                    <a:pt x="167" y="156"/>
                    <a:pt x="168" y="156"/>
                  </a:cubicBezTo>
                  <a:cubicBezTo>
                    <a:pt x="166" y="157"/>
                    <a:pt x="164" y="159"/>
                    <a:pt x="162" y="161"/>
                  </a:cubicBezTo>
                  <a:cubicBezTo>
                    <a:pt x="163" y="160"/>
                    <a:pt x="163" y="160"/>
                    <a:pt x="164" y="159"/>
                  </a:cubicBezTo>
                  <a:close/>
                  <a:moveTo>
                    <a:pt x="169" y="156"/>
                  </a:moveTo>
                  <a:cubicBezTo>
                    <a:pt x="168" y="158"/>
                    <a:pt x="166" y="160"/>
                    <a:pt x="165" y="162"/>
                  </a:cubicBezTo>
                  <a:cubicBezTo>
                    <a:pt x="164" y="162"/>
                    <a:pt x="163" y="162"/>
                    <a:pt x="163" y="163"/>
                  </a:cubicBezTo>
                  <a:cubicBezTo>
                    <a:pt x="165" y="161"/>
                    <a:pt x="167" y="159"/>
                    <a:pt x="169" y="156"/>
                  </a:cubicBezTo>
                  <a:close/>
                  <a:moveTo>
                    <a:pt x="166" y="151"/>
                  </a:moveTo>
                  <a:cubicBezTo>
                    <a:pt x="169" y="147"/>
                    <a:pt x="173" y="144"/>
                    <a:pt x="176" y="140"/>
                  </a:cubicBezTo>
                  <a:cubicBezTo>
                    <a:pt x="177" y="140"/>
                    <a:pt x="177" y="140"/>
                    <a:pt x="178" y="139"/>
                  </a:cubicBezTo>
                  <a:cubicBezTo>
                    <a:pt x="177" y="140"/>
                    <a:pt x="177" y="140"/>
                    <a:pt x="177" y="141"/>
                  </a:cubicBezTo>
                  <a:cubicBezTo>
                    <a:pt x="174" y="144"/>
                    <a:pt x="172" y="146"/>
                    <a:pt x="170" y="149"/>
                  </a:cubicBezTo>
                  <a:cubicBezTo>
                    <a:pt x="168" y="150"/>
                    <a:pt x="167" y="150"/>
                    <a:pt x="166" y="151"/>
                  </a:cubicBezTo>
                  <a:close/>
                  <a:moveTo>
                    <a:pt x="177" y="151"/>
                  </a:moveTo>
                  <a:cubicBezTo>
                    <a:pt x="175" y="153"/>
                    <a:pt x="174" y="155"/>
                    <a:pt x="172" y="157"/>
                  </a:cubicBezTo>
                  <a:cubicBezTo>
                    <a:pt x="172" y="157"/>
                    <a:pt x="171" y="157"/>
                    <a:pt x="171" y="158"/>
                  </a:cubicBezTo>
                  <a:cubicBezTo>
                    <a:pt x="173" y="156"/>
                    <a:pt x="174" y="154"/>
                    <a:pt x="175" y="152"/>
                  </a:cubicBezTo>
                  <a:cubicBezTo>
                    <a:pt x="176" y="152"/>
                    <a:pt x="177" y="151"/>
                    <a:pt x="177" y="151"/>
                  </a:cubicBezTo>
                  <a:close/>
                  <a:moveTo>
                    <a:pt x="186" y="127"/>
                  </a:moveTo>
                  <a:cubicBezTo>
                    <a:pt x="186" y="126"/>
                    <a:pt x="187" y="126"/>
                    <a:pt x="187" y="125"/>
                  </a:cubicBezTo>
                  <a:cubicBezTo>
                    <a:pt x="189" y="124"/>
                    <a:pt x="191" y="123"/>
                    <a:pt x="193" y="122"/>
                  </a:cubicBezTo>
                  <a:cubicBezTo>
                    <a:pt x="193" y="122"/>
                    <a:pt x="193" y="122"/>
                    <a:pt x="193" y="122"/>
                  </a:cubicBezTo>
                  <a:cubicBezTo>
                    <a:pt x="191" y="124"/>
                    <a:pt x="188" y="125"/>
                    <a:pt x="186" y="127"/>
                  </a:cubicBezTo>
                  <a:close/>
                  <a:moveTo>
                    <a:pt x="198" y="122"/>
                  </a:moveTo>
                  <a:cubicBezTo>
                    <a:pt x="198" y="123"/>
                    <a:pt x="197" y="124"/>
                    <a:pt x="196" y="124"/>
                  </a:cubicBezTo>
                  <a:cubicBezTo>
                    <a:pt x="195" y="125"/>
                    <a:pt x="194" y="126"/>
                    <a:pt x="192" y="127"/>
                  </a:cubicBezTo>
                  <a:cubicBezTo>
                    <a:pt x="194" y="125"/>
                    <a:pt x="196" y="123"/>
                    <a:pt x="198" y="122"/>
                  </a:cubicBezTo>
                  <a:close/>
                  <a:moveTo>
                    <a:pt x="203" y="120"/>
                  </a:moveTo>
                  <a:cubicBezTo>
                    <a:pt x="204" y="119"/>
                    <a:pt x="204" y="119"/>
                    <a:pt x="204" y="118"/>
                  </a:cubicBezTo>
                  <a:cubicBezTo>
                    <a:pt x="205" y="118"/>
                    <a:pt x="205" y="118"/>
                    <a:pt x="206" y="117"/>
                  </a:cubicBezTo>
                  <a:cubicBezTo>
                    <a:pt x="205" y="118"/>
                    <a:pt x="204" y="119"/>
                    <a:pt x="203" y="120"/>
                  </a:cubicBezTo>
                  <a:close/>
                  <a:moveTo>
                    <a:pt x="207" y="110"/>
                  </a:moveTo>
                  <a:cubicBezTo>
                    <a:pt x="207" y="110"/>
                    <a:pt x="206" y="110"/>
                    <a:pt x="206" y="110"/>
                  </a:cubicBezTo>
                  <a:cubicBezTo>
                    <a:pt x="204" y="112"/>
                    <a:pt x="201" y="113"/>
                    <a:pt x="199" y="114"/>
                  </a:cubicBezTo>
                  <a:cubicBezTo>
                    <a:pt x="198" y="115"/>
                    <a:pt x="197" y="115"/>
                    <a:pt x="197" y="115"/>
                  </a:cubicBezTo>
                  <a:cubicBezTo>
                    <a:pt x="199" y="114"/>
                    <a:pt x="200" y="113"/>
                    <a:pt x="202" y="112"/>
                  </a:cubicBezTo>
                  <a:cubicBezTo>
                    <a:pt x="204" y="111"/>
                    <a:pt x="206" y="110"/>
                    <a:pt x="208" y="109"/>
                  </a:cubicBezTo>
                  <a:cubicBezTo>
                    <a:pt x="208" y="109"/>
                    <a:pt x="207" y="110"/>
                    <a:pt x="207" y="110"/>
                  </a:cubicBezTo>
                  <a:close/>
                  <a:moveTo>
                    <a:pt x="195" y="112"/>
                  </a:moveTo>
                  <a:cubicBezTo>
                    <a:pt x="194" y="112"/>
                    <a:pt x="194" y="112"/>
                    <a:pt x="193" y="112"/>
                  </a:cubicBezTo>
                  <a:cubicBezTo>
                    <a:pt x="194" y="112"/>
                    <a:pt x="194" y="111"/>
                    <a:pt x="195" y="110"/>
                  </a:cubicBezTo>
                  <a:cubicBezTo>
                    <a:pt x="196" y="109"/>
                    <a:pt x="198" y="108"/>
                    <a:pt x="199" y="106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8" y="108"/>
                    <a:pt x="197" y="110"/>
                    <a:pt x="195" y="112"/>
                  </a:cubicBezTo>
                  <a:close/>
                  <a:moveTo>
                    <a:pt x="193" y="106"/>
                  </a:moveTo>
                  <a:cubicBezTo>
                    <a:pt x="194" y="106"/>
                    <a:pt x="195" y="105"/>
                    <a:pt x="196" y="104"/>
                  </a:cubicBezTo>
                  <a:cubicBezTo>
                    <a:pt x="196" y="105"/>
                    <a:pt x="196" y="105"/>
                    <a:pt x="195" y="106"/>
                  </a:cubicBezTo>
                  <a:cubicBezTo>
                    <a:pt x="195" y="106"/>
                    <a:pt x="194" y="106"/>
                    <a:pt x="193" y="106"/>
                  </a:cubicBezTo>
                  <a:close/>
                  <a:moveTo>
                    <a:pt x="196" y="97"/>
                  </a:moveTo>
                  <a:cubicBezTo>
                    <a:pt x="196" y="97"/>
                    <a:pt x="195" y="97"/>
                    <a:pt x="195" y="98"/>
                  </a:cubicBezTo>
                  <a:cubicBezTo>
                    <a:pt x="193" y="98"/>
                    <a:pt x="191" y="99"/>
                    <a:pt x="189" y="100"/>
                  </a:cubicBezTo>
                  <a:cubicBezTo>
                    <a:pt x="190" y="100"/>
                    <a:pt x="190" y="99"/>
                    <a:pt x="191" y="98"/>
                  </a:cubicBezTo>
                  <a:cubicBezTo>
                    <a:pt x="193" y="97"/>
                    <a:pt x="195" y="96"/>
                    <a:pt x="197" y="95"/>
                  </a:cubicBezTo>
                  <a:cubicBezTo>
                    <a:pt x="196" y="96"/>
                    <a:pt x="196" y="97"/>
                    <a:pt x="196" y="97"/>
                  </a:cubicBezTo>
                  <a:close/>
                  <a:moveTo>
                    <a:pt x="195" y="92"/>
                  </a:moveTo>
                  <a:cubicBezTo>
                    <a:pt x="192" y="94"/>
                    <a:pt x="189" y="95"/>
                    <a:pt x="187" y="97"/>
                  </a:cubicBezTo>
                  <a:cubicBezTo>
                    <a:pt x="187" y="96"/>
                    <a:pt x="188" y="96"/>
                    <a:pt x="189" y="95"/>
                  </a:cubicBezTo>
                  <a:cubicBezTo>
                    <a:pt x="191" y="94"/>
                    <a:pt x="193" y="93"/>
                    <a:pt x="196" y="92"/>
                  </a:cubicBezTo>
                  <a:cubicBezTo>
                    <a:pt x="196" y="92"/>
                    <a:pt x="195" y="92"/>
                    <a:pt x="195" y="92"/>
                  </a:cubicBezTo>
                  <a:close/>
                  <a:moveTo>
                    <a:pt x="190" y="89"/>
                  </a:moveTo>
                  <a:cubicBezTo>
                    <a:pt x="189" y="90"/>
                    <a:pt x="188" y="90"/>
                    <a:pt x="187" y="91"/>
                  </a:cubicBezTo>
                  <a:cubicBezTo>
                    <a:pt x="189" y="90"/>
                    <a:pt x="190" y="89"/>
                    <a:pt x="191" y="88"/>
                  </a:cubicBezTo>
                  <a:lnTo>
                    <a:pt x="190" y="89"/>
                  </a:lnTo>
                  <a:close/>
                  <a:moveTo>
                    <a:pt x="190" y="86"/>
                  </a:moveTo>
                  <a:cubicBezTo>
                    <a:pt x="189" y="87"/>
                    <a:pt x="187" y="87"/>
                    <a:pt x="186" y="88"/>
                  </a:cubicBezTo>
                  <a:cubicBezTo>
                    <a:pt x="187" y="87"/>
                    <a:pt x="187" y="86"/>
                    <a:pt x="188" y="86"/>
                  </a:cubicBezTo>
                  <a:cubicBezTo>
                    <a:pt x="190" y="84"/>
                    <a:pt x="193" y="83"/>
                    <a:pt x="195" y="82"/>
                  </a:cubicBezTo>
                  <a:cubicBezTo>
                    <a:pt x="195" y="82"/>
                    <a:pt x="195" y="82"/>
                    <a:pt x="195" y="82"/>
                  </a:cubicBezTo>
                  <a:cubicBezTo>
                    <a:pt x="193" y="84"/>
                    <a:pt x="192" y="85"/>
                    <a:pt x="190" y="86"/>
                  </a:cubicBezTo>
                  <a:close/>
                  <a:moveTo>
                    <a:pt x="195" y="86"/>
                  </a:moveTo>
                  <a:cubicBezTo>
                    <a:pt x="196" y="85"/>
                    <a:pt x="197" y="85"/>
                    <a:pt x="199" y="84"/>
                  </a:cubicBezTo>
                  <a:cubicBezTo>
                    <a:pt x="198" y="85"/>
                    <a:pt x="197" y="86"/>
                    <a:pt x="196" y="87"/>
                  </a:cubicBezTo>
                  <a:cubicBezTo>
                    <a:pt x="195" y="87"/>
                    <a:pt x="195" y="87"/>
                    <a:pt x="194" y="87"/>
                  </a:cubicBezTo>
                  <a:cubicBezTo>
                    <a:pt x="195" y="87"/>
                    <a:pt x="195" y="87"/>
                    <a:pt x="195" y="86"/>
                  </a:cubicBezTo>
                  <a:close/>
                  <a:moveTo>
                    <a:pt x="187" y="80"/>
                  </a:moveTo>
                  <a:cubicBezTo>
                    <a:pt x="185" y="81"/>
                    <a:pt x="182" y="82"/>
                    <a:pt x="179" y="83"/>
                  </a:cubicBezTo>
                  <a:cubicBezTo>
                    <a:pt x="179" y="82"/>
                    <a:pt x="179" y="82"/>
                    <a:pt x="179" y="82"/>
                  </a:cubicBezTo>
                  <a:cubicBezTo>
                    <a:pt x="182" y="81"/>
                    <a:pt x="184" y="80"/>
                    <a:pt x="187" y="79"/>
                  </a:cubicBezTo>
                  <a:cubicBezTo>
                    <a:pt x="189" y="78"/>
                    <a:pt x="191" y="77"/>
                    <a:pt x="192" y="76"/>
                  </a:cubicBezTo>
                  <a:cubicBezTo>
                    <a:pt x="191" y="78"/>
                    <a:pt x="189" y="79"/>
                    <a:pt x="187" y="80"/>
                  </a:cubicBezTo>
                  <a:close/>
                  <a:moveTo>
                    <a:pt x="179" y="85"/>
                  </a:moveTo>
                  <a:cubicBezTo>
                    <a:pt x="178" y="85"/>
                    <a:pt x="177" y="86"/>
                    <a:pt x="177" y="86"/>
                  </a:cubicBezTo>
                  <a:cubicBezTo>
                    <a:pt x="177" y="86"/>
                    <a:pt x="177" y="85"/>
                    <a:pt x="177" y="85"/>
                  </a:cubicBezTo>
                  <a:cubicBezTo>
                    <a:pt x="178" y="85"/>
                    <a:pt x="179" y="85"/>
                    <a:pt x="179" y="85"/>
                  </a:cubicBezTo>
                  <a:close/>
                  <a:moveTo>
                    <a:pt x="175" y="84"/>
                  </a:moveTo>
                  <a:cubicBezTo>
                    <a:pt x="174" y="84"/>
                    <a:pt x="172" y="84"/>
                    <a:pt x="171" y="85"/>
                  </a:cubicBezTo>
                  <a:cubicBezTo>
                    <a:pt x="171" y="84"/>
                    <a:pt x="172" y="84"/>
                    <a:pt x="173" y="83"/>
                  </a:cubicBezTo>
                  <a:cubicBezTo>
                    <a:pt x="174" y="83"/>
                    <a:pt x="175" y="83"/>
                    <a:pt x="177" y="82"/>
                  </a:cubicBezTo>
                  <a:cubicBezTo>
                    <a:pt x="176" y="83"/>
                    <a:pt x="176" y="83"/>
                    <a:pt x="175" y="84"/>
                  </a:cubicBezTo>
                  <a:close/>
                  <a:moveTo>
                    <a:pt x="172" y="81"/>
                  </a:moveTo>
                  <a:cubicBezTo>
                    <a:pt x="172" y="81"/>
                    <a:pt x="172" y="81"/>
                    <a:pt x="171" y="82"/>
                  </a:cubicBezTo>
                  <a:cubicBezTo>
                    <a:pt x="172" y="81"/>
                    <a:pt x="173" y="80"/>
                    <a:pt x="174" y="79"/>
                  </a:cubicBezTo>
                  <a:cubicBezTo>
                    <a:pt x="174" y="79"/>
                    <a:pt x="174" y="79"/>
                    <a:pt x="174" y="79"/>
                  </a:cubicBezTo>
                  <a:cubicBezTo>
                    <a:pt x="176" y="78"/>
                    <a:pt x="178" y="78"/>
                    <a:pt x="179" y="77"/>
                  </a:cubicBezTo>
                  <a:cubicBezTo>
                    <a:pt x="177" y="78"/>
                    <a:pt x="174" y="80"/>
                    <a:pt x="172" y="81"/>
                  </a:cubicBezTo>
                  <a:close/>
                  <a:moveTo>
                    <a:pt x="177" y="74"/>
                  </a:moveTo>
                  <a:cubicBezTo>
                    <a:pt x="175" y="75"/>
                    <a:pt x="173" y="76"/>
                    <a:pt x="171" y="77"/>
                  </a:cubicBezTo>
                  <a:cubicBezTo>
                    <a:pt x="171" y="76"/>
                    <a:pt x="170" y="76"/>
                    <a:pt x="170" y="76"/>
                  </a:cubicBezTo>
                  <a:cubicBezTo>
                    <a:pt x="171" y="75"/>
                    <a:pt x="172" y="75"/>
                    <a:pt x="173" y="74"/>
                  </a:cubicBezTo>
                  <a:cubicBezTo>
                    <a:pt x="176" y="73"/>
                    <a:pt x="178" y="72"/>
                    <a:pt x="180" y="72"/>
                  </a:cubicBezTo>
                  <a:cubicBezTo>
                    <a:pt x="179" y="73"/>
                    <a:pt x="178" y="73"/>
                    <a:pt x="177" y="74"/>
                  </a:cubicBezTo>
                  <a:close/>
                  <a:moveTo>
                    <a:pt x="172" y="86"/>
                  </a:moveTo>
                  <a:cubicBezTo>
                    <a:pt x="164" y="94"/>
                    <a:pt x="155" y="102"/>
                    <a:pt x="147" y="110"/>
                  </a:cubicBezTo>
                  <a:cubicBezTo>
                    <a:pt x="143" y="112"/>
                    <a:pt x="139" y="114"/>
                    <a:pt x="135" y="116"/>
                  </a:cubicBezTo>
                  <a:cubicBezTo>
                    <a:pt x="137" y="114"/>
                    <a:pt x="139" y="112"/>
                    <a:pt x="141" y="110"/>
                  </a:cubicBezTo>
                  <a:cubicBezTo>
                    <a:pt x="147" y="104"/>
                    <a:pt x="154" y="99"/>
                    <a:pt x="160" y="93"/>
                  </a:cubicBezTo>
                  <a:cubicBezTo>
                    <a:pt x="162" y="91"/>
                    <a:pt x="164" y="88"/>
                    <a:pt x="167" y="86"/>
                  </a:cubicBezTo>
                  <a:cubicBezTo>
                    <a:pt x="167" y="87"/>
                    <a:pt x="167" y="87"/>
                    <a:pt x="167" y="87"/>
                  </a:cubicBezTo>
                  <a:cubicBezTo>
                    <a:pt x="169" y="87"/>
                    <a:pt x="171" y="86"/>
                    <a:pt x="172" y="86"/>
                  </a:cubicBezTo>
                  <a:close/>
                  <a:moveTo>
                    <a:pt x="168" y="82"/>
                  </a:moveTo>
                  <a:cubicBezTo>
                    <a:pt x="167" y="82"/>
                    <a:pt x="167" y="83"/>
                    <a:pt x="167" y="83"/>
                  </a:cubicBezTo>
                  <a:cubicBezTo>
                    <a:pt x="160" y="90"/>
                    <a:pt x="152" y="97"/>
                    <a:pt x="145" y="104"/>
                  </a:cubicBezTo>
                  <a:cubicBezTo>
                    <a:pt x="152" y="97"/>
                    <a:pt x="160" y="89"/>
                    <a:pt x="167" y="81"/>
                  </a:cubicBezTo>
                  <a:cubicBezTo>
                    <a:pt x="168" y="81"/>
                    <a:pt x="168" y="81"/>
                    <a:pt x="169" y="81"/>
                  </a:cubicBezTo>
                  <a:cubicBezTo>
                    <a:pt x="168" y="81"/>
                    <a:pt x="168" y="81"/>
                    <a:pt x="168" y="82"/>
                  </a:cubicBezTo>
                  <a:close/>
                  <a:moveTo>
                    <a:pt x="167" y="72"/>
                  </a:moveTo>
                  <a:cubicBezTo>
                    <a:pt x="166" y="73"/>
                    <a:pt x="166" y="73"/>
                    <a:pt x="165" y="74"/>
                  </a:cubicBezTo>
                  <a:cubicBezTo>
                    <a:pt x="165" y="74"/>
                    <a:pt x="164" y="74"/>
                    <a:pt x="164" y="74"/>
                  </a:cubicBezTo>
                  <a:cubicBezTo>
                    <a:pt x="164" y="74"/>
                    <a:pt x="164" y="75"/>
                    <a:pt x="163" y="75"/>
                  </a:cubicBezTo>
                  <a:cubicBezTo>
                    <a:pt x="164" y="74"/>
                    <a:pt x="164" y="73"/>
                    <a:pt x="165" y="73"/>
                  </a:cubicBezTo>
                  <a:cubicBezTo>
                    <a:pt x="166" y="72"/>
                    <a:pt x="167" y="72"/>
                    <a:pt x="167" y="72"/>
                  </a:cubicBezTo>
                  <a:cubicBezTo>
                    <a:pt x="167" y="72"/>
                    <a:pt x="167" y="72"/>
                    <a:pt x="167" y="72"/>
                  </a:cubicBezTo>
                  <a:close/>
                  <a:moveTo>
                    <a:pt x="164" y="82"/>
                  </a:moveTo>
                  <a:cubicBezTo>
                    <a:pt x="159" y="87"/>
                    <a:pt x="155" y="91"/>
                    <a:pt x="150" y="96"/>
                  </a:cubicBezTo>
                  <a:cubicBezTo>
                    <a:pt x="150" y="96"/>
                    <a:pt x="150" y="96"/>
                    <a:pt x="150" y="96"/>
                  </a:cubicBezTo>
                  <a:cubicBezTo>
                    <a:pt x="147" y="97"/>
                    <a:pt x="145" y="99"/>
                    <a:pt x="142" y="100"/>
                  </a:cubicBezTo>
                  <a:cubicBezTo>
                    <a:pt x="146" y="97"/>
                    <a:pt x="149" y="93"/>
                    <a:pt x="152" y="90"/>
                  </a:cubicBezTo>
                  <a:cubicBezTo>
                    <a:pt x="155" y="87"/>
                    <a:pt x="159" y="85"/>
                    <a:pt x="163" y="82"/>
                  </a:cubicBezTo>
                  <a:cubicBezTo>
                    <a:pt x="163" y="82"/>
                    <a:pt x="163" y="82"/>
                    <a:pt x="164" y="82"/>
                  </a:cubicBezTo>
                  <a:close/>
                  <a:moveTo>
                    <a:pt x="159" y="78"/>
                  </a:moveTo>
                  <a:cubicBezTo>
                    <a:pt x="158" y="78"/>
                    <a:pt x="158" y="79"/>
                    <a:pt x="158" y="79"/>
                  </a:cubicBezTo>
                  <a:cubicBezTo>
                    <a:pt x="157" y="79"/>
                    <a:pt x="157" y="80"/>
                    <a:pt x="157" y="80"/>
                  </a:cubicBezTo>
                  <a:cubicBezTo>
                    <a:pt x="157" y="80"/>
                    <a:pt x="157" y="80"/>
                    <a:pt x="157" y="81"/>
                  </a:cubicBezTo>
                  <a:cubicBezTo>
                    <a:pt x="151" y="86"/>
                    <a:pt x="146" y="91"/>
                    <a:pt x="140" y="96"/>
                  </a:cubicBezTo>
                  <a:cubicBezTo>
                    <a:pt x="136" y="99"/>
                    <a:pt x="133" y="102"/>
                    <a:pt x="129" y="105"/>
                  </a:cubicBezTo>
                  <a:cubicBezTo>
                    <a:pt x="126" y="108"/>
                    <a:pt x="122" y="111"/>
                    <a:pt x="118" y="113"/>
                  </a:cubicBezTo>
                  <a:cubicBezTo>
                    <a:pt x="120" y="112"/>
                    <a:pt x="121" y="110"/>
                    <a:pt x="123" y="109"/>
                  </a:cubicBezTo>
                  <a:cubicBezTo>
                    <a:pt x="130" y="103"/>
                    <a:pt x="136" y="97"/>
                    <a:pt x="142" y="90"/>
                  </a:cubicBezTo>
                  <a:cubicBezTo>
                    <a:pt x="143" y="90"/>
                    <a:pt x="143" y="90"/>
                    <a:pt x="143" y="90"/>
                  </a:cubicBezTo>
                  <a:cubicBezTo>
                    <a:pt x="147" y="85"/>
                    <a:pt x="152" y="81"/>
                    <a:pt x="158" y="77"/>
                  </a:cubicBezTo>
                  <a:cubicBezTo>
                    <a:pt x="158" y="77"/>
                    <a:pt x="159" y="77"/>
                    <a:pt x="159" y="77"/>
                  </a:cubicBezTo>
                  <a:cubicBezTo>
                    <a:pt x="159" y="78"/>
                    <a:pt x="159" y="78"/>
                    <a:pt x="159" y="78"/>
                  </a:cubicBezTo>
                  <a:close/>
                  <a:moveTo>
                    <a:pt x="153" y="77"/>
                  </a:moveTo>
                  <a:cubicBezTo>
                    <a:pt x="153" y="77"/>
                    <a:pt x="153" y="77"/>
                    <a:pt x="153" y="77"/>
                  </a:cubicBezTo>
                  <a:cubicBezTo>
                    <a:pt x="149" y="81"/>
                    <a:pt x="145" y="84"/>
                    <a:pt x="141" y="87"/>
                  </a:cubicBezTo>
                  <a:cubicBezTo>
                    <a:pt x="142" y="85"/>
                    <a:pt x="143" y="84"/>
                    <a:pt x="144" y="83"/>
                  </a:cubicBezTo>
                  <a:cubicBezTo>
                    <a:pt x="144" y="82"/>
                    <a:pt x="144" y="82"/>
                    <a:pt x="143" y="82"/>
                  </a:cubicBezTo>
                  <a:cubicBezTo>
                    <a:pt x="142" y="82"/>
                    <a:pt x="141" y="82"/>
                    <a:pt x="140" y="82"/>
                  </a:cubicBezTo>
                  <a:cubicBezTo>
                    <a:pt x="142" y="79"/>
                    <a:pt x="145" y="77"/>
                    <a:pt x="148" y="74"/>
                  </a:cubicBezTo>
                  <a:cubicBezTo>
                    <a:pt x="148" y="75"/>
                    <a:pt x="149" y="75"/>
                    <a:pt x="149" y="75"/>
                  </a:cubicBezTo>
                  <a:cubicBezTo>
                    <a:pt x="151" y="75"/>
                    <a:pt x="152" y="75"/>
                    <a:pt x="154" y="75"/>
                  </a:cubicBezTo>
                  <a:cubicBezTo>
                    <a:pt x="154" y="75"/>
                    <a:pt x="153" y="75"/>
                    <a:pt x="153" y="76"/>
                  </a:cubicBezTo>
                  <a:cubicBezTo>
                    <a:pt x="152" y="76"/>
                    <a:pt x="152" y="77"/>
                    <a:pt x="153" y="77"/>
                  </a:cubicBezTo>
                  <a:close/>
                  <a:moveTo>
                    <a:pt x="138" y="78"/>
                  </a:moveTo>
                  <a:cubicBezTo>
                    <a:pt x="139" y="77"/>
                    <a:pt x="140" y="76"/>
                    <a:pt x="141" y="75"/>
                  </a:cubicBezTo>
                  <a:cubicBezTo>
                    <a:pt x="142" y="75"/>
                    <a:pt x="142" y="75"/>
                    <a:pt x="143" y="75"/>
                  </a:cubicBezTo>
                  <a:cubicBezTo>
                    <a:pt x="141" y="76"/>
                    <a:pt x="140" y="77"/>
                    <a:pt x="138" y="78"/>
                  </a:cubicBezTo>
                  <a:close/>
                  <a:moveTo>
                    <a:pt x="138" y="74"/>
                  </a:moveTo>
                  <a:cubicBezTo>
                    <a:pt x="137" y="74"/>
                    <a:pt x="137" y="74"/>
                    <a:pt x="136" y="74"/>
                  </a:cubicBezTo>
                  <a:cubicBezTo>
                    <a:pt x="138" y="73"/>
                    <a:pt x="140" y="72"/>
                    <a:pt x="142" y="70"/>
                  </a:cubicBezTo>
                  <a:cubicBezTo>
                    <a:pt x="141" y="72"/>
                    <a:pt x="139" y="73"/>
                    <a:pt x="138" y="74"/>
                  </a:cubicBezTo>
                  <a:close/>
                  <a:moveTo>
                    <a:pt x="139" y="76"/>
                  </a:moveTo>
                  <a:cubicBezTo>
                    <a:pt x="138" y="77"/>
                    <a:pt x="136" y="78"/>
                    <a:pt x="135" y="80"/>
                  </a:cubicBezTo>
                  <a:cubicBezTo>
                    <a:pt x="134" y="81"/>
                    <a:pt x="133" y="82"/>
                    <a:pt x="131" y="83"/>
                  </a:cubicBezTo>
                  <a:cubicBezTo>
                    <a:pt x="130" y="84"/>
                    <a:pt x="129" y="84"/>
                    <a:pt x="129" y="84"/>
                  </a:cubicBezTo>
                  <a:cubicBezTo>
                    <a:pt x="129" y="84"/>
                    <a:pt x="130" y="83"/>
                    <a:pt x="131" y="82"/>
                  </a:cubicBezTo>
                  <a:cubicBezTo>
                    <a:pt x="133" y="80"/>
                    <a:pt x="136" y="78"/>
                    <a:pt x="139" y="76"/>
                  </a:cubicBezTo>
                  <a:close/>
                  <a:moveTo>
                    <a:pt x="127" y="87"/>
                  </a:moveTo>
                  <a:cubicBezTo>
                    <a:pt x="125" y="89"/>
                    <a:pt x="122" y="91"/>
                    <a:pt x="120" y="92"/>
                  </a:cubicBezTo>
                  <a:cubicBezTo>
                    <a:pt x="121" y="91"/>
                    <a:pt x="123" y="90"/>
                    <a:pt x="124" y="88"/>
                  </a:cubicBezTo>
                  <a:cubicBezTo>
                    <a:pt x="125" y="88"/>
                    <a:pt x="126" y="87"/>
                    <a:pt x="127" y="87"/>
                  </a:cubicBezTo>
                  <a:close/>
                  <a:moveTo>
                    <a:pt x="127" y="78"/>
                  </a:moveTo>
                  <a:cubicBezTo>
                    <a:pt x="124" y="81"/>
                    <a:pt x="121" y="84"/>
                    <a:pt x="118" y="87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21" y="82"/>
                    <a:pt x="126" y="77"/>
                    <a:pt x="130" y="72"/>
                  </a:cubicBezTo>
                  <a:cubicBezTo>
                    <a:pt x="129" y="74"/>
                    <a:pt x="128" y="76"/>
                    <a:pt x="127" y="78"/>
                  </a:cubicBezTo>
                  <a:close/>
                  <a:moveTo>
                    <a:pt x="120" y="87"/>
                  </a:moveTo>
                  <a:cubicBezTo>
                    <a:pt x="118" y="88"/>
                    <a:pt x="117" y="90"/>
                    <a:pt x="115" y="92"/>
                  </a:cubicBezTo>
                  <a:cubicBezTo>
                    <a:pt x="114" y="92"/>
                    <a:pt x="114" y="93"/>
                    <a:pt x="113" y="93"/>
                  </a:cubicBezTo>
                  <a:cubicBezTo>
                    <a:pt x="114" y="92"/>
                    <a:pt x="115" y="91"/>
                    <a:pt x="116" y="90"/>
                  </a:cubicBezTo>
                  <a:cubicBezTo>
                    <a:pt x="117" y="89"/>
                    <a:pt x="119" y="88"/>
                    <a:pt x="120" y="87"/>
                  </a:cubicBezTo>
                  <a:close/>
                  <a:moveTo>
                    <a:pt x="128" y="89"/>
                  </a:moveTo>
                  <a:cubicBezTo>
                    <a:pt x="130" y="87"/>
                    <a:pt x="132" y="86"/>
                    <a:pt x="133" y="84"/>
                  </a:cubicBezTo>
                  <a:cubicBezTo>
                    <a:pt x="134" y="84"/>
                    <a:pt x="134" y="84"/>
                    <a:pt x="134" y="84"/>
                  </a:cubicBezTo>
                  <a:cubicBezTo>
                    <a:pt x="125" y="92"/>
                    <a:pt x="117" y="100"/>
                    <a:pt x="108" y="108"/>
                  </a:cubicBezTo>
                  <a:cubicBezTo>
                    <a:pt x="107" y="109"/>
                    <a:pt x="106" y="110"/>
                    <a:pt x="105" y="110"/>
                  </a:cubicBezTo>
                  <a:cubicBezTo>
                    <a:pt x="108" y="108"/>
                    <a:pt x="110" y="105"/>
                    <a:pt x="112" y="102"/>
                  </a:cubicBezTo>
                  <a:cubicBezTo>
                    <a:pt x="117" y="98"/>
                    <a:pt x="123" y="93"/>
                    <a:pt x="128" y="89"/>
                  </a:cubicBezTo>
                  <a:close/>
                  <a:moveTo>
                    <a:pt x="99" y="116"/>
                  </a:moveTo>
                  <a:cubicBezTo>
                    <a:pt x="98" y="116"/>
                    <a:pt x="98" y="116"/>
                    <a:pt x="97" y="117"/>
                  </a:cubicBezTo>
                  <a:cubicBezTo>
                    <a:pt x="97" y="117"/>
                    <a:pt x="96" y="117"/>
                    <a:pt x="95" y="116"/>
                  </a:cubicBezTo>
                  <a:cubicBezTo>
                    <a:pt x="96" y="115"/>
                    <a:pt x="97" y="113"/>
                    <a:pt x="98" y="112"/>
                  </a:cubicBezTo>
                  <a:cubicBezTo>
                    <a:pt x="101" y="110"/>
                    <a:pt x="104" y="108"/>
                    <a:pt x="107" y="106"/>
                  </a:cubicBezTo>
                  <a:cubicBezTo>
                    <a:pt x="104" y="109"/>
                    <a:pt x="102" y="112"/>
                    <a:pt x="99" y="116"/>
                  </a:cubicBezTo>
                  <a:close/>
                  <a:moveTo>
                    <a:pt x="99" y="107"/>
                  </a:moveTo>
                  <a:cubicBezTo>
                    <a:pt x="96" y="110"/>
                    <a:pt x="93" y="113"/>
                    <a:pt x="89" y="116"/>
                  </a:cubicBezTo>
                  <a:cubicBezTo>
                    <a:pt x="89" y="116"/>
                    <a:pt x="89" y="116"/>
                    <a:pt x="88" y="116"/>
                  </a:cubicBezTo>
                  <a:cubicBezTo>
                    <a:pt x="89" y="115"/>
                    <a:pt x="90" y="114"/>
                    <a:pt x="91" y="114"/>
                  </a:cubicBezTo>
                  <a:cubicBezTo>
                    <a:pt x="93" y="111"/>
                    <a:pt x="95" y="109"/>
                    <a:pt x="98" y="107"/>
                  </a:cubicBezTo>
                  <a:cubicBezTo>
                    <a:pt x="99" y="105"/>
                    <a:pt x="101" y="104"/>
                    <a:pt x="103" y="103"/>
                  </a:cubicBezTo>
                  <a:cubicBezTo>
                    <a:pt x="102" y="104"/>
                    <a:pt x="100" y="106"/>
                    <a:pt x="99" y="107"/>
                  </a:cubicBezTo>
                  <a:close/>
                  <a:moveTo>
                    <a:pt x="84" y="115"/>
                  </a:moveTo>
                  <a:cubicBezTo>
                    <a:pt x="83" y="116"/>
                    <a:pt x="83" y="116"/>
                    <a:pt x="82" y="116"/>
                  </a:cubicBezTo>
                  <a:cubicBezTo>
                    <a:pt x="84" y="113"/>
                    <a:pt x="87" y="110"/>
                    <a:pt x="89" y="107"/>
                  </a:cubicBezTo>
                  <a:cubicBezTo>
                    <a:pt x="87" y="110"/>
                    <a:pt x="85" y="112"/>
                    <a:pt x="84" y="115"/>
                  </a:cubicBezTo>
                  <a:close/>
                  <a:moveTo>
                    <a:pt x="56" y="130"/>
                  </a:moveTo>
                  <a:cubicBezTo>
                    <a:pt x="55" y="127"/>
                    <a:pt x="55" y="125"/>
                    <a:pt x="54" y="123"/>
                  </a:cubicBezTo>
                  <a:cubicBezTo>
                    <a:pt x="54" y="122"/>
                    <a:pt x="55" y="122"/>
                    <a:pt x="55" y="122"/>
                  </a:cubicBezTo>
                  <a:cubicBezTo>
                    <a:pt x="55" y="122"/>
                    <a:pt x="55" y="122"/>
                    <a:pt x="55" y="121"/>
                  </a:cubicBezTo>
                  <a:cubicBezTo>
                    <a:pt x="56" y="123"/>
                    <a:pt x="57" y="125"/>
                    <a:pt x="58" y="127"/>
                  </a:cubicBezTo>
                  <a:cubicBezTo>
                    <a:pt x="57" y="128"/>
                    <a:pt x="57" y="129"/>
                    <a:pt x="56" y="130"/>
                  </a:cubicBezTo>
                  <a:close/>
                  <a:moveTo>
                    <a:pt x="58" y="146"/>
                  </a:moveTo>
                  <a:cubicBezTo>
                    <a:pt x="58" y="145"/>
                    <a:pt x="58" y="145"/>
                    <a:pt x="59" y="145"/>
                  </a:cubicBezTo>
                  <a:cubicBezTo>
                    <a:pt x="59" y="145"/>
                    <a:pt x="59" y="145"/>
                    <a:pt x="59" y="146"/>
                  </a:cubicBezTo>
                  <a:cubicBezTo>
                    <a:pt x="58" y="146"/>
                    <a:pt x="58" y="147"/>
                    <a:pt x="58" y="148"/>
                  </a:cubicBezTo>
                  <a:cubicBezTo>
                    <a:pt x="57" y="148"/>
                    <a:pt x="57" y="147"/>
                    <a:pt x="57" y="147"/>
                  </a:cubicBezTo>
                  <a:cubicBezTo>
                    <a:pt x="57" y="146"/>
                    <a:pt x="58" y="146"/>
                    <a:pt x="58" y="146"/>
                  </a:cubicBezTo>
                  <a:close/>
                  <a:moveTo>
                    <a:pt x="56" y="142"/>
                  </a:moveTo>
                  <a:cubicBezTo>
                    <a:pt x="56" y="141"/>
                    <a:pt x="55" y="140"/>
                    <a:pt x="55" y="139"/>
                  </a:cubicBezTo>
                  <a:cubicBezTo>
                    <a:pt x="55" y="139"/>
                    <a:pt x="56" y="138"/>
                    <a:pt x="56" y="138"/>
                  </a:cubicBezTo>
                  <a:cubicBezTo>
                    <a:pt x="56" y="139"/>
                    <a:pt x="57" y="140"/>
                    <a:pt x="57" y="140"/>
                  </a:cubicBezTo>
                  <a:cubicBezTo>
                    <a:pt x="57" y="141"/>
                    <a:pt x="56" y="142"/>
                    <a:pt x="56" y="142"/>
                  </a:cubicBezTo>
                  <a:close/>
                  <a:moveTo>
                    <a:pt x="56" y="160"/>
                  </a:moveTo>
                  <a:cubicBezTo>
                    <a:pt x="56" y="161"/>
                    <a:pt x="56" y="161"/>
                    <a:pt x="56" y="161"/>
                  </a:cubicBezTo>
                  <a:cubicBezTo>
                    <a:pt x="56" y="162"/>
                    <a:pt x="55" y="162"/>
                    <a:pt x="55" y="162"/>
                  </a:cubicBezTo>
                  <a:cubicBezTo>
                    <a:pt x="55" y="162"/>
                    <a:pt x="55" y="161"/>
                    <a:pt x="55" y="161"/>
                  </a:cubicBezTo>
                  <a:cubicBezTo>
                    <a:pt x="55" y="161"/>
                    <a:pt x="56" y="161"/>
                    <a:pt x="56" y="160"/>
                  </a:cubicBezTo>
                  <a:close/>
                  <a:moveTo>
                    <a:pt x="55" y="103"/>
                  </a:moveTo>
                  <a:cubicBezTo>
                    <a:pt x="55" y="103"/>
                    <a:pt x="55" y="103"/>
                    <a:pt x="54" y="103"/>
                  </a:cubicBezTo>
                  <a:cubicBezTo>
                    <a:pt x="54" y="102"/>
                    <a:pt x="54" y="101"/>
                    <a:pt x="54" y="101"/>
                  </a:cubicBezTo>
                  <a:cubicBezTo>
                    <a:pt x="55" y="100"/>
                    <a:pt x="55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5" y="100"/>
                    <a:pt x="55" y="100"/>
                  </a:cubicBezTo>
                  <a:cubicBezTo>
                    <a:pt x="55" y="101"/>
                    <a:pt x="55" y="102"/>
                    <a:pt x="56" y="101"/>
                  </a:cubicBezTo>
                  <a:cubicBezTo>
                    <a:pt x="56" y="101"/>
                    <a:pt x="56" y="101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6" y="102"/>
                    <a:pt x="55" y="103"/>
                    <a:pt x="55" y="103"/>
                  </a:cubicBezTo>
                  <a:close/>
                  <a:moveTo>
                    <a:pt x="53" y="134"/>
                  </a:moveTo>
                  <a:cubicBezTo>
                    <a:pt x="53" y="131"/>
                    <a:pt x="52" y="129"/>
                    <a:pt x="51" y="127"/>
                  </a:cubicBezTo>
                  <a:cubicBezTo>
                    <a:pt x="51" y="127"/>
                    <a:pt x="51" y="126"/>
                    <a:pt x="52" y="126"/>
                  </a:cubicBezTo>
                  <a:cubicBezTo>
                    <a:pt x="52" y="128"/>
                    <a:pt x="53" y="130"/>
                    <a:pt x="54" y="132"/>
                  </a:cubicBezTo>
                  <a:cubicBezTo>
                    <a:pt x="54" y="133"/>
                    <a:pt x="54" y="133"/>
                    <a:pt x="53" y="134"/>
                  </a:cubicBezTo>
                  <a:close/>
                  <a:moveTo>
                    <a:pt x="53" y="146"/>
                  </a:moveTo>
                  <a:cubicBezTo>
                    <a:pt x="53" y="146"/>
                    <a:pt x="53" y="147"/>
                    <a:pt x="53" y="147"/>
                  </a:cubicBezTo>
                  <a:cubicBezTo>
                    <a:pt x="53" y="146"/>
                    <a:pt x="52" y="145"/>
                    <a:pt x="52" y="144"/>
                  </a:cubicBezTo>
                  <a:cubicBezTo>
                    <a:pt x="52" y="144"/>
                    <a:pt x="52" y="144"/>
                    <a:pt x="52" y="143"/>
                  </a:cubicBezTo>
                  <a:cubicBezTo>
                    <a:pt x="53" y="144"/>
                    <a:pt x="53" y="145"/>
                    <a:pt x="53" y="146"/>
                  </a:cubicBezTo>
                  <a:close/>
                  <a:moveTo>
                    <a:pt x="51" y="90"/>
                  </a:moveTo>
                  <a:cubicBezTo>
                    <a:pt x="51" y="90"/>
                    <a:pt x="51" y="91"/>
                    <a:pt x="50" y="91"/>
                  </a:cubicBezTo>
                  <a:cubicBezTo>
                    <a:pt x="50" y="92"/>
                    <a:pt x="49" y="92"/>
                    <a:pt x="49" y="92"/>
                  </a:cubicBezTo>
                  <a:cubicBezTo>
                    <a:pt x="50" y="92"/>
                    <a:pt x="50" y="91"/>
                    <a:pt x="51" y="90"/>
                  </a:cubicBezTo>
                  <a:close/>
                  <a:moveTo>
                    <a:pt x="50" y="88"/>
                  </a:moveTo>
                  <a:cubicBezTo>
                    <a:pt x="51" y="87"/>
                    <a:pt x="51" y="86"/>
                    <a:pt x="52" y="85"/>
                  </a:cubicBezTo>
                  <a:cubicBezTo>
                    <a:pt x="52" y="85"/>
                    <a:pt x="53" y="84"/>
                    <a:pt x="53" y="84"/>
                  </a:cubicBezTo>
                  <a:cubicBezTo>
                    <a:pt x="53" y="85"/>
                    <a:pt x="53" y="85"/>
                    <a:pt x="52" y="86"/>
                  </a:cubicBezTo>
                  <a:cubicBezTo>
                    <a:pt x="52" y="87"/>
                    <a:pt x="51" y="88"/>
                    <a:pt x="50" y="88"/>
                  </a:cubicBezTo>
                  <a:close/>
                  <a:moveTo>
                    <a:pt x="51" y="107"/>
                  </a:moveTo>
                  <a:cubicBezTo>
                    <a:pt x="50" y="108"/>
                    <a:pt x="48" y="109"/>
                    <a:pt x="47" y="109"/>
                  </a:cubicBezTo>
                  <a:cubicBezTo>
                    <a:pt x="47" y="109"/>
                    <a:pt x="47" y="109"/>
                    <a:pt x="47" y="109"/>
                  </a:cubicBezTo>
                  <a:cubicBezTo>
                    <a:pt x="48" y="108"/>
                    <a:pt x="49" y="106"/>
                    <a:pt x="50" y="105"/>
                  </a:cubicBezTo>
                  <a:cubicBezTo>
                    <a:pt x="50" y="106"/>
                    <a:pt x="51" y="106"/>
                    <a:pt x="51" y="107"/>
                  </a:cubicBezTo>
                  <a:close/>
                  <a:moveTo>
                    <a:pt x="50" y="110"/>
                  </a:moveTo>
                  <a:cubicBezTo>
                    <a:pt x="49" y="111"/>
                    <a:pt x="49" y="111"/>
                    <a:pt x="48" y="112"/>
                  </a:cubicBezTo>
                  <a:cubicBezTo>
                    <a:pt x="48" y="112"/>
                    <a:pt x="48" y="111"/>
                    <a:pt x="48" y="111"/>
                  </a:cubicBezTo>
                  <a:cubicBezTo>
                    <a:pt x="48" y="111"/>
                    <a:pt x="49" y="110"/>
                    <a:pt x="50" y="110"/>
                  </a:cubicBezTo>
                  <a:close/>
                  <a:moveTo>
                    <a:pt x="51" y="110"/>
                  </a:moveTo>
                  <a:cubicBezTo>
                    <a:pt x="51" y="111"/>
                    <a:pt x="51" y="112"/>
                    <a:pt x="51" y="112"/>
                  </a:cubicBezTo>
                  <a:cubicBezTo>
                    <a:pt x="51" y="113"/>
                    <a:pt x="50" y="113"/>
                    <a:pt x="49" y="114"/>
                  </a:cubicBezTo>
                  <a:cubicBezTo>
                    <a:pt x="50" y="113"/>
                    <a:pt x="51" y="112"/>
                    <a:pt x="51" y="110"/>
                  </a:cubicBezTo>
                  <a:close/>
                  <a:moveTo>
                    <a:pt x="54" y="110"/>
                  </a:moveTo>
                  <a:cubicBezTo>
                    <a:pt x="54" y="110"/>
                    <a:pt x="54" y="110"/>
                    <a:pt x="54" y="110"/>
                  </a:cubicBezTo>
                  <a:cubicBezTo>
                    <a:pt x="53" y="110"/>
                    <a:pt x="53" y="110"/>
                    <a:pt x="53" y="109"/>
                  </a:cubicBezTo>
                  <a:cubicBezTo>
                    <a:pt x="53" y="109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4" y="108"/>
                    <a:pt x="54" y="109"/>
                    <a:pt x="54" y="110"/>
                  </a:cubicBezTo>
                  <a:close/>
                  <a:moveTo>
                    <a:pt x="54" y="87"/>
                  </a:moveTo>
                  <a:cubicBezTo>
                    <a:pt x="54" y="87"/>
                    <a:pt x="54" y="87"/>
                    <a:pt x="54" y="87"/>
                  </a:cubicBezTo>
                  <a:cubicBezTo>
                    <a:pt x="55" y="86"/>
                    <a:pt x="55" y="86"/>
                    <a:pt x="56" y="85"/>
                  </a:cubicBezTo>
                  <a:cubicBezTo>
                    <a:pt x="55" y="86"/>
                    <a:pt x="55" y="87"/>
                    <a:pt x="54" y="88"/>
                  </a:cubicBezTo>
                  <a:cubicBezTo>
                    <a:pt x="54" y="88"/>
                    <a:pt x="54" y="88"/>
                    <a:pt x="54" y="87"/>
                  </a:cubicBezTo>
                  <a:close/>
                  <a:moveTo>
                    <a:pt x="54" y="96"/>
                  </a:moveTo>
                  <a:cubicBezTo>
                    <a:pt x="54" y="96"/>
                    <a:pt x="54" y="96"/>
                    <a:pt x="54" y="96"/>
                  </a:cubicBezTo>
                  <a:cubicBezTo>
                    <a:pt x="54" y="96"/>
                    <a:pt x="55" y="96"/>
                    <a:pt x="55" y="95"/>
                  </a:cubicBezTo>
                  <a:cubicBezTo>
                    <a:pt x="55" y="96"/>
                    <a:pt x="55" y="96"/>
                    <a:pt x="55" y="97"/>
                  </a:cubicBezTo>
                  <a:cubicBezTo>
                    <a:pt x="55" y="97"/>
                    <a:pt x="55" y="98"/>
                    <a:pt x="54" y="98"/>
                  </a:cubicBezTo>
                  <a:cubicBezTo>
                    <a:pt x="54" y="98"/>
                    <a:pt x="54" y="97"/>
                    <a:pt x="54" y="96"/>
                  </a:cubicBezTo>
                  <a:close/>
                  <a:moveTo>
                    <a:pt x="55" y="83"/>
                  </a:moveTo>
                  <a:cubicBezTo>
                    <a:pt x="56" y="82"/>
                    <a:pt x="56" y="82"/>
                    <a:pt x="56" y="81"/>
                  </a:cubicBezTo>
                  <a:cubicBezTo>
                    <a:pt x="58" y="80"/>
                    <a:pt x="60" y="78"/>
                    <a:pt x="61" y="76"/>
                  </a:cubicBezTo>
                  <a:cubicBezTo>
                    <a:pt x="61" y="77"/>
                    <a:pt x="61" y="77"/>
                    <a:pt x="60" y="78"/>
                  </a:cubicBezTo>
                  <a:cubicBezTo>
                    <a:pt x="59" y="80"/>
                    <a:pt x="57" y="81"/>
                    <a:pt x="55" y="83"/>
                  </a:cubicBezTo>
                  <a:close/>
                  <a:moveTo>
                    <a:pt x="88" y="57"/>
                  </a:moveTo>
                  <a:cubicBezTo>
                    <a:pt x="86" y="59"/>
                    <a:pt x="84" y="61"/>
                    <a:pt x="82" y="63"/>
                  </a:cubicBezTo>
                  <a:cubicBezTo>
                    <a:pt x="78" y="67"/>
                    <a:pt x="75" y="70"/>
                    <a:pt x="71" y="73"/>
                  </a:cubicBezTo>
                  <a:cubicBezTo>
                    <a:pt x="71" y="73"/>
                    <a:pt x="71" y="74"/>
                    <a:pt x="70" y="74"/>
                  </a:cubicBezTo>
                  <a:cubicBezTo>
                    <a:pt x="69" y="76"/>
                    <a:pt x="67" y="77"/>
                    <a:pt x="65" y="79"/>
                  </a:cubicBezTo>
                  <a:cubicBezTo>
                    <a:pt x="67" y="77"/>
                    <a:pt x="68" y="75"/>
                    <a:pt x="69" y="73"/>
                  </a:cubicBezTo>
                  <a:cubicBezTo>
                    <a:pt x="71" y="71"/>
                    <a:pt x="73" y="69"/>
                    <a:pt x="75" y="67"/>
                  </a:cubicBezTo>
                  <a:cubicBezTo>
                    <a:pt x="79" y="64"/>
                    <a:pt x="84" y="60"/>
                    <a:pt x="88" y="57"/>
                  </a:cubicBezTo>
                  <a:close/>
                  <a:moveTo>
                    <a:pt x="86" y="57"/>
                  </a:moveTo>
                  <a:cubicBezTo>
                    <a:pt x="87" y="55"/>
                    <a:pt x="89" y="54"/>
                    <a:pt x="90" y="53"/>
                  </a:cubicBezTo>
                  <a:cubicBezTo>
                    <a:pt x="90" y="53"/>
                    <a:pt x="90" y="53"/>
                    <a:pt x="90" y="54"/>
                  </a:cubicBezTo>
                  <a:cubicBezTo>
                    <a:pt x="88" y="55"/>
                    <a:pt x="87" y="56"/>
                    <a:pt x="86" y="57"/>
                  </a:cubicBezTo>
                  <a:close/>
                  <a:moveTo>
                    <a:pt x="105" y="58"/>
                  </a:move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105" y="58"/>
                    <a:pt x="105" y="59"/>
                  </a:cubicBezTo>
                  <a:cubicBezTo>
                    <a:pt x="102" y="61"/>
                    <a:pt x="100" y="62"/>
                    <a:pt x="97" y="64"/>
                  </a:cubicBezTo>
                  <a:cubicBezTo>
                    <a:pt x="97" y="64"/>
                    <a:pt x="98" y="64"/>
                    <a:pt x="98" y="64"/>
                  </a:cubicBezTo>
                  <a:cubicBezTo>
                    <a:pt x="100" y="62"/>
                    <a:pt x="102" y="60"/>
                    <a:pt x="105" y="58"/>
                  </a:cubicBezTo>
                  <a:close/>
                  <a:moveTo>
                    <a:pt x="100" y="59"/>
                  </a:moveTo>
                  <a:cubicBezTo>
                    <a:pt x="100" y="59"/>
                    <a:pt x="100" y="58"/>
                    <a:pt x="101" y="58"/>
                  </a:cubicBezTo>
                  <a:cubicBezTo>
                    <a:pt x="102" y="57"/>
                    <a:pt x="103" y="57"/>
                    <a:pt x="104" y="56"/>
                  </a:cubicBezTo>
                  <a:cubicBezTo>
                    <a:pt x="103" y="57"/>
                    <a:pt x="101" y="58"/>
                    <a:pt x="100" y="59"/>
                  </a:cubicBezTo>
                  <a:close/>
                  <a:moveTo>
                    <a:pt x="86" y="81"/>
                  </a:moveTo>
                  <a:cubicBezTo>
                    <a:pt x="87" y="81"/>
                    <a:pt x="88" y="80"/>
                    <a:pt x="88" y="79"/>
                  </a:cubicBezTo>
                  <a:cubicBezTo>
                    <a:pt x="92" y="75"/>
                    <a:pt x="96" y="71"/>
                    <a:pt x="100" y="67"/>
                  </a:cubicBezTo>
                  <a:cubicBezTo>
                    <a:pt x="100" y="69"/>
                    <a:pt x="99" y="70"/>
                    <a:pt x="98" y="72"/>
                  </a:cubicBezTo>
                  <a:cubicBezTo>
                    <a:pt x="97" y="72"/>
                    <a:pt x="96" y="73"/>
                    <a:pt x="96" y="74"/>
                  </a:cubicBezTo>
                  <a:cubicBezTo>
                    <a:pt x="92" y="76"/>
                    <a:pt x="89" y="79"/>
                    <a:pt x="86" y="81"/>
                  </a:cubicBezTo>
                  <a:close/>
                  <a:moveTo>
                    <a:pt x="93" y="78"/>
                  </a:moveTo>
                  <a:cubicBezTo>
                    <a:pt x="90" y="81"/>
                    <a:pt x="87" y="84"/>
                    <a:pt x="85" y="86"/>
                  </a:cubicBezTo>
                  <a:cubicBezTo>
                    <a:pt x="85" y="86"/>
                    <a:pt x="85" y="85"/>
                    <a:pt x="85" y="85"/>
                  </a:cubicBezTo>
                  <a:cubicBezTo>
                    <a:pt x="86" y="84"/>
                    <a:pt x="88" y="83"/>
                    <a:pt x="89" y="82"/>
                  </a:cubicBezTo>
                  <a:cubicBezTo>
                    <a:pt x="90" y="80"/>
                    <a:pt x="92" y="79"/>
                    <a:pt x="93" y="78"/>
                  </a:cubicBezTo>
                  <a:close/>
                  <a:moveTo>
                    <a:pt x="92" y="73"/>
                  </a:moveTo>
                  <a:cubicBezTo>
                    <a:pt x="93" y="71"/>
                    <a:pt x="94" y="69"/>
                    <a:pt x="95" y="68"/>
                  </a:cubicBezTo>
                  <a:cubicBezTo>
                    <a:pt x="98" y="66"/>
                    <a:pt x="101" y="64"/>
                    <a:pt x="103" y="62"/>
                  </a:cubicBezTo>
                  <a:cubicBezTo>
                    <a:pt x="103" y="62"/>
                    <a:pt x="103" y="63"/>
                    <a:pt x="102" y="63"/>
                  </a:cubicBezTo>
                  <a:cubicBezTo>
                    <a:pt x="99" y="66"/>
                    <a:pt x="96" y="69"/>
                    <a:pt x="92" y="73"/>
                  </a:cubicBezTo>
                  <a:close/>
                  <a:moveTo>
                    <a:pt x="85" y="64"/>
                  </a:moveTo>
                  <a:cubicBezTo>
                    <a:pt x="84" y="65"/>
                    <a:pt x="83" y="66"/>
                    <a:pt x="82" y="66"/>
                  </a:cubicBezTo>
                  <a:cubicBezTo>
                    <a:pt x="82" y="66"/>
                    <a:pt x="82" y="66"/>
                    <a:pt x="82" y="66"/>
                  </a:cubicBezTo>
                  <a:cubicBezTo>
                    <a:pt x="83" y="65"/>
                    <a:pt x="84" y="64"/>
                    <a:pt x="85" y="64"/>
                  </a:cubicBezTo>
                  <a:cubicBezTo>
                    <a:pt x="85" y="64"/>
                    <a:pt x="85" y="64"/>
                    <a:pt x="85" y="64"/>
                  </a:cubicBezTo>
                  <a:close/>
                  <a:moveTo>
                    <a:pt x="89" y="65"/>
                  </a:moveTo>
                  <a:cubicBezTo>
                    <a:pt x="86" y="68"/>
                    <a:pt x="84" y="70"/>
                    <a:pt x="81" y="73"/>
                  </a:cubicBezTo>
                  <a:cubicBezTo>
                    <a:pt x="82" y="72"/>
                    <a:pt x="82" y="71"/>
                    <a:pt x="83" y="70"/>
                  </a:cubicBezTo>
                  <a:cubicBezTo>
                    <a:pt x="85" y="69"/>
                    <a:pt x="87" y="67"/>
                    <a:pt x="89" y="65"/>
                  </a:cubicBezTo>
                  <a:close/>
                  <a:moveTo>
                    <a:pt x="83" y="68"/>
                  </a:moveTo>
                  <a:cubicBezTo>
                    <a:pt x="82" y="68"/>
                    <a:pt x="82" y="68"/>
                    <a:pt x="82" y="69"/>
                  </a:cubicBezTo>
                  <a:cubicBezTo>
                    <a:pt x="81" y="70"/>
                    <a:pt x="79" y="71"/>
                    <a:pt x="78" y="72"/>
                  </a:cubicBezTo>
                  <a:cubicBezTo>
                    <a:pt x="78" y="71"/>
                    <a:pt x="79" y="71"/>
                    <a:pt x="79" y="70"/>
                  </a:cubicBezTo>
                  <a:cubicBezTo>
                    <a:pt x="80" y="69"/>
                    <a:pt x="81" y="69"/>
                    <a:pt x="83" y="68"/>
                  </a:cubicBezTo>
                  <a:close/>
                  <a:moveTo>
                    <a:pt x="78" y="74"/>
                  </a:moveTo>
                  <a:cubicBezTo>
                    <a:pt x="77" y="76"/>
                    <a:pt x="76" y="77"/>
                    <a:pt x="75" y="79"/>
                  </a:cubicBezTo>
                  <a:cubicBezTo>
                    <a:pt x="74" y="80"/>
                    <a:pt x="73" y="81"/>
                    <a:pt x="72" y="82"/>
                  </a:cubicBezTo>
                  <a:cubicBezTo>
                    <a:pt x="73" y="81"/>
                    <a:pt x="73" y="79"/>
                    <a:pt x="74" y="77"/>
                  </a:cubicBezTo>
                  <a:cubicBezTo>
                    <a:pt x="75" y="77"/>
                    <a:pt x="75" y="77"/>
                    <a:pt x="75" y="77"/>
                  </a:cubicBezTo>
                  <a:cubicBezTo>
                    <a:pt x="76" y="76"/>
                    <a:pt x="77" y="75"/>
                    <a:pt x="78" y="74"/>
                  </a:cubicBezTo>
                  <a:close/>
                  <a:moveTo>
                    <a:pt x="74" y="83"/>
                  </a:moveTo>
                  <a:cubicBezTo>
                    <a:pt x="76" y="81"/>
                    <a:pt x="79" y="78"/>
                    <a:pt x="82" y="76"/>
                  </a:cubicBezTo>
                  <a:cubicBezTo>
                    <a:pt x="82" y="76"/>
                    <a:pt x="82" y="77"/>
                    <a:pt x="82" y="77"/>
                  </a:cubicBezTo>
                  <a:cubicBezTo>
                    <a:pt x="78" y="80"/>
                    <a:pt x="75" y="82"/>
                    <a:pt x="72" y="85"/>
                  </a:cubicBezTo>
                  <a:cubicBezTo>
                    <a:pt x="72" y="84"/>
                    <a:pt x="73" y="84"/>
                    <a:pt x="74" y="83"/>
                  </a:cubicBezTo>
                  <a:close/>
                  <a:moveTo>
                    <a:pt x="81" y="75"/>
                  </a:moveTo>
                  <a:cubicBezTo>
                    <a:pt x="86" y="70"/>
                    <a:pt x="92" y="65"/>
                    <a:pt x="97" y="60"/>
                  </a:cubicBezTo>
                  <a:cubicBezTo>
                    <a:pt x="97" y="60"/>
                    <a:pt x="98" y="60"/>
                    <a:pt x="98" y="59"/>
                  </a:cubicBezTo>
                  <a:cubicBezTo>
                    <a:pt x="98" y="60"/>
                    <a:pt x="98" y="60"/>
                    <a:pt x="97" y="61"/>
                  </a:cubicBezTo>
                  <a:cubicBezTo>
                    <a:pt x="94" y="64"/>
                    <a:pt x="91" y="66"/>
                    <a:pt x="88" y="69"/>
                  </a:cubicBezTo>
                  <a:cubicBezTo>
                    <a:pt x="86" y="71"/>
                    <a:pt x="83" y="73"/>
                    <a:pt x="81" y="75"/>
                  </a:cubicBezTo>
                  <a:close/>
                  <a:moveTo>
                    <a:pt x="90" y="70"/>
                  </a:moveTo>
                  <a:cubicBezTo>
                    <a:pt x="92" y="69"/>
                    <a:pt x="93" y="67"/>
                    <a:pt x="94" y="66"/>
                  </a:cubicBezTo>
                  <a:cubicBezTo>
                    <a:pt x="94" y="67"/>
                    <a:pt x="94" y="67"/>
                    <a:pt x="94" y="67"/>
                  </a:cubicBezTo>
                  <a:cubicBezTo>
                    <a:pt x="93" y="68"/>
                    <a:pt x="91" y="69"/>
                    <a:pt x="90" y="70"/>
                  </a:cubicBezTo>
                  <a:cubicBezTo>
                    <a:pt x="90" y="70"/>
                    <a:pt x="90" y="70"/>
                    <a:pt x="90" y="70"/>
                  </a:cubicBezTo>
                  <a:close/>
                  <a:moveTo>
                    <a:pt x="97" y="58"/>
                  </a:moveTo>
                  <a:cubicBezTo>
                    <a:pt x="93" y="60"/>
                    <a:pt x="89" y="63"/>
                    <a:pt x="86" y="66"/>
                  </a:cubicBezTo>
                  <a:cubicBezTo>
                    <a:pt x="86" y="66"/>
                    <a:pt x="86" y="65"/>
                    <a:pt x="86" y="65"/>
                  </a:cubicBezTo>
                  <a:cubicBezTo>
                    <a:pt x="90" y="62"/>
                    <a:pt x="95" y="59"/>
                    <a:pt x="99" y="56"/>
                  </a:cubicBezTo>
                  <a:cubicBezTo>
                    <a:pt x="98" y="57"/>
                    <a:pt x="98" y="57"/>
                    <a:pt x="97" y="58"/>
                  </a:cubicBezTo>
                  <a:close/>
                  <a:moveTo>
                    <a:pt x="70" y="69"/>
                  </a:moveTo>
                  <a:cubicBezTo>
                    <a:pt x="69" y="69"/>
                    <a:pt x="69" y="70"/>
                    <a:pt x="69" y="70"/>
                  </a:cubicBezTo>
                  <a:cubicBezTo>
                    <a:pt x="68" y="71"/>
                    <a:pt x="67" y="72"/>
                    <a:pt x="65" y="73"/>
                  </a:cubicBezTo>
                  <a:cubicBezTo>
                    <a:pt x="66" y="73"/>
                    <a:pt x="66" y="72"/>
                    <a:pt x="66" y="72"/>
                  </a:cubicBezTo>
                  <a:cubicBezTo>
                    <a:pt x="67" y="71"/>
                    <a:pt x="68" y="70"/>
                    <a:pt x="70" y="69"/>
                  </a:cubicBezTo>
                  <a:close/>
                  <a:moveTo>
                    <a:pt x="69" y="67"/>
                  </a:moveTo>
                  <a:cubicBezTo>
                    <a:pt x="70" y="66"/>
                    <a:pt x="71" y="64"/>
                    <a:pt x="73" y="62"/>
                  </a:cubicBezTo>
                  <a:cubicBezTo>
                    <a:pt x="73" y="62"/>
                    <a:pt x="73" y="62"/>
                    <a:pt x="73" y="62"/>
                  </a:cubicBezTo>
                  <a:cubicBezTo>
                    <a:pt x="73" y="63"/>
                    <a:pt x="72" y="64"/>
                    <a:pt x="72" y="65"/>
                  </a:cubicBezTo>
                  <a:cubicBezTo>
                    <a:pt x="71" y="66"/>
                    <a:pt x="70" y="67"/>
                    <a:pt x="69" y="67"/>
                  </a:cubicBezTo>
                  <a:close/>
                  <a:moveTo>
                    <a:pt x="73" y="67"/>
                  </a:moveTo>
                  <a:cubicBezTo>
                    <a:pt x="73" y="66"/>
                    <a:pt x="73" y="66"/>
                    <a:pt x="73" y="66"/>
                  </a:cubicBezTo>
                  <a:cubicBezTo>
                    <a:pt x="75" y="65"/>
                    <a:pt x="77" y="63"/>
                    <a:pt x="78" y="62"/>
                  </a:cubicBezTo>
                  <a:cubicBezTo>
                    <a:pt x="76" y="63"/>
                    <a:pt x="75" y="65"/>
                    <a:pt x="73" y="67"/>
                  </a:cubicBezTo>
                  <a:close/>
                  <a:moveTo>
                    <a:pt x="72" y="60"/>
                  </a:moveTo>
                  <a:cubicBezTo>
                    <a:pt x="71" y="61"/>
                    <a:pt x="69" y="63"/>
                    <a:pt x="68" y="65"/>
                  </a:cubicBezTo>
                  <a:cubicBezTo>
                    <a:pt x="65" y="67"/>
                    <a:pt x="62" y="70"/>
                    <a:pt x="59" y="73"/>
                  </a:cubicBezTo>
                  <a:cubicBezTo>
                    <a:pt x="60" y="72"/>
                    <a:pt x="61" y="70"/>
                    <a:pt x="62" y="69"/>
                  </a:cubicBezTo>
                  <a:cubicBezTo>
                    <a:pt x="66" y="65"/>
                    <a:pt x="70" y="61"/>
                    <a:pt x="75" y="57"/>
                  </a:cubicBezTo>
                  <a:cubicBezTo>
                    <a:pt x="74" y="58"/>
                    <a:pt x="73" y="59"/>
                    <a:pt x="72" y="60"/>
                  </a:cubicBezTo>
                  <a:close/>
                  <a:moveTo>
                    <a:pt x="60" y="68"/>
                  </a:moveTo>
                  <a:cubicBezTo>
                    <a:pt x="60" y="69"/>
                    <a:pt x="59" y="69"/>
                    <a:pt x="58" y="70"/>
                  </a:cubicBezTo>
                  <a:cubicBezTo>
                    <a:pt x="58" y="69"/>
                    <a:pt x="58" y="68"/>
                    <a:pt x="58" y="67"/>
                  </a:cubicBezTo>
                  <a:cubicBezTo>
                    <a:pt x="60" y="66"/>
                    <a:pt x="61" y="65"/>
                    <a:pt x="62" y="64"/>
                  </a:cubicBezTo>
                  <a:cubicBezTo>
                    <a:pt x="63" y="63"/>
                    <a:pt x="63" y="63"/>
                    <a:pt x="64" y="62"/>
                  </a:cubicBezTo>
                  <a:cubicBezTo>
                    <a:pt x="65" y="62"/>
                    <a:pt x="65" y="61"/>
                    <a:pt x="66" y="60"/>
                  </a:cubicBezTo>
                  <a:cubicBezTo>
                    <a:pt x="64" y="63"/>
                    <a:pt x="62" y="65"/>
                    <a:pt x="60" y="68"/>
                  </a:cubicBezTo>
                  <a:close/>
                  <a:moveTo>
                    <a:pt x="67" y="68"/>
                  </a:moveTo>
                  <a:cubicBezTo>
                    <a:pt x="66" y="69"/>
                    <a:pt x="65" y="70"/>
                    <a:pt x="64" y="72"/>
                  </a:cubicBezTo>
                  <a:cubicBezTo>
                    <a:pt x="62" y="74"/>
                    <a:pt x="59" y="76"/>
                    <a:pt x="57" y="79"/>
                  </a:cubicBezTo>
                  <a:cubicBezTo>
                    <a:pt x="57" y="79"/>
                    <a:pt x="57" y="79"/>
                    <a:pt x="57" y="78"/>
                  </a:cubicBezTo>
                  <a:cubicBezTo>
                    <a:pt x="60" y="75"/>
                    <a:pt x="63" y="72"/>
                    <a:pt x="67" y="68"/>
                  </a:cubicBezTo>
                  <a:close/>
                  <a:moveTo>
                    <a:pt x="64" y="77"/>
                  </a:moveTo>
                  <a:cubicBezTo>
                    <a:pt x="63" y="79"/>
                    <a:pt x="62" y="81"/>
                    <a:pt x="60" y="83"/>
                  </a:cubicBezTo>
                  <a:cubicBezTo>
                    <a:pt x="59" y="84"/>
                    <a:pt x="58" y="85"/>
                    <a:pt x="58" y="85"/>
                  </a:cubicBezTo>
                  <a:cubicBezTo>
                    <a:pt x="59" y="84"/>
                    <a:pt x="60" y="82"/>
                    <a:pt x="61" y="80"/>
                  </a:cubicBezTo>
                  <a:cubicBezTo>
                    <a:pt x="62" y="79"/>
                    <a:pt x="63" y="78"/>
                    <a:pt x="64" y="77"/>
                  </a:cubicBezTo>
                  <a:close/>
                  <a:moveTo>
                    <a:pt x="58" y="90"/>
                  </a:moveTo>
                  <a:cubicBezTo>
                    <a:pt x="58" y="90"/>
                    <a:pt x="58" y="89"/>
                    <a:pt x="59" y="88"/>
                  </a:cubicBezTo>
                  <a:cubicBezTo>
                    <a:pt x="59" y="88"/>
                    <a:pt x="59" y="88"/>
                    <a:pt x="59" y="88"/>
                  </a:cubicBezTo>
                  <a:cubicBezTo>
                    <a:pt x="59" y="88"/>
                    <a:pt x="60" y="88"/>
                    <a:pt x="60" y="87"/>
                  </a:cubicBezTo>
                  <a:cubicBezTo>
                    <a:pt x="60" y="87"/>
                    <a:pt x="60" y="87"/>
                    <a:pt x="60" y="87"/>
                  </a:cubicBezTo>
                  <a:cubicBezTo>
                    <a:pt x="62" y="85"/>
                    <a:pt x="64" y="82"/>
                    <a:pt x="67" y="80"/>
                  </a:cubicBezTo>
                  <a:cubicBezTo>
                    <a:pt x="70" y="78"/>
                    <a:pt x="72" y="75"/>
                    <a:pt x="75" y="73"/>
                  </a:cubicBezTo>
                  <a:cubicBezTo>
                    <a:pt x="75" y="74"/>
                    <a:pt x="74" y="75"/>
                    <a:pt x="74" y="76"/>
                  </a:cubicBezTo>
                  <a:cubicBezTo>
                    <a:pt x="68" y="81"/>
                    <a:pt x="63" y="86"/>
                    <a:pt x="57" y="91"/>
                  </a:cubicBezTo>
                  <a:cubicBezTo>
                    <a:pt x="57" y="91"/>
                    <a:pt x="58" y="90"/>
                    <a:pt x="58" y="90"/>
                  </a:cubicBezTo>
                  <a:close/>
                  <a:moveTo>
                    <a:pt x="67" y="115"/>
                  </a:moveTo>
                  <a:cubicBezTo>
                    <a:pt x="67" y="115"/>
                    <a:pt x="67" y="114"/>
                    <a:pt x="66" y="113"/>
                  </a:cubicBezTo>
                  <a:cubicBezTo>
                    <a:pt x="67" y="113"/>
                    <a:pt x="67" y="113"/>
                    <a:pt x="67" y="113"/>
                  </a:cubicBezTo>
                  <a:cubicBezTo>
                    <a:pt x="68" y="113"/>
                    <a:pt x="68" y="114"/>
                    <a:pt x="68" y="114"/>
                  </a:cubicBezTo>
                  <a:cubicBezTo>
                    <a:pt x="67" y="114"/>
                    <a:pt x="67" y="115"/>
                    <a:pt x="67" y="115"/>
                  </a:cubicBezTo>
                  <a:close/>
                  <a:moveTo>
                    <a:pt x="68" y="133"/>
                  </a:moveTo>
                  <a:cubicBezTo>
                    <a:pt x="67" y="134"/>
                    <a:pt x="67" y="135"/>
                    <a:pt x="66" y="135"/>
                  </a:cubicBezTo>
                  <a:cubicBezTo>
                    <a:pt x="66" y="135"/>
                    <a:pt x="66" y="135"/>
                    <a:pt x="66" y="135"/>
                  </a:cubicBezTo>
                  <a:cubicBezTo>
                    <a:pt x="66" y="134"/>
                    <a:pt x="67" y="134"/>
                    <a:pt x="67" y="133"/>
                  </a:cubicBezTo>
                  <a:cubicBezTo>
                    <a:pt x="67" y="133"/>
                    <a:pt x="67" y="133"/>
                    <a:pt x="67" y="133"/>
                  </a:cubicBezTo>
                  <a:cubicBezTo>
                    <a:pt x="67" y="133"/>
                    <a:pt x="67" y="133"/>
                    <a:pt x="68" y="133"/>
                  </a:cubicBezTo>
                  <a:close/>
                  <a:moveTo>
                    <a:pt x="64" y="150"/>
                  </a:moveTo>
                  <a:cubicBezTo>
                    <a:pt x="64" y="150"/>
                    <a:pt x="64" y="149"/>
                    <a:pt x="63" y="149"/>
                  </a:cubicBezTo>
                  <a:cubicBezTo>
                    <a:pt x="64" y="148"/>
                    <a:pt x="64" y="147"/>
                    <a:pt x="65" y="146"/>
                  </a:cubicBezTo>
                  <a:cubicBezTo>
                    <a:pt x="65" y="147"/>
                    <a:pt x="65" y="147"/>
                    <a:pt x="65" y="148"/>
                  </a:cubicBezTo>
                  <a:cubicBezTo>
                    <a:pt x="65" y="148"/>
                    <a:pt x="64" y="149"/>
                    <a:pt x="64" y="150"/>
                  </a:cubicBezTo>
                  <a:close/>
                  <a:moveTo>
                    <a:pt x="64" y="163"/>
                  </a:moveTo>
                  <a:cubicBezTo>
                    <a:pt x="64" y="163"/>
                    <a:pt x="64" y="163"/>
                    <a:pt x="63" y="163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3" y="162"/>
                    <a:pt x="64" y="162"/>
                    <a:pt x="64" y="162"/>
                  </a:cubicBezTo>
                  <a:cubicBezTo>
                    <a:pt x="64" y="162"/>
                    <a:pt x="64" y="162"/>
                    <a:pt x="64" y="163"/>
                  </a:cubicBezTo>
                  <a:close/>
                  <a:moveTo>
                    <a:pt x="65" y="122"/>
                  </a:moveTo>
                  <a:cubicBezTo>
                    <a:pt x="65" y="121"/>
                    <a:pt x="65" y="121"/>
                    <a:pt x="65" y="121"/>
                  </a:cubicBezTo>
                  <a:cubicBezTo>
                    <a:pt x="65" y="121"/>
                    <a:pt x="65" y="120"/>
                    <a:pt x="65" y="120"/>
                  </a:cubicBezTo>
                  <a:cubicBezTo>
                    <a:pt x="65" y="120"/>
                    <a:pt x="65" y="120"/>
                    <a:pt x="65" y="121"/>
                  </a:cubicBezTo>
                  <a:cubicBezTo>
                    <a:pt x="65" y="121"/>
                    <a:pt x="65" y="121"/>
                    <a:pt x="65" y="122"/>
                  </a:cubicBezTo>
                  <a:close/>
                  <a:moveTo>
                    <a:pt x="65" y="110"/>
                  </a:moveTo>
                  <a:cubicBezTo>
                    <a:pt x="66" y="109"/>
                    <a:pt x="66" y="109"/>
                    <a:pt x="67" y="108"/>
                  </a:cubicBezTo>
                  <a:cubicBezTo>
                    <a:pt x="67" y="109"/>
                    <a:pt x="67" y="110"/>
                    <a:pt x="67" y="111"/>
                  </a:cubicBezTo>
                  <a:cubicBezTo>
                    <a:pt x="67" y="111"/>
                    <a:pt x="66" y="111"/>
                    <a:pt x="66" y="112"/>
                  </a:cubicBezTo>
                  <a:cubicBezTo>
                    <a:pt x="66" y="111"/>
                    <a:pt x="66" y="110"/>
                    <a:pt x="65" y="110"/>
                  </a:cubicBezTo>
                  <a:close/>
                  <a:moveTo>
                    <a:pt x="67" y="86"/>
                  </a:moveTo>
                  <a:cubicBezTo>
                    <a:pt x="67" y="86"/>
                    <a:pt x="67" y="86"/>
                    <a:pt x="67" y="86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67" y="85"/>
                    <a:pt x="66" y="85"/>
                    <a:pt x="66" y="85"/>
                  </a:cubicBezTo>
                  <a:cubicBezTo>
                    <a:pt x="67" y="84"/>
                    <a:pt x="69" y="82"/>
                    <a:pt x="70" y="81"/>
                  </a:cubicBezTo>
                  <a:cubicBezTo>
                    <a:pt x="70" y="82"/>
                    <a:pt x="69" y="83"/>
                    <a:pt x="69" y="83"/>
                  </a:cubicBezTo>
                  <a:cubicBezTo>
                    <a:pt x="68" y="84"/>
                    <a:pt x="68" y="85"/>
                    <a:pt x="67" y="86"/>
                  </a:cubicBezTo>
                  <a:close/>
                  <a:moveTo>
                    <a:pt x="65" y="93"/>
                  </a:moveTo>
                  <a:cubicBezTo>
                    <a:pt x="66" y="94"/>
                    <a:pt x="66" y="96"/>
                    <a:pt x="66" y="97"/>
                  </a:cubicBezTo>
                  <a:cubicBezTo>
                    <a:pt x="65" y="98"/>
                    <a:pt x="64" y="98"/>
                    <a:pt x="63" y="99"/>
                  </a:cubicBezTo>
                  <a:cubicBezTo>
                    <a:pt x="63" y="97"/>
                    <a:pt x="63" y="97"/>
                    <a:pt x="63" y="97"/>
                  </a:cubicBezTo>
                  <a:cubicBezTo>
                    <a:pt x="64" y="96"/>
                    <a:pt x="65" y="94"/>
                    <a:pt x="65" y="93"/>
                  </a:cubicBezTo>
                  <a:cubicBezTo>
                    <a:pt x="65" y="93"/>
                    <a:pt x="65" y="93"/>
                    <a:pt x="65" y="93"/>
                  </a:cubicBezTo>
                  <a:close/>
                  <a:moveTo>
                    <a:pt x="63" y="131"/>
                  </a:moveTo>
                  <a:cubicBezTo>
                    <a:pt x="63" y="132"/>
                    <a:pt x="63" y="132"/>
                    <a:pt x="62" y="132"/>
                  </a:cubicBezTo>
                  <a:cubicBezTo>
                    <a:pt x="62" y="132"/>
                    <a:pt x="62" y="131"/>
                    <a:pt x="62" y="130"/>
                  </a:cubicBezTo>
                  <a:cubicBezTo>
                    <a:pt x="62" y="130"/>
                    <a:pt x="62" y="129"/>
                    <a:pt x="62" y="129"/>
                  </a:cubicBezTo>
                  <a:cubicBezTo>
                    <a:pt x="63" y="129"/>
                    <a:pt x="63" y="130"/>
                    <a:pt x="63" y="131"/>
                  </a:cubicBezTo>
                  <a:close/>
                  <a:moveTo>
                    <a:pt x="63" y="159"/>
                  </a:moveTo>
                  <a:cubicBezTo>
                    <a:pt x="63" y="159"/>
                    <a:pt x="63" y="159"/>
                    <a:pt x="63" y="159"/>
                  </a:cubicBezTo>
                  <a:cubicBezTo>
                    <a:pt x="63" y="160"/>
                    <a:pt x="62" y="160"/>
                    <a:pt x="62" y="161"/>
                  </a:cubicBezTo>
                  <a:cubicBezTo>
                    <a:pt x="62" y="160"/>
                    <a:pt x="62" y="160"/>
                    <a:pt x="62" y="160"/>
                  </a:cubicBezTo>
                  <a:cubicBezTo>
                    <a:pt x="62" y="159"/>
                    <a:pt x="63" y="159"/>
                    <a:pt x="63" y="159"/>
                  </a:cubicBezTo>
                  <a:close/>
                  <a:moveTo>
                    <a:pt x="64" y="168"/>
                  </a:moveTo>
                  <a:cubicBezTo>
                    <a:pt x="64" y="169"/>
                    <a:pt x="65" y="170"/>
                    <a:pt x="66" y="171"/>
                  </a:cubicBezTo>
                  <a:cubicBezTo>
                    <a:pt x="66" y="171"/>
                    <a:pt x="66" y="171"/>
                    <a:pt x="66" y="171"/>
                  </a:cubicBezTo>
                  <a:cubicBezTo>
                    <a:pt x="65" y="172"/>
                    <a:pt x="65" y="172"/>
                    <a:pt x="65" y="172"/>
                  </a:cubicBezTo>
                  <a:cubicBezTo>
                    <a:pt x="64" y="171"/>
                    <a:pt x="64" y="170"/>
                    <a:pt x="63" y="169"/>
                  </a:cubicBezTo>
                  <a:cubicBezTo>
                    <a:pt x="63" y="168"/>
                    <a:pt x="63" y="168"/>
                    <a:pt x="64" y="168"/>
                  </a:cubicBezTo>
                  <a:close/>
                  <a:moveTo>
                    <a:pt x="65" y="153"/>
                  </a:moveTo>
                  <a:cubicBezTo>
                    <a:pt x="65" y="153"/>
                    <a:pt x="65" y="152"/>
                    <a:pt x="64" y="152"/>
                  </a:cubicBezTo>
                  <a:cubicBezTo>
                    <a:pt x="65" y="151"/>
                    <a:pt x="65" y="151"/>
                    <a:pt x="66" y="150"/>
                  </a:cubicBezTo>
                  <a:cubicBezTo>
                    <a:pt x="66" y="151"/>
                    <a:pt x="66" y="152"/>
                    <a:pt x="66" y="153"/>
                  </a:cubicBezTo>
                  <a:cubicBezTo>
                    <a:pt x="66" y="153"/>
                    <a:pt x="65" y="153"/>
                    <a:pt x="65" y="153"/>
                  </a:cubicBezTo>
                  <a:close/>
                  <a:moveTo>
                    <a:pt x="66" y="124"/>
                  </a:moveTo>
                  <a:cubicBezTo>
                    <a:pt x="66" y="124"/>
                    <a:pt x="66" y="124"/>
                    <a:pt x="66" y="123"/>
                  </a:cubicBezTo>
                  <a:cubicBezTo>
                    <a:pt x="67" y="124"/>
                    <a:pt x="67" y="124"/>
                    <a:pt x="67" y="125"/>
                  </a:cubicBezTo>
                  <a:cubicBezTo>
                    <a:pt x="67" y="125"/>
                    <a:pt x="67" y="125"/>
                    <a:pt x="66" y="126"/>
                  </a:cubicBezTo>
                  <a:cubicBezTo>
                    <a:pt x="66" y="125"/>
                    <a:pt x="66" y="125"/>
                    <a:pt x="66" y="124"/>
                  </a:cubicBezTo>
                  <a:close/>
                  <a:moveTo>
                    <a:pt x="67" y="179"/>
                  </a:moveTo>
                  <a:cubicBezTo>
                    <a:pt x="67" y="179"/>
                    <a:pt x="67" y="179"/>
                    <a:pt x="67" y="179"/>
                  </a:cubicBezTo>
                  <a:cubicBezTo>
                    <a:pt x="67" y="180"/>
                    <a:pt x="68" y="180"/>
                    <a:pt x="68" y="179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8" y="180"/>
                    <a:pt x="67" y="180"/>
                    <a:pt x="67" y="180"/>
                  </a:cubicBezTo>
                  <a:cubicBezTo>
                    <a:pt x="67" y="180"/>
                    <a:pt x="66" y="179"/>
                    <a:pt x="66" y="178"/>
                  </a:cubicBezTo>
                  <a:cubicBezTo>
                    <a:pt x="66" y="179"/>
                    <a:pt x="66" y="179"/>
                    <a:pt x="67" y="179"/>
                  </a:cubicBezTo>
                  <a:close/>
                  <a:moveTo>
                    <a:pt x="67" y="170"/>
                  </a:moveTo>
                  <a:cubicBezTo>
                    <a:pt x="67" y="169"/>
                    <a:pt x="67" y="169"/>
                    <a:pt x="67" y="168"/>
                  </a:cubicBezTo>
                  <a:cubicBezTo>
                    <a:pt x="67" y="167"/>
                    <a:pt x="67" y="167"/>
                    <a:pt x="67" y="167"/>
                  </a:cubicBezTo>
                  <a:cubicBezTo>
                    <a:pt x="68" y="167"/>
                    <a:pt x="68" y="167"/>
                    <a:pt x="69" y="167"/>
                  </a:cubicBezTo>
                  <a:cubicBezTo>
                    <a:pt x="69" y="168"/>
                    <a:pt x="69" y="168"/>
                    <a:pt x="69" y="169"/>
                  </a:cubicBezTo>
                  <a:cubicBezTo>
                    <a:pt x="69" y="169"/>
                    <a:pt x="68" y="170"/>
                    <a:pt x="68" y="170"/>
                  </a:cubicBezTo>
                  <a:cubicBezTo>
                    <a:pt x="68" y="170"/>
                    <a:pt x="68" y="170"/>
                    <a:pt x="67" y="170"/>
                  </a:cubicBezTo>
                  <a:close/>
                  <a:moveTo>
                    <a:pt x="68" y="145"/>
                  </a:moveTo>
                  <a:cubicBezTo>
                    <a:pt x="68" y="144"/>
                    <a:pt x="68" y="144"/>
                    <a:pt x="68" y="143"/>
                  </a:cubicBezTo>
                  <a:cubicBezTo>
                    <a:pt x="69" y="143"/>
                    <a:pt x="70" y="142"/>
                    <a:pt x="71" y="142"/>
                  </a:cubicBezTo>
                  <a:cubicBezTo>
                    <a:pt x="71" y="142"/>
                    <a:pt x="71" y="142"/>
                    <a:pt x="71" y="142"/>
                  </a:cubicBezTo>
                  <a:cubicBezTo>
                    <a:pt x="70" y="143"/>
                    <a:pt x="69" y="144"/>
                    <a:pt x="68" y="145"/>
                  </a:cubicBezTo>
                  <a:close/>
                  <a:moveTo>
                    <a:pt x="68" y="90"/>
                  </a:moveTo>
                  <a:cubicBezTo>
                    <a:pt x="71" y="88"/>
                    <a:pt x="74" y="85"/>
                    <a:pt x="77" y="83"/>
                  </a:cubicBezTo>
                  <a:cubicBezTo>
                    <a:pt x="74" y="86"/>
                    <a:pt x="72" y="90"/>
                    <a:pt x="69" y="94"/>
                  </a:cubicBezTo>
                  <a:cubicBezTo>
                    <a:pt x="69" y="93"/>
                    <a:pt x="68" y="92"/>
                    <a:pt x="68" y="90"/>
                  </a:cubicBezTo>
                  <a:close/>
                  <a:moveTo>
                    <a:pt x="83" y="77"/>
                  </a:moveTo>
                  <a:cubicBezTo>
                    <a:pt x="86" y="75"/>
                    <a:pt x="89" y="73"/>
                    <a:pt x="92" y="71"/>
                  </a:cubicBezTo>
                  <a:cubicBezTo>
                    <a:pt x="90" y="73"/>
                    <a:pt x="89" y="75"/>
                    <a:pt x="87" y="78"/>
                  </a:cubicBezTo>
                  <a:cubicBezTo>
                    <a:pt x="83" y="82"/>
                    <a:pt x="78" y="86"/>
                    <a:pt x="74" y="90"/>
                  </a:cubicBezTo>
                  <a:cubicBezTo>
                    <a:pt x="77" y="86"/>
                    <a:pt x="80" y="82"/>
                    <a:pt x="83" y="77"/>
                  </a:cubicBezTo>
                  <a:close/>
                  <a:moveTo>
                    <a:pt x="78" y="104"/>
                  </a:moveTo>
                  <a:cubicBezTo>
                    <a:pt x="81" y="101"/>
                    <a:pt x="84" y="98"/>
                    <a:pt x="87" y="95"/>
                  </a:cubicBezTo>
                  <a:cubicBezTo>
                    <a:pt x="85" y="100"/>
                    <a:pt x="82" y="104"/>
                    <a:pt x="79" y="108"/>
                  </a:cubicBezTo>
                  <a:cubicBezTo>
                    <a:pt x="78" y="109"/>
                    <a:pt x="76" y="110"/>
                    <a:pt x="75" y="111"/>
                  </a:cubicBezTo>
                  <a:cubicBezTo>
                    <a:pt x="76" y="109"/>
                    <a:pt x="77" y="107"/>
                    <a:pt x="78" y="105"/>
                  </a:cubicBezTo>
                  <a:cubicBezTo>
                    <a:pt x="78" y="104"/>
                    <a:pt x="78" y="104"/>
                    <a:pt x="78" y="104"/>
                  </a:cubicBezTo>
                  <a:close/>
                  <a:moveTo>
                    <a:pt x="93" y="90"/>
                  </a:moveTo>
                  <a:cubicBezTo>
                    <a:pt x="97" y="87"/>
                    <a:pt x="100" y="84"/>
                    <a:pt x="103" y="80"/>
                  </a:cubicBezTo>
                  <a:cubicBezTo>
                    <a:pt x="104" y="80"/>
                    <a:pt x="104" y="80"/>
                    <a:pt x="104" y="80"/>
                  </a:cubicBezTo>
                  <a:cubicBezTo>
                    <a:pt x="99" y="86"/>
                    <a:pt x="93" y="93"/>
                    <a:pt x="87" y="99"/>
                  </a:cubicBezTo>
                  <a:cubicBezTo>
                    <a:pt x="87" y="100"/>
                    <a:pt x="86" y="101"/>
                    <a:pt x="85" y="102"/>
                  </a:cubicBezTo>
                  <a:cubicBezTo>
                    <a:pt x="88" y="98"/>
                    <a:pt x="90" y="94"/>
                    <a:pt x="93" y="90"/>
                  </a:cubicBezTo>
                  <a:close/>
                  <a:moveTo>
                    <a:pt x="101" y="79"/>
                  </a:moveTo>
                  <a:cubicBezTo>
                    <a:pt x="102" y="78"/>
                    <a:pt x="102" y="77"/>
                    <a:pt x="103" y="77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103" y="77"/>
                    <a:pt x="103" y="77"/>
                    <a:pt x="104" y="77"/>
                  </a:cubicBezTo>
                  <a:cubicBezTo>
                    <a:pt x="103" y="78"/>
                    <a:pt x="102" y="78"/>
                    <a:pt x="101" y="79"/>
                  </a:cubicBezTo>
                  <a:close/>
                  <a:moveTo>
                    <a:pt x="102" y="68"/>
                  </a:moveTo>
                  <a:cubicBezTo>
                    <a:pt x="103" y="67"/>
                    <a:pt x="103" y="65"/>
                    <a:pt x="104" y="64"/>
                  </a:cubicBezTo>
                  <a:cubicBezTo>
                    <a:pt x="108" y="61"/>
                    <a:pt x="112" y="57"/>
                    <a:pt x="116" y="54"/>
                  </a:cubicBezTo>
                  <a:cubicBezTo>
                    <a:pt x="116" y="54"/>
                    <a:pt x="116" y="55"/>
                    <a:pt x="116" y="55"/>
                  </a:cubicBezTo>
                  <a:cubicBezTo>
                    <a:pt x="116" y="55"/>
                    <a:pt x="115" y="55"/>
                    <a:pt x="115" y="55"/>
                  </a:cubicBezTo>
                  <a:cubicBezTo>
                    <a:pt x="111" y="59"/>
                    <a:pt x="106" y="63"/>
                    <a:pt x="102" y="68"/>
                  </a:cubicBezTo>
                  <a:close/>
                  <a:moveTo>
                    <a:pt x="106" y="60"/>
                  </a:moveTo>
                  <a:cubicBezTo>
                    <a:pt x="106" y="60"/>
                    <a:pt x="106" y="60"/>
                    <a:pt x="106" y="60"/>
                  </a:cubicBezTo>
                  <a:cubicBezTo>
                    <a:pt x="107" y="59"/>
                    <a:pt x="108" y="58"/>
                    <a:pt x="110" y="57"/>
                  </a:cubicBezTo>
                  <a:cubicBezTo>
                    <a:pt x="108" y="58"/>
                    <a:pt x="107" y="59"/>
                    <a:pt x="106" y="60"/>
                  </a:cubicBezTo>
                  <a:close/>
                  <a:moveTo>
                    <a:pt x="107" y="57"/>
                  </a:moveTo>
                  <a:cubicBezTo>
                    <a:pt x="107" y="57"/>
                    <a:pt x="107" y="56"/>
                    <a:pt x="108" y="56"/>
                  </a:cubicBezTo>
                  <a:cubicBezTo>
                    <a:pt x="108" y="56"/>
                    <a:pt x="108" y="56"/>
                    <a:pt x="108" y="55"/>
                  </a:cubicBezTo>
                  <a:cubicBezTo>
                    <a:pt x="108" y="55"/>
                    <a:pt x="108" y="55"/>
                    <a:pt x="108" y="55"/>
                  </a:cubicBezTo>
                  <a:cubicBezTo>
                    <a:pt x="109" y="54"/>
                    <a:pt x="110" y="54"/>
                    <a:pt x="112" y="54"/>
                  </a:cubicBezTo>
                  <a:cubicBezTo>
                    <a:pt x="110" y="55"/>
                    <a:pt x="109" y="56"/>
                    <a:pt x="107" y="57"/>
                  </a:cubicBezTo>
                  <a:close/>
                  <a:moveTo>
                    <a:pt x="101" y="53"/>
                  </a:moveTo>
                  <a:cubicBezTo>
                    <a:pt x="97" y="56"/>
                    <a:pt x="92" y="59"/>
                    <a:pt x="88" y="62"/>
                  </a:cubicBezTo>
                  <a:cubicBezTo>
                    <a:pt x="88" y="62"/>
                    <a:pt x="88" y="61"/>
                    <a:pt x="88" y="61"/>
                  </a:cubicBezTo>
                  <a:cubicBezTo>
                    <a:pt x="93" y="57"/>
                    <a:pt x="98" y="53"/>
                    <a:pt x="103" y="49"/>
                  </a:cubicBezTo>
                  <a:cubicBezTo>
                    <a:pt x="102" y="50"/>
                    <a:pt x="102" y="52"/>
                    <a:pt x="101" y="53"/>
                  </a:cubicBezTo>
                  <a:close/>
                  <a:moveTo>
                    <a:pt x="90" y="57"/>
                  </a:moveTo>
                  <a:cubicBezTo>
                    <a:pt x="90" y="57"/>
                    <a:pt x="90" y="56"/>
                    <a:pt x="90" y="56"/>
                  </a:cubicBezTo>
                  <a:cubicBezTo>
                    <a:pt x="94" y="52"/>
                    <a:pt x="99" y="49"/>
                    <a:pt x="104" y="46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99" y="50"/>
                    <a:pt x="95" y="53"/>
                    <a:pt x="90" y="57"/>
                  </a:cubicBezTo>
                  <a:close/>
                  <a:moveTo>
                    <a:pt x="76" y="54"/>
                  </a:moveTo>
                  <a:cubicBezTo>
                    <a:pt x="73" y="56"/>
                    <a:pt x="70" y="59"/>
                    <a:pt x="67" y="62"/>
                  </a:cubicBezTo>
                  <a:cubicBezTo>
                    <a:pt x="70" y="59"/>
                    <a:pt x="72" y="56"/>
                    <a:pt x="75" y="53"/>
                  </a:cubicBezTo>
                  <a:cubicBezTo>
                    <a:pt x="75" y="53"/>
                    <a:pt x="76" y="53"/>
                    <a:pt x="76" y="53"/>
                  </a:cubicBezTo>
                  <a:cubicBezTo>
                    <a:pt x="76" y="53"/>
                    <a:pt x="76" y="53"/>
                    <a:pt x="76" y="54"/>
                  </a:cubicBezTo>
                  <a:close/>
                  <a:moveTo>
                    <a:pt x="61" y="63"/>
                  </a:moveTo>
                  <a:cubicBezTo>
                    <a:pt x="60" y="63"/>
                    <a:pt x="59" y="64"/>
                    <a:pt x="58" y="65"/>
                  </a:cubicBezTo>
                  <a:cubicBezTo>
                    <a:pt x="58" y="65"/>
                    <a:pt x="58" y="65"/>
                    <a:pt x="58" y="64"/>
                  </a:cubicBezTo>
                  <a:cubicBezTo>
                    <a:pt x="62" y="60"/>
                    <a:pt x="66" y="56"/>
                    <a:pt x="69" y="52"/>
                  </a:cubicBezTo>
                  <a:cubicBezTo>
                    <a:pt x="72" y="50"/>
                    <a:pt x="74" y="48"/>
                    <a:pt x="77" y="46"/>
                  </a:cubicBezTo>
                  <a:cubicBezTo>
                    <a:pt x="72" y="52"/>
                    <a:pt x="66" y="58"/>
                    <a:pt x="61" y="63"/>
                  </a:cubicBezTo>
                  <a:close/>
                  <a:moveTo>
                    <a:pt x="61" y="57"/>
                  </a:moveTo>
                  <a:cubicBezTo>
                    <a:pt x="60" y="58"/>
                    <a:pt x="59" y="59"/>
                    <a:pt x="58" y="60"/>
                  </a:cubicBezTo>
                  <a:cubicBezTo>
                    <a:pt x="58" y="60"/>
                    <a:pt x="58" y="60"/>
                    <a:pt x="58" y="59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9" y="58"/>
                    <a:pt x="61" y="57"/>
                    <a:pt x="62" y="57"/>
                  </a:cubicBezTo>
                  <a:lnTo>
                    <a:pt x="61" y="57"/>
                  </a:lnTo>
                  <a:close/>
                  <a:moveTo>
                    <a:pt x="57" y="61"/>
                  </a:moveTo>
                  <a:cubicBezTo>
                    <a:pt x="55" y="63"/>
                    <a:pt x="53" y="64"/>
                    <a:pt x="51" y="66"/>
                  </a:cubicBezTo>
                  <a:cubicBezTo>
                    <a:pt x="53" y="64"/>
                    <a:pt x="55" y="62"/>
                    <a:pt x="56" y="61"/>
                  </a:cubicBezTo>
                  <a:cubicBezTo>
                    <a:pt x="56" y="61"/>
                    <a:pt x="56" y="61"/>
                    <a:pt x="57" y="61"/>
                  </a:cubicBezTo>
                  <a:close/>
                  <a:moveTo>
                    <a:pt x="53" y="66"/>
                  </a:moveTo>
                  <a:cubicBezTo>
                    <a:pt x="50" y="70"/>
                    <a:pt x="47" y="73"/>
                    <a:pt x="44" y="76"/>
                  </a:cubicBezTo>
                  <a:cubicBezTo>
                    <a:pt x="45" y="75"/>
                    <a:pt x="45" y="74"/>
                    <a:pt x="46" y="73"/>
                  </a:cubicBezTo>
                  <a:cubicBezTo>
                    <a:pt x="48" y="71"/>
                    <a:pt x="51" y="68"/>
                    <a:pt x="53" y="66"/>
                  </a:cubicBezTo>
                  <a:close/>
                  <a:moveTo>
                    <a:pt x="50" y="74"/>
                  </a:moveTo>
                  <a:cubicBezTo>
                    <a:pt x="53" y="73"/>
                    <a:pt x="55" y="71"/>
                    <a:pt x="57" y="69"/>
                  </a:cubicBezTo>
                  <a:cubicBezTo>
                    <a:pt x="57" y="70"/>
                    <a:pt x="56" y="71"/>
                    <a:pt x="56" y="72"/>
                  </a:cubicBezTo>
                  <a:cubicBezTo>
                    <a:pt x="51" y="76"/>
                    <a:pt x="46" y="81"/>
                    <a:pt x="41" y="85"/>
                  </a:cubicBezTo>
                  <a:cubicBezTo>
                    <a:pt x="41" y="85"/>
                    <a:pt x="41" y="84"/>
                    <a:pt x="41" y="84"/>
                  </a:cubicBezTo>
                  <a:cubicBezTo>
                    <a:pt x="44" y="80"/>
                    <a:pt x="47" y="77"/>
                    <a:pt x="50" y="74"/>
                  </a:cubicBezTo>
                  <a:close/>
                  <a:moveTo>
                    <a:pt x="56" y="74"/>
                  </a:moveTo>
                  <a:cubicBezTo>
                    <a:pt x="56" y="75"/>
                    <a:pt x="56" y="75"/>
                    <a:pt x="56" y="76"/>
                  </a:cubicBezTo>
                  <a:cubicBezTo>
                    <a:pt x="55" y="76"/>
                    <a:pt x="55" y="77"/>
                    <a:pt x="54" y="78"/>
                  </a:cubicBezTo>
                  <a:cubicBezTo>
                    <a:pt x="52" y="80"/>
                    <a:pt x="50" y="83"/>
                    <a:pt x="48" y="85"/>
                  </a:cubicBezTo>
                  <a:cubicBezTo>
                    <a:pt x="45" y="88"/>
                    <a:pt x="42" y="90"/>
                    <a:pt x="39" y="92"/>
                  </a:cubicBezTo>
                  <a:cubicBezTo>
                    <a:pt x="40" y="91"/>
                    <a:pt x="40" y="89"/>
                    <a:pt x="40" y="88"/>
                  </a:cubicBezTo>
                  <a:cubicBezTo>
                    <a:pt x="45" y="84"/>
                    <a:pt x="51" y="79"/>
                    <a:pt x="56" y="74"/>
                  </a:cubicBezTo>
                  <a:close/>
                  <a:moveTo>
                    <a:pt x="49" y="100"/>
                  </a:moveTo>
                  <a:cubicBezTo>
                    <a:pt x="49" y="101"/>
                    <a:pt x="49" y="101"/>
                    <a:pt x="49" y="101"/>
                  </a:cubicBezTo>
                  <a:cubicBezTo>
                    <a:pt x="48" y="103"/>
                    <a:pt x="47" y="105"/>
                    <a:pt x="46" y="107"/>
                  </a:cubicBezTo>
                  <a:cubicBezTo>
                    <a:pt x="46" y="107"/>
                    <a:pt x="46" y="106"/>
                    <a:pt x="46" y="106"/>
                  </a:cubicBezTo>
                  <a:cubicBezTo>
                    <a:pt x="47" y="104"/>
                    <a:pt x="48" y="103"/>
                    <a:pt x="49" y="101"/>
                  </a:cubicBezTo>
                  <a:cubicBezTo>
                    <a:pt x="49" y="101"/>
                    <a:pt x="49" y="101"/>
                    <a:pt x="49" y="100"/>
                  </a:cubicBezTo>
                  <a:close/>
                  <a:moveTo>
                    <a:pt x="45" y="101"/>
                  </a:moveTo>
                  <a:cubicBezTo>
                    <a:pt x="45" y="102"/>
                    <a:pt x="45" y="102"/>
                    <a:pt x="44" y="102"/>
                  </a:cubicBezTo>
                  <a:cubicBezTo>
                    <a:pt x="44" y="102"/>
                    <a:pt x="44" y="102"/>
                    <a:pt x="44" y="102"/>
                  </a:cubicBezTo>
                  <a:cubicBezTo>
                    <a:pt x="45" y="101"/>
                    <a:pt x="46" y="100"/>
                    <a:pt x="47" y="99"/>
                  </a:cubicBezTo>
                  <a:cubicBezTo>
                    <a:pt x="46" y="100"/>
                    <a:pt x="46" y="101"/>
                    <a:pt x="45" y="101"/>
                  </a:cubicBezTo>
                  <a:close/>
                  <a:moveTo>
                    <a:pt x="46" y="112"/>
                  </a:moveTo>
                  <a:cubicBezTo>
                    <a:pt x="46" y="113"/>
                    <a:pt x="46" y="113"/>
                    <a:pt x="47" y="114"/>
                  </a:cubicBezTo>
                  <a:cubicBezTo>
                    <a:pt x="47" y="114"/>
                    <a:pt x="46" y="115"/>
                    <a:pt x="46" y="115"/>
                  </a:cubicBezTo>
                  <a:cubicBezTo>
                    <a:pt x="46" y="114"/>
                    <a:pt x="45" y="113"/>
                    <a:pt x="45" y="112"/>
                  </a:cubicBezTo>
                  <a:cubicBezTo>
                    <a:pt x="45" y="112"/>
                    <a:pt x="46" y="112"/>
                    <a:pt x="46" y="112"/>
                  </a:cubicBezTo>
                  <a:close/>
                  <a:moveTo>
                    <a:pt x="46" y="135"/>
                  </a:moveTo>
                  <a:cubicBezTo>
                    <a:pt x="46" y="136"/>
                    <a:pt x="46" y="137"/>
                    <a:pt x="47" y="138"/>
                  </a:cubicBezTo>
                  <a:cubicBezTo>
                    <a:pt x="47" y="139"/>
                    <a:pt x="48" y="140"/>
                    <a:pt x="48" y="141"/>
                  </a:cubicBezTo>
                  <a:cubicBezTo>
                    <a:pt x="47" y="143"/>
                    <a:pt x="47" y="144"/>
                    <a:pt x="46" y="145"/>
                  </a:cubicBezTo>
                  <a:cubicBezTo>
                    <a:pt x="45" y="143"/>
                    <a:pt x="45" y="140"/>
                    <a:pt x="44" y="138"/>
                  </a:cubicBezTo>
                  <a:cubicBezTo>
                    <a:pt x="45" y="137"/>
                    <a:pt x="45" y="136"/>
                    <a:pt x="46" y="135"/>
                  </a:cubicBezTo>
                  <a:close/>
                  <a:moveTo>
                    <a:pt x="50" y="146"/>
                  </a:moveTo>
                  <a:cubicBezTo>
                    <a:pt x="50" y="147"/>
                    <a:pt x="50" y="148"/>
                    <a:pt x="50" y="148"/>
                  </a:cubicBezTo>
                  <a:cubicBezTo>
                    <a:pt x="49" y="149"/>
                    <a:pt x="48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ubicBezTo>
                    <a:pt x="48" y="149"/>
                    <a:pt x="49" y="148"/>
                    <a:pt x="50" y="146"/>
                  </a:cubicBezTo>
                  <a:close/>
                  <a:moveTo>
                    <a:pt x="51" y="150"/>
                  </a:moveTo>
                  <a:cubicBezTo>
                    <a:pt x="51" y="150"/>
                    <a:pt x="51" y="151"/>
                    <a:pt x="51" y="151"/>
                  </a:cubicBezTo>
                  <a:cubicBezTo>
                    <a:pt x="50" y="152"/>
                    <a:pt x="49" y="154"/>
                    <a:pt x="49" y="155"/>
                  </a:cubicBezTo>
                  <a:cubicBezTo>
                    <a:pt x="48" y="154"/>
                    <a:pt x="48" y="153"/>
                    <a:pt x="48" y="152"/>
                  </a:cubicBezTo>
                  <a:cubicBezTo>
                    <a:pt x="49" y="151"/>
                    <a:pt x="50" y="151"/>
                    <a:pt x="51" y="150"/>
                  </a:cubicBezTo>
                  <a:close/>
                  <a:moveTo>
                    <a:pt x="50" y="157"/>
                  </a:moveTo>
                  <a:cubicBezTo>
                    <a:pt x="50" y="156"/>
                    <a:pt x="51" y="155"/>
                    <a:pt x="52" y="154"/>
                  </a:cubicBezTo>
                  <a:cubicBezTo>
                    <a:pt x="52" y="155"/>
                    <a:pt x="52" y="156"/>
                    <a:pt x="52" y="156"/>
                  </a:cubicBezTo>
                  <a:cubicBezTo>
                    <a:pt x="51" y="157"/>
                    <a:pt x="51" y="159"/>
                    <a:pt x="50" y="160"/>
                  </a:cubicBezTo>
                  <a:cubicBezTo>
                    <a:pt x="50" y="159"/>
                    <a:pt x="49" y="158"/>
                    <a:pt x="49" y="158"/>
                  </a:cubicBezTo>
                  <a:cubicBezTo>
                    <a:pt x="49" y="158"/>
                    <a:pt x="50" y="157"/>
                    <a:pt x="50" y="157"/>
                  </a:cubicBezTo>
                  <a:close/>
                  <a:moveTo>
                    <a:pt x="51" y="161"/>
                  </a:moveTo>
                  <a:cubicBezTo>
                    <a:pt x="52" y="161"/>
                    <a:pt x="52" y="160"/>
                    <a:pt x="53" y="159"/>
                  </a:cubicBezTo>
                  <a:cubicBezTo>
                    <a:pt x="53" y="160"/>
                    <a:pt x="53" y="160"/>
                    <a:pt x="53" y="160"/>
                  </a:cubicBezTo>
                  <a:cubicBezTo>
                    <a:pt x="53" y="161"/>
                    <a:pt x="52" y="162"/>
                    <a:pt x="52" y="163"/>
                  </a:cubicBezTo>
                  <a:cubicBezTo>
                    <a:pt x="52" y="163"/>
                    <a:pt x="52" y="163"/>
                    <a:pt x="51" y="163"/>
                  </a:cubicBezTo>
                  <a:cubicBezTo>
                    <a:pt x="51" y="163"/>
                    <a:pt x="51" y="162"/>
                    <a:pt x="50" y="161"/>
                  </a:cubicBezTo>
                  <a:cubicBezTo>
                    <a:pt x="51" y="162"/>
                    <a:pt x="51" y="161"/>
                    <a:pt x="51" y="161"/>
                  </a:cubicBezTo>
                  <a:close/>
                  <a:moveTo>
                    <a:pt x="53" y="165"/>
                  </a:moveTo>
                  <a:cubicBezTo>
                    <a:pt x="54" y="165"/>
                    <a:pt x="54" y="165"/>
                    <a:pt x="54" y="165"/>
                  </a:cubicBezTo>
                  <a:cubicBezTo>
                    <a:pt x="54" y="166"/>
                    <a:pt x="55" y="167"/>
                    <a:pt x="55" y="168"/>
                  </a:cubicBezTo>
                  <a:cubicBezTo>
                    <a:pt x="55" y="169"/>
                    <a:pt x="55" y="169"/>
                    <a:pt x="55" y="170"/>
                  </a:cubicBezTo>
                  <a:cubicBezTo>
                    <a:pt x="54" y="168"/>
                    <a:pt x="53" y="167"/>
                    <a:pt x="52" y="166"/>
                  </a:cubicBezTo>
                  <a:cubicBezTo>
                    <a:pt x="53" y="165"/>
                    <a:pt x="53" y="165"/>
                    <a:pt x="53" y="165"/>
                  </a:cubicBezTo>
                  <a:close/>
                  <a:moveTo>
                    <a:pt x="55" y="173"/>
                  </a:moveTo>
                  <a:cubicBezTo>
                    <a:pt x="55" y="173"/>
                    <a:pt x="54" y="174"/>
                    <a:pt x="54" y="174"/>
                  </a:cubicBezTo>
                  <a:cubicBezTo>
                    <a:pt x="54" y="172"/>
                    <a:pt x="53" y="171"/>
                    <a:pt x="53" y="169"/>
                  </a:cubicBezTo>
                  <a:cubicBezTo>
                    <a:pt x="53" y="170"/>
                    <a:pt x="54" y="172"/>
                    <a:pt x="55" y="173"/>
                  </a:cubicBezTo>
                  <a:close/>
                  <a:moveTo>
                    <a:pt x="56" y="175"/>
                  </a:moveTo>
                  <a:cubicBezTo>
                    <a:pt x="56" y="175"/>
                    <a:pt x="56" y="175"/>
                    <a:pt x="56" y="175"/>
                  </a:cubicBezTo>
                  <a:cubicBezTo>
                    <a:pt x="56" y="175"/>
                    <a:pt x="56" y="176"/>
                    <a:pt x="55" y="177"/>
                  </a:cubicBezTo>
                  <a:cubicBezTo>
                    <a:pt x="55" y="177"/>
                    <a:pt x="55" y="177"/>
                    <a:pt x="55" y="177"/>
                  </a:cubicBezTo>
                  <a:cubicBezTo>
                    <a:pt x="55" y="176"/>
                    <a:pt x="55" y="176"/>
                    <a:pt x="55" y="176"/>
                  </a:cubicBezTo>
                  <a:cubicBezTo>
                    <a:pt x="55" y="176"/>
                    <a:pt x="56" y="175"/>
                    <a:pt x="56" y="175"/>
                  </a:cubicBezTo>
                  <a:close/>
                  <a:moveTo>
                    <a:pt x="58" y="179"/>
                  </a:moveTo>
                  <a:cubicBezTo>
                    <a:pt x="58" y="180"/>
                    <a:pt x="58" y="181"/>
                    <a:pt x="58" y="182"/>
                  </a:cubicBezTo>
                  <a:cubicBezTo>
                    <a:pt x="58" y="181"/>
                    <a:pt x="57" y="181"/>
                    <a:pt x="57" y="180"/>
                  </a:cubicBezTo>
                  <a:cubicBezTo>
                    <a:pt x="56" y="180"/>
                    <a:pt x="56" y="180"/>
                    <a:pt x="56" y="179"/>
                  </a:cubicBezTo>
                  <a:cubicBezTo>
                    <a:pt x="57" y="179"/>
                    <a:pt x="57" y="179"/>
                    <a:pt x="58" y="179"/>
                  </a:cubicBezTo>
                  <a:close/>
                  <a:moveTo>
                    <a:pt x="59" y="184"/>
                  </a:moveTo>
                  <a:cubicBezTo>
                    <a:pt x="59" y="185"/>
                    <a:pt x="59" y="185"/>
                    <a:pt x="59" y="186"/>
                  </a:cubicBezTo>
                  <a:cubicBezTo>
                    <a:pt x="59" y="186"/>
                    <a:pt x="59" y="186"/>
                    <a:pt x="59" y="186"/>
                  </a:cubicBezTo>
                  <a:cubicBezTo>
                    <a:pt x="59" y="185"/>
                    <a:pt x="58" y="184"/>
                    <a:pt x="58" y="183"/>
                  </a:cubicBezTo>
                  <a:cubicBezTo>
                    <a:pt x="58" y="183"/>
                    <a:pt x="58" y="183"/>
                    <a:pt x="59" y="184"/>
                  </a:cubicBezTo>
                  <a:close/>
                  <a:moveTo>
                    <a:pt x="59" y="138"/>
                  </a:moveTo>
                  <a:cubicBezTo>
                    <a:pt x="58" y="137"/>
                    <a:pt x="58" y="136"/>
                    <a:pt x="58" y="135"/>
                  </a:cubicBezTo>
                  <a:cubicBezTo>
                    <a:pt x="58" y="135"/>
                    <a:pt x="59" y="134"/>
                    <a:pt x="59" y="133"/>
                  </a:cubicBezTo>
                  <a:cubicBezTo>
                    <a:pt x="59" y="134"/>
                    <a:pt x="59" y="136"/>
                    <a:pt x="59" y="137"/>
                  </a:cubicBezTo>
                  <a:cubicBezTo>
                    <a:pt x="59" y="137"/>
                    <a:pt x="59" y="137"/>
                    <a:pt x="59" y="138"/>
                  </a:cubicBezTo>
                  <a:close/>
                  <a:moveTo>
                    <a:pt x="58" y="120"/>
                  </a:moveTo>
                  <a:cubicBezTo>
                    <a:pt x="58" y="119"/>
                    <a:pt x="59" y="119"/>
                    <a:pt x="59" y="119"/>
                  </a:cubicBezTo>
                  <a:cubicBezTo>
                    <a:pt x="59" y="120"/>
                    <a:pt x="59" y="121"/>
                    <a:pt x="59" y="123"/>
                  </a:cubicBezTo>
                  <a:cubicBezTo>
                    <a:pt x="59" y="122"/>
                    <a:pt x="58" y="121"/>
                    <a:pt x="58" y="120"/>
                  </a:cubicBezTo>
                  <a:close/>
                  <a:moveTo>
                    <a:pt x="59" y="92"/>
                  </a:moveTo>
                  <a:cubicBezTo>
                    <a:pt x="59" y="93"/>
                    <a:pt x="59" y="93"/>
                    <a:pt x="59" y="93"/>
                  </a:cubicBezTo>
                  <a:cubicBezTo>
                    <a:pt x="58" y="94"/>
                    <a:pt x="58" y="95"/>
                    <a:pt x="57" y="96"/>
                  </a:cubicBezTo>
                  <a:cubicBezTo>
                    <a:pt x="57" y="95"/>
                    <a:pt x="57" y="95"/>
                    <a:pt x="56" y="94"/>
                  </a:cubicBezTo>
                  <a:cubicBezTo>
                    <a:pt x="59" y="91"/>
                    <a:pt x="62" y="89"/>
                    <a:pt x="65" y="86"/>
                  </a:cubicBezTo>
                  <a:cubicBezTo>
                    <a:pt x="65" y="86"/>
                    <a:pt x="65" y="86"/>
                    <a:pt x="65" y="86"/>
                  </a:cubicBezTo>
                  <a:cubicBezTo>
                    <a:pt x="65" y="87"/>
                    <a:pt x="65" y="87"/>
                    <a:pt x="65" y="88"/>
                  </a:cubicBezTo>
                  <a:cubicBezTo>
                    <a:pt x="64" y="89"/>
                    <a:pt x="63" y="90"/>
                    <a:pt x="62" y="90"/>
                  </a:cubicBezTo>
                  <a:cubicBezTo>
                    <a:pt x="62" y="90"/>
                    <a:pt x="61" y="90"/>
                    <a:pt x="61" y="91"/>
                  </a:cubicBezTo>
                  <a:cubicBezTo>
                    <a:pt x="61" y="91"/>
                    <a:pt x="61" y="91"/>
                    <a:pt x="61" y="92"/>
                  </a:cubicBezTo>
                  <a:cubicBezTo>
                    <a:pt x="60" y="91"/>
                    <a:pt x="59" y="91"/>
                    <a:pt x="59" y="92"/>
                  </a:cubicBezTo>
                  <a:close/>
                  <a:moveTo>
                    <a:pt x="61" y="125"/>
                  </a:moveTo>
                  <a:cubicBezTo>
                    <a:pt x="62" y="125"/>
                    <a:pt x="62" y="126"/>
                    <a:pt x="62" y="126"/>
                  </a:cubicBezTo>
                  <a:cubicBezTo>
                    <a:pt x="61" y="126"/>
                    <a:pt x="61" y="126"/>
                    <a:pt x="61" y="127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6"/>
                    <a:pt x="61" y="125"/>
                    <a:pt x="61" y="125"/>
                  </a:cubicBezTo>
                  <a:close/>
                  <a:moveTo>
                    <a:pt x="62" y="173"/>
                  </a:moveTo>
                  <a:cubicBezTo>
                    <a:pt x="62" y="174"/>
                    <a:pt x="61" y="174"/>
                    <a:pt x="61" y="174"/>
                  </a:cubicBezTo>
                  <a:cubicBezTo>
                    <a:pt x="61" y="173"/>
                    <a:pt x="61" y="172"/>
                    <a:pt x="61" y="171"/>
                  </a:cubicBezTo>
                  <a:cubicBezTo>
                    <a:pt x="61" y="172"/>
                    <a:pt x="62" y="173"/>
                    <a:pt x="62" y="173"/>
                  </a:cubicBezTo>
                  <a:close/>
                  <a:moveTo>
                    <a:pt x="61" y="179"/>
                  </a:moveTo>
                  <a:cubicBezTo>
                    <a:pt x="61" y="178"/>
                    <a:pt x="61" y="178"/>
                    <a:pt x="61" y="177"/>
                  </a:cubicBezTo>
                  <a:cubicBezTo>
                    <a:pt x="62" y="177"/>
                    <a:pt x="62" y="177"/>
                    <a:pt x="63" y="176"/>
                  </a:cubicBezTo>
                  <a:cubicBezTo>
                    <a:pt x="63" y="177"/>
                    <a:pt x="63" y="177"/>
                    <a:pt x="63" y="177"/>
                  </a:cubicBezTo>
                  <a:cubicBezTo>
                    <a:pt x="63" y="177"/>
                    <a:pt x="64" y="178"/>
                    <a:pt x="64" y="178"/>
                  </a:cubicBezTo>
                  <a:cubicBezTo>
                    <a:pt x="64" y="179"/>
                    <a:pt x="64" y="180"/>
                    <a:pt x="65" y="181"/>
                  </a:cubicBezTo>
                  <a:cubicBezTo>
                    <a:pt x="65" y="181"/>
                    <a:pt x="66" y="181"/>
                    <a:pt x="66" y="181"/>
                  </a:cubicBezTo>
                  <a:cubicBezTo>
                    <a:pt x="66" y="181"/>
                    <a:pt x="66" y="181"/>
                    <a:pt x="66" y="181"/>
                  </a:cubicBezTo>
                  <a:cubicBezTo>
                    <a:pt x="66" y="182"/>
                    <a:pt x="66" y="182"/>
                    <a:pt x="65" y="183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4" y="184"/>
                    <a:pt x="63" y="185"/>
                    <a:pt x="63" y="186"/>
                  </a:cubicBezTo>
                  <a:cubicBezTo>
                    <a:pt x="62" y="186"/>
                    <a:pt x="62" y="185"/>
                    <a:pt x="61" y="185"/>
                  </a:cubicBezTo>
                  <a:cubicBezTo>
                    <a:pt x="61" y="183"/>
                    <a:pt x="61" y="181"/>
                    <a:pt x="61" y="179"/>
                  </a:cubicBezTo>
                  <a:cubicBezTo>
                    <a:pt x="61" y="179"/>
                    <a:pt x="61" y="179"/>
                    <a:pt x="61" y="179"/>
                  </a:cubicBezTo>
                  <a:close/>
                  <a:moveTo>
                    <a:pt x="62" y="189"/>
                  </a:moveTo>
                  <a:cubicBezTo>
                    <a:pt x="63" y="190"/>
                    <a:pt x="63" y="190"/>
                    <a:pt x="64" y="191"/>
                  </a:cubicBezTo>
                  <a:cubicBezTo>
                    <a:pt x="63" y="191"/>
                    <a:pt x="63" y="191"/>
                    <a:pt x="62" y="191"/>
                  </a:cubicBezTo>
                  <a:cubicBezTo>
                    <a:pt x="62" y="191"/>
                    <a:pt x="62" y="191"/>
                    <a:pt x="61" y="190"/>
                  </a:cubicBezTo>
                  <a:cubicBezTo>
                    <a:pt x="62" y="190"/>
                    <a:pt x="62" y="190"/>
                    <a:pt x="62" y="189"/>
                  </a:cubicBezTo>
                  <a:close/>
                  <a:moveTo>
                    <a:pt x="64" y="187"/>
                  </a:moveTo>
                  <a:cubicBezTo>
                    <a:pt x="65" y="186"/>
                    <a:pt x="65" y="185"/>
                    <a:pt x="66" y="184"/>
                  </a:cubicBezTo>
                  <a:cubicBezTo>
                    <a:pt x="67" y="185"/>
                    <a:pt x="68" y="186"/>
                    <a:pt x="70" y="187"/>
                  </a:cubicBezTo>
                  <a:cubicBezTo>
                    <a:pt x="68" y="188"/>
                    <a:pt x="67" y="189"/>
                    <a:pt x="66" y="189"/>
                  </a:cubicBezTo>
                  <a:cubicBezTo>
                    <a:pt x="65" y="189"/>
                    <a:pt x="64" y="188"/>
                    <a:pt x="64" y="187"/>
                  </a:cubicBezTo>
                  <a:close/>
                  <a:moveTo>
                    <a:pt x="67" y="183"/>
                  </a:moveTo>
                  <a:cubicBezTo>
                    <a:pt x="67" y="183"/>
                    <a:pt x="67" y="183"/>
                    <a:pt x="68" y="182"/>
                  </a:cubicBezTo>
                  <a:cubicBezTo>
                    <a:pt x="68" y="183"/>
                    <a:pt x="69" y="184"/>
                    <a:pt x="69" y="184"/>
                  </a:cubicBezTo>
                  <a:cubicBezTo>
                    <a:pt x="68" y="184"/>
                    <a:pt x="68" y="183"/>
                    <a:pt x="67" y="183"/>
                  </a:cubicBezTo>
                  <a:close/>
                  <a:moveTo>
                    <a:pt x="70" y="178"/>
                  </a:move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68" y="178"/>
                    <a:pt x="68" y="178"/>
                  </a:cubicBezTo>
                  <a:cubicBezTo>
                    <a:pt x="68" y="177"/>
                    <a:pt x="68" y="176"/>
                    <a:pt x="68" y="175"/>
                  </a:cubicBezTo>
                  <a:cubicBezTo>
                    <a:pt x="69" y="176"/>
                    <a:pt x="69" y="177"/>
                    <a:pt x="70" y="178"/>
                  </a:cubicBezTo>
                  <a:close/>
                  <a:moveTo>
                    <a:pt x="69" y="174"/>
                  </a:moveTo>
                  <a:cubicBezTo>
                    <a:pt x="70" y="174"/>
                    <a:pt x="70" y="174"/>
                    <a:pt x="71" y="173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5"/>
                    <a:pt x="70" y="175"/>
                  </a:cubicBezTo>
                  <a:cubicBezTo>
                    <a:pt x="70" y="175"/>
                    <a:pt x="70" y="174"/>
                    <a:pt x="69" y="174"/>
                  </a:cubicBezTo>
                  <a:close/>
                  <a:moveTo>
                    <a:pt x="70" y="149"/>
                  </a:moveTo>
                  <a:cubicBezTo>
                    <a:pt x="69" y="149"/>
                    <a:pt x="69" y="148"/>
                    <a:pt x="69" y="148"/>
                  </a:cubicBezTo>
                  <a:cubicBezTo>
                    <a:pt x="69" y="148"/>
                    <a:pt x="69" y="147"/>
                    <a:pt x="69" y="147"/>
                  </a:cubicBezTo>
                  <a:cubicBezTo>
                    <a:pt x="70" y="146"/>
                    <a:pt x="71" y="145"/>
                    <a:pt x="71" y="144"/>
                  </a:cubicBezTo>
                  <a:cubicBezTo>
                    <a:pt x="72" y="145"/>
                    <a:pt x="72" y="145"/>
                    <a:pt x="72" y="146"/>
                  </a:cubicBezTo>
                  <a:cubicBezTo>
                    <a:pt x="71" y="147"/>
                    <a:pt x="70" y="148"/>
                    <a:pt x="70" y="149"/>
                  </a:cubicBezTo>
                  <a:close/>
                  <a:moveTo>
                    <a:pt x="69" y="109"/>
                  </a:moveTo>
                  <a:cubicBezTo>
                    <a:pt x="69" y="109"/>
                    <a:pt x="69" y="108"/>
                    <a:pt x="69" y="107"/>
                  </a:cubicBezTo>
                  <a:cubicBezTo>
                    <a:pt x="69" y="106"/>
                    <a:pt x="70" y="106"/>
                    <a:pt x="71" y="105"/>
                  </a:cubicBezTo>
                  <a:cubicBezTo>
                    <a:pt x="71" y="106"/>
                    <a:pt x="71" y="106"/>
                    <a:pt x="71" y="107"/>
                  </a:cubicBezTo>
                  <a:cubicBezTo>
                    <a:pt x="71" y="108"/>
                    <a:pt x="70" y="109"/>
                    <a:pt x="69" y="109"/>
                  </a:cubicBezTo>
                  <a:close/>
                  <a:moveTo>
                    <a:pt x="71" y="98"/>
                  </a:moveTo>
                  <a:cubicBezTo>
                    <a:pt x="72" y="97"/>
                    <a:pt x="73" y="96"/>
                    <a:pt x="74" y="95"/>
                  </a:cubicBezTo>
                  <a:cubicBezTo>
                    <a:pt x="74" y="95"/>
                    <a:pt x="73" y="96"/>
                    <a:pt x="73" y="97"/>
                  </a:cubicBezTo>
                  <a:cubicBezTo>
                    <a:pt x="73" y="97"/>
                    <a:pt x="73" y="97"/>
                    <a:pt x="72" y="97"/>
                  </a:cubicBezTo>
                  <a:cubicBezTo>
                    <a:pt x="72" y="97"/>
                    <a:pt x="71" y="98"/>
                    <a:pt x="71" y="98"/>
                  </a:cubicBezTo>
                  <a:close/>
                  <a:moveTo>
                    <a:pt x="75" y="101"/>
                  </a:moveTo>
                  <a:cubicBezTo>
                    <a:pt x="75" y="102"/>
                    <a:pt x="74" y="104"/>
                    <a:pt x="74" y="105"/>
                  </a:cubicBezTo>
                  <a:cubicBezTo>
                    <a:pt x="73" y="106"/>
                    <a:pt x="73" y="106"/>
                    <a:pt x="73" y="106"/>
                  </a:cubicBezTo>
                  <a:cubicBezTo>
                    <a:pt x="73" y="105"/>
                    <a:pt x="72" y="104"/>
                    <a:pt x="72" y="104"/>
                  </a:cubicBezTo>
                  <a:cubicBezTo>
                    <a:pt x="73" y="103"/>
                    <a:pt x="74" y="102"/>
                    <a:pt x="75" y="101"/>
                  </a:cubicBezTo>
                  <a:close/>
                  <a:moveTo>
                    <a:pt x="75" y="119"/>
                  </a:moveTo>
                  <a:cubicBezTo>
                    <a:pt x="75" y="119"/>
                    <a:pt x="75" y="119"/>
                    <a:pt x="75" y="119"/>
                  </a:cubicBezTo>
                  <a:cubicBezTo>
                    <a:pt x="74" y="120"/>
                    <a:pt x="74" y="120"/>
                    <a:pt x="73" y="121"/>
                  </a:cubicBezTo>
                  <a:cubicBezTo>
                    <a:pt x="74" y="120"/>
                    <a:pt x="74" y="120"/>
                    <a:pt x="75" y="119"/>
                  </a:cubicBezTo>
                  <a:cubicBezTo>
                    <a:pt x="75" y="119"/>
                    <a:pt x="75" y="119"/>
                    <a:pt x="75" y="119"/>
                  </a:cubicBezTo>
                  <a:close/>
                  <a:moveTo>
                    <a:pt x="76" y="122"/>
                  </a:moveTo>
                  <a:cubicBezTo>
                    <a:pt x="75" y="123"/>
                    <a:pt x="75" y="123"/>
                    <a:pt x="74" y="124"/>
                  </a:cubicBezTo>
                  <a:cubicBezTo>
                    <a:pt x="74" y="124"/>
                    <a:pt x="74" y="124"/>
                    <a:pt x="74" y="124"/>
                  </a:cubicBezTo>
                  <a:cubicBezTo>
                    <a:pt x="74" y="124"/>
                    <a:pt x="74" y="123"/>
                    <a:pt x="74" y="123"/>
                  </a:cubicBezTo>
                  <a:cubicBezTo>
                    <a:pt x="74" y="123"/>
                    <a:pt x="75" y="122"/>
                    <a:pt x="76" y="122"/>
                  </a:cubicBezTo>
                  <a:close/>
                  <a:moveTo>
                    <a:pt x="76" y="124"/>
                  </a:moveTo>
                  <a:cubicBezTo>
                    <a:pt x="76" y="124"/>
                    <a:pt x="76" y="125"/>
                    <a:pt x="77" y="125"/>
                  </a:cubicBezTo>
                  <a:cubicBezTo>
                    <a:pt x="76" y="125"/>
                    <a:pt x="76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6" y="125"/>
                    <a:pt x="76" y="125"/>
                    <a:pt x="76" y="124"/>
                  </a:cubicBezTo>
                  <a:close/>
                  <a:moveTo>
                    <a:pt x="76" y="117"/>
                  </a:moveTo>
                  <a:cubicBezTo>
                    <a:pt x="76" y="117"/>
                    <a:pt x="76" y="117"/>
                    <a:pt x="76" y="117"/>
                  </a:cubicBezTo>
                  <a:cubicBezTo>
                    <a:pt x="79" y="114"/>
                    <a:pt x="82" y="111"/>
                    <a:pt x="86" y="109"/>
                  </a:cubicBezTo>
                  <a:cubicBezTo>
                    <a:pt x="83" y="112"/>
                    <a:pt x="81" y="115"/>
                    <a:pt x="79" y="118"/>
                  </a:cubicBezTo>
                  <a:cubicBezTo>
                    <a:pt x="78" y="118"/>
                    <a:pt x="77" y="118"/>
                    <a:pt x="77" y="119"/>
                  </a:cubicBezTo>
                  <a:cubicBezTo>
                    <a:pt x="76" y="118"/>
                    <a:pt x="76" y="118"/>
                    <a:pt x="76" y="117"/>
                  </a:cubicBezTo>
                  <a:close/>
                  <a:moveTo>
                    <a:pt x="79" y="120"/>
                  </a:moveTo>
                  <a:cubicBezTo>
                    <a:pt x="80" y="119"/>
                    <a:pt x="81" y="119"/>
                    <a:pt x="81" y="119"/>
                  </a:cubicBezTo>
                  <a:cubicBezTo>
                    <a:pt x="80" y="120"/>
                    <a:pt x="79" y="122"/>
                    <a:pt x="78" y="123"/>
                  </a:cubicBezTo>
                  <a:cubicBezTo>
                    <a:pt x="78" y="123"/>
                    <a:pt x="78" y="123"/>
                    <a:pt x="78" y="122"/>
                  </a:cubicBezTo>
                  <a:cubicBezTo>
                    <a:pt x="78" y="122"/>
                    <a:pt x="79" y="121"/>
                    <a:pt x="79" y="120"/>
                  </a:cubicBezTo>
                  <a:close/>
                  <a:moveTo>
                    <a:pt x="92" y="118"/>
                  </a:moveTo>
                  <a:cubicBezTo>
                    <a:pt x="91" y="119"/>
                    <a:pt x="90" y="120"/>
                    <a:pt x="90" y="120"/>
                  </a:cubicBezTo>
                  <a:cubicBezTo>
                    <a:pt x="87" y="124"/>
                    <a:pt x="85" y="127"/>
                    <a:pt x="83" y="130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82" y="130"/>
                    <a:pt x="81" y="129"/>
                    <a:pt x="80" y="129"/>
                  </a:cubicBezTo>
                  <a:cubicBezTo>
                    <a:pt x="84" y="125"/>
                    <a:pt x="88" y="122"/>
                    <a:pt x="92" y="118"/>
                  </a:cubicBezTo>
                  <a:close/>
                  <a:moveTo>
                    <a:pt x="81" y="131"/>
                  </a:moveTo>
                  <a:cubicBezTo>
                    <a:pt x="81" y="132"/>
                    <a:pt x="81" y="132"/>
                    <a:pt x="80" y="132"/>
                  </a:cubicBezTo>
                  <a:cubicBezTo>
                    <a:pt x="80" y="132"/>
                    <a:pt x="80" y="131"/>
                    <a:pt x="80" y="131"/>
                  </a:cubicBezTo>
                  <a:cubicBezTo>
                    <a:pt x="81" y="131"/>
                    <a:pt x="81" y="131"/>
                    <a:pt x="81" y="131"/>
                  </a:cubicBezTo>
                  <a:close/>
                  <a:moveTo>
                    <a:pt x="83" y="133"/>
                  </a:moveTo>
                  <a:cubicBezTo>
                    <a:pt x="84" y="133"/>
                    <a:pt x="84" y="133"/>
                    <a:pt x="84" y="133"/>
                  </a:cubicBezTo>
                  <a:cubicBezTo>
                    <a:pt x="85" y="133"/>
                    <a:pt x="85" y="133"/>
                    <a:pt x="86" y="133"/>
                  </a:cubicBezTo>
                  <a:cubicBezTo>
                    <a:pt x="85" y="135"/>
                    <a:pt x="84" y="136"/>
                    <a:pt x="84" y="137"/>
                  </a:cubicBezTo>
                  <a:cubicBezTo>
                    <a:pt x="83" y="138"/>
                    <a:pt x="82" y="138"/>
                    <a:pt x="82" y="139"/>
                  </a:cubicBezTo>
                  <a:cubicBezTo>
                    <a:pt x="82" y="138"/>
                    <a:pt x="82" y="137"/>
                    <a:pt x="81" y="136"/>
                  </a:cubicBezTo>
                  <a:cubicBezTo>
                    <a:pt x="82" y="135"/>
                    <a:pt x="83" y="134"/>
                    <a:pt x="83" y="133"/>
                  </a:cubicBezTo>
                  <a:close/>
                  <a:moveTo>
                    <a:pt x="90" y="135"/>
                  </a:moveTo>
                  <a:cubicBezTo>
                    <a:pt x="90" y="135"/>
                    <a:pt x="90" y="135"/>
                    <a:pt x="90" y="135"/>
                  </a:cubicBezTo>
                  <a:cubicBezTo>
                    <a:pt x="88" y="136"/>
                    <a:pt x="87" y="138"/>
                    <a:pt x="85" y="140"/>
                  </a:cubicBezTo>
                  <a:cubicBezTo>
                    <a:pt x="86" y="138"/>
                    <a:pt x="88" y="136"/>
                    <a:pt x="90" y="135"/>
                  </a:cubicBezTo>
                  <a:close/>
                  <a:moveTo>
                    <a:pt x="92" y="135"/>
                  </a:moveTo>
                  <a:cubicBezTo>
                    <a:pt x="92" y="136"/>
                    <a:pt x="93" y="136"/>
                    <a:pt x="93" y="136"/>
                  </a:cubicBezTo>
                  <a:cubicBezTo>
                    <a:pt x="93" y="136"/>
                    <a:pt x="93" y="137"/>
                    <a:pt x="93" y="137"/>
                  </a:cubicBezTo>
                  <a:cubicBezTo>
                    <a:pt x="91" y="138"/>
                    <a:pt x="88" y="140"/>
                    <a:pt x="86" y="141"/>
                  </a:cubicBezTo>
                  <a:cubicBezTo>
                    <a:pt x="88" y="139"/>
                    <a:pt x="90" y="137"/>
                    <a:pt x="92" y="135"/>
                  </a:cubicBezTo>
                  <a:close/>
                  <a:moveTo>
                    <a:pt x="89" y="145"/>
                  </a:moveTo>
                  <a:cubicBezTo>
                    <a:pt x="92" y="143"/>
                    <a:pt x="94" y="141"/>
                    <a:pt x="96" y="139"/>
                  </a:cubicBezTo>
                  <a:cubicBezTo>
                    <a:pt x="96" y="139"/>
                    <a:pt x="96" y="139"/>
                    <a:pt x="97" y="139"/>
                  </a:cubicBezTo>
                  <a:cubicBezTo>
                    <a:pt x="94" y="142"/>
                    <a:pt x="91" y="145"/>
                    <a:pt x="89" y="148"/>
                  </a:cubicBezTo>
                  <a:cubicBezTo>
                    <a:pt x="88" y="148"/>
                    <a:pt x="88" y="148"/>
                    <a:pt x="88" y="148"/>
                  </a:cubicBezTo>
                  <a:cubicBezTo>
                    <a:pt x="88" y="147"/>
                    <a:pt x="89" y="146"/>
                    <a:pt x="89" y="145"/>
                  </a:cubicBezTo>
                  <a:close/>
                  <a:moveTo>
                    <a:pt x="99" y="141"/>
                  </a:moveTo>
                  <a:cubicBezTo>
                    <a:pt x="98" y="142"/>
                    <a:pt x="97" y="144"/>
                    <a:pt x="95" y="145"/>
                  </a:cubicBezTo>
                  <a:cubicBezTo>
                    <a:pt x="95" y="145"/>
                    <a:pt x="95" y="145"/>
                    <a:pt x="95" y="145"/>
                  </a:cubicBezTo>
                  <a:cubicBezTo>
                    <a:pt x="96" y="144"/>
                    <a:pt x="98" y="142"/>
                    <a:pt x="99" y="141"/>
                  </a:cubicBezTo>
                  <a:close/>
                  <a:moveTo>
                    <a:pt x="102" y="143"/>
                  </a:moveTo>
                  <a:cubicBezTo>
                    <a:pt x="103" y="142"/>
                    <a:pt x="104" y="142"/>
                    <a:pt x="106" y="141"/>
                  </a:cubicBezTo>
                  <a:cubicBezTo>
                    <a:pt x="101" y="145"/>
                    <a:pt x="97" y="149"/>
                    <a:pt x="92" y="154"/>
                  </a:cubicBezTo>
                  <a:cubicBezTo>
                    <a:pt x="91" y="155"/>
                    <a:pt x="90" y="155"/>
                    <a:pt x="88" y="156"/>
                  </a:cubicBezTo>
                  <a:cubicBezTo>
                    <a:pt x="89" y="156"/>
                    <a:pt x="89" y="155"/>
                    <a:pt x="89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4" y="151"/>
                    <a:pt x="98" y="147"/>
                    <a:pt x="102" y="143"/>
                  </a:cubicBezTo>
                  <a:close/>
                  <a:moveTo>
                    <a:pt x="105" y="148"/>
                  </a:moveTo>
                  <a:cubicBezTo>
                    <a:pt x="105" y="148"/>
                    <a:pt x="105" y="148"/>
                    <a:pt x="105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2" y="150"/>
                    <a:pt x="100" y="151"/>
                    <a:pt x="98" y="152"/>
                  </a:cubicBezTo>
                  <a:cubicBezTo>
                    <a:pt x="101" y="151"/>
                    <a:pt x="103" y="149"/>
                    <a:pt x="105" y="148"/>
                  </a:cubicBezTo>
                  <a:close/>
                  <a:moveTo>
                    <a:pt x="105" y="151"/>
                  </a:moveTo>
                  <a:cubicBezTo>
                    <a:pt x="105" y="150"/>
                    <a:pt x="106" y="150"/>
                    <a:pt x="107" y="149"/>
                  </a:cubicBezTo>
                  <a:cubicBezTo>
                    <a:pt x="108" y="149"/>
                    <a:pt x="108" y="149"/>
                    <a:pt x="108" y="149"/>
                  </a:cubicBezTo>
                  <a:cubicBezTo>
                    <a:pt x="109" y="149"/>
                    <a:pt x="109" y="148"/>
                    <a:pt x="110" y="148"/>
                  </a:cubicBezTo>
                  <a:cubicBezTo>
                    <a:pt x="110" y="148"/>
                    <a:pt x="110" y="148"/>
                    <a:pt x="111" y="147"/>
                  </a:cubicBezTo>
                  <a:cubicBezTo>
                    <a:pt x="110" y="148"/>
                    <a:pt x="110" y="148"/>
                    <a:pt x="109" y="149"/>
                  </a:cubicBezTo>
                  <a:cubicBezTo>
                    <a:pt x="107" y="150"/>
                    <a:pt x="105" y="151"/>
                    <a:pt x="103" y="153"/>
                  </a:cubicBezTo>
                  <a:cubicBezTo>
                    <a:pt x="103" y="152"/>
                    <a:pt x="104" y="151"/>
                    <a:pt x="105" y="151"/>
                  </a:cubicBezTo>
                  <a:close/>
                  <a:moveTo>
                    <a:pt x="117" y="152"/>
                  </a:moveTo>
                  <a:cubicBezTo>
                    <a:pt x="118" y="151"/>
                    <a:pt x="119" y="151"/>
                    <a:pt x="120" y="150"/>
                  </a:cubicBezTo>
                  <a:cubicBezTo>
                    <a:pt x="119" y="151"/>
                    <a:pt x="118" y="153"/>
                    <a:pt x="117" y="154"/>
                  </a:cubicBezTo>
                  <a:cubicBezTo>
                    <a:pt x="117" y="154"/>
                    <a:pt x="117" y="154"/>
                    <a:pt x="117" y="155"/>
                  </a:cubicBezTo>
                  <a:cubicBezTo>
                    <a:pt x="113" y="157"/>
                    <a:pt x="110" y="159"/>
                    <a:pt x="106" y="161"/>
                  </a:cubicBezTo>
                  <a:cubicBezTo>
                    <a:pt x="110" y="158"/>
                    <a:pt x="114" y="155"/>
                    <a:pt x="117" y="152"/>
                  </a:cubicBezTo>
                  <a:close/>
                  <a:moveTo>
                    <a:pt x="113" y="161"/>
                  </a:moveTo>
                  <a:cubicBezTo>
                    <a:pt x="115" y="159"/>
                    <a:pt x="118" y="158"/>
                    <a:pt x="120" y="156"/>
                  </a:cubicBezTo>
                  <a:cubicBezTo>
                    <a:pt x="120" y="157"/>
                    <a:pt x="119" y="158"/>
                    <a:pt x="118" y="159"/>
                  </a:cubicBezTo>
                  <a:cubicBezTo>
                    <a:pt x="118" y="159"/>
                    <a:pt x="117" y="159"/>
                    <a:pt x="117" y="160"/>
                  </a:cubicBezTo>
                  <a:cubicBezTo>
                    <a:pt x="115" y="160"/>
                    <a:pt x="113" y="161"/>
                    <a:pt x="111" y="162"/>
                  </a:cubicBezTo>
                  <a:cubicBezTo>
                    <a:pt x="112" y="162"/>
                    <a:pt x="112" y="161"/>
                    <a:pt x="113" y="161"/>
                  </a:cubicBezTo>
                  <a:close/>
                  <a:moveTo>
                    <a:pt x="122" y="160"/>
                  </a:moveTo>
                  <a:cubicBezTo>
                    <a:pt x="124" y="159"/>
                    <a:pt x="126" y="158"/>
                    <a:pt x="127" y="157"/>
                  </a:cubicBezTo>
                  <a:cubicBezTo>
                    <a:pt x="127" y="158"/>
                    <a:pt x="126" y="158"/>
                    <a:pt x="125" y="159"/>
                  </a:cubicBezTo>
                  <a:cubicBezTo>
                    <a:pt x="124" y="160"/>
                    <a:pt x="122" y="160"/>
                    <a:pt x="120" y="161"/>
                  </a:cubicBezTo>
                  <a:cubicBezTo>
                    <a:pt x="120" y="161"/>
                    <a:pt x="119" y="162"/>
                    <a:pt x="119" y="162"/>
                  </a:cubicBezTo>
                  <a:cubicBezTo>
                    <a:pt x="120" y="161"/>
                    <a:pt x="121" y="160"/>
                    <a:pt x="122" y="160"/>
                  </a:cubicBezTo>
                  <a:close/>
                  <a:moveTo>
                    <a:pt x="128" y="160"/>
                  </a:moveTo>
                  <a:cubicBezTo>
                    <a:pt x="127" y="160"/>
                    <a:pt x="127" y="161"/>
                    <a:pt x="126" y="161"/>
                  </a:cubicBezTo>
                  <a:cubicBezTo>
                    <a:pt x="126" y="161"/>
                    <a:pt x="126" y="161"/>
                    <a:pt x="126" y="161"/>
                  </a:cubicBezTo>
                  <a:cubicBezTo>
                    <a:pt x="127" y="160"/>
                    <a:pt x="127" y="160"/>
                    <a:pt x="128" y="160"/>
                  </a:cubicBezTo>
                  <a:close/>
                  <a:moveTo>
                    <a:pt x="122" y="164"/>
                  </a:moveTo>
                  <a:cubicBezTo>
                    <a:pt x="121" y="165"/>
                    <a:pt x="120" y="166"/>
                    <a:pt x="119" y="167"/>
                  </a:cubicBezTo>
                  <a:cubicBezTo>
                    <a:pt x="118" y="167"/>
                    <a:pt x="118" y="167"/>
                    <a:pt x="118" y="168"/>
                  </a:cubicBezTo>
                  <a:cubicBezTo>
                    <a:pt x="119" y="166"/>
                    <a:pt x="120" y="165"/>
                    <a:pt x="122" y="164"/>
                  </a:cubicBezTo>
                  <a:close/>
                  <a:moveTo>
                    <a:pt x="129" y="164"/>
                  </a:moveTo>
                  <a:cubicBezTo>
                    <a:pt x="129" y="164"/>
                    <a:pt x="129" y="164"/>
                    <a:pt x="130" y="165"/>
                  </a:cubicBezTo>
                  <a:cubicBezTo>
                    <a:pt x="125" y="168"/>
                    <a:pt x="121" y="172"/>
                    <a:pt x="117" y="176"/>
                  </a:cubicBezTo>
                  <a:cubicBezTo>
                    <a:pt x="115" y="177"/>
                    <a:pt x="113" y="178"/>
                    <a:pt x="111" y="179"/>
                  </a:cubicBezTo>
                  <a:cubicBezTo>
                    <a:pt x="117" y="174"/>
                    <a:pt x="123" y="169"/>
                    <a:pt x="129" y="164"/>
                  </a:cubicBezTo>
                  <a:close/>
                  <a:moveTo>
                    <a:pt x="108" y="177"/>
                  </a:moveTo>
                  <a:cubicBezTo>
                    <a:pt x="108" y="176"/>
                    <a:pt x="109" y="175"/>
                    <a:pt x="110" y="174"/>
                  </a:cubicBezTo>
                  <a:cubicBezTo>
                    <a:pt x="111" y="174"/>
                    <a:pt x="111" y="174"/>
                    <a:pt x="111" y="173"/>
                  </a:cubicBezTo>
                  <a:cubicBezTo>
                    <a:pt x="110" y="175"/>
                    <a:pt x="109" y="176"/>
                    <a:pt x="108" y="177"/>
                  </a:cubicBezTo>
                  <a:close/>
                  <a:moveTo>
                    <a:pt x="108" y="193"/>
                  </a:moveTo>
                  <a:cubicBezTo>
                    <a:pt x="110" y="191"/>
                    <a:pt x="113" y="189"/>
                    <a:pt x="115" y="187"/>
                  </a:cubicBezTo>
                  <a:cubicBezTo>
                    <a:pt x="120" y="182"/>
                    <a:pt x="125" y="178"/>
                    <a:pt x="131" y="173"/>
                  </a:cubicBezTo>
                  <a:cubicBezTo>
                    <a:pt x="130" y="174"/>
                    <a:pt x="130" y="174"/>
                    <a:pt x="130" y="175"/>
                  </a:cubicBezTo>
                  <a:cubicBezTo>
                    <a:pt x="130" y="175"/>
                    <a:pt x="130" y="175"/>
                    <a:pt x="130" y="176"/>
                  </a:cubicBezTo>
                  <a:cubicBezTo>
                    <a:pt x="126" y="179"/>
                    <a:pt x="123" y="182"/>
                    <a:pt x="120" y="186"/>
                  </a:cubicBezTo>
                  <a:cubicBezTo>
                    <a:pt x="116" y="188"/>
                    <a:pt x="112" y="191"/>
                    <a:pt x="108" y="193"/>
                  </a:cubicBezTo>
                  <a:close/>
                  <a:moveTo>
                    <a:pt x="110" y="195"/>
                  </a:moveTo>
                  <a:cubicBezTo>
                    <a:pt x="109" y="196"/>
                    <a:pt x="108" y="196"/>
                    <a:pt x="108" y="197"/>
                  </a:cubicBezTo>
                  <a:cubicBezTo>
                    <a:pt x="108" y="196"/>
                    <a:pt x="108" y="196"/>
                    <a:pt x="107" y="196"/>
                  </a:cubicBezTo>
                  <a:cubicBezTo>
                    <a:pt x="108" y="196"/>
                    <a:pt x="108" y="196"/>
                    <a:pt x="108" y="196"/>
                  </a:cubicBezTo>
                  <a:cubicBezTo>
                    <a:pt x="109" y="195"/>
                    <a:pt x="109" y="195"/>
                    <a:pt x="110" y="195"/>
                  </a:cubicBezTo>
                  <a:close/>
                  <a:moveTo>
                    <a:pt x="125" y="183"/>
                  </a:moveTo>
                  <a:cubicBezTo>
                    <a:pt x="128" y="180"/>
                    <a:pt x="130" y="177"/>
                    <a:pt x="133" y="174"/>
                  </a:cubicBezTo>
                  <a:cubicBezTo>
                    <a:pt x="136" y="172"/>
                    <a:pt x="139" y="169"/>
                    <a:pt x="142" y="167"/>
                  </a:cubicBezTo>
                  <a:cubicBezTo>
                    <a:pt x="143" y="166"/>
                    <a:pt x="145" y="165"/>
                    <a:pt x="146" y="165"/>
                  </a:cubicBezTo>
                  <a:cubicBezTo>
                    <a:pt x="144" y="168"/>
                    <a:pt x="141" y="171"/>
                    <a:pt x="139" y="174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8" y="175"/>
                    <a:pt x="137" y="176"/>
                    <a:pt x="136" y="177"/>
                  </a:cubicBezTo>
                  <a:cubicBezTo>
                    <a:pt x="134" y="178"/>
                    <a:pt x="133" y="178"/>
                    <a:pt x="131" y="179"/>
                  </a:cubicBezTo>
                  <a:cubicBezTo>
                    <a:pt x="129" y="180"/>
                    <a:pt x="127" y="182"/>
                    <a:pt x="125" y="183"/>
                  </a:cubicBezTo>
                  <a:close/>
                  <a:moveTo>
                    <a:pt x="130" y="182"/>
                  </a:moveTo>
                  <a:cubicBezTo>
                    <a:pt x="130" y="182"/>
                    <a:pt x="129" y="182"/>
                    <a:pt x="129" y="182"/>
                  </a:cubicBezTo>
                  <a:cubicBezTo>
                    <a:pt x="127" y="184"/>
                    <a:pt x="124" y="185"/>
                    <a:pt x="121" y="187"/>
                  </a:cubicBezTo>
                  <a:cubicBezTo>
                    <a:pt x="124" y="185"/>
                    <a:pt x="127" y="184"/>
                    <a:pt x="130" y="182"/>
                  </a:cubicBezTo>
                  <a:close/>
                  <a:moveTo>
                    <a:pt x="137" y="194"/>
                  </a:moveTo>
                  <a:cubicBezTo>
                    <a:pt x="140" y="192"/>
                    <a:pt x="143" y="191"/>
                    <a:pt x="146" y="189"/>
                  </a:cubicBezTo>
                  <a:cubicBezTo>
                    <a:pt x="143" y="192"/>
                    <a:pt x="140" y="195"/>
                    <a:pt x="137" y="197"/>
                  </a:cubicBezTo>
                  <a:cubicBezTo>
                    <a:pt x="135" y="199"/>
                    <a:pt x="133" y="200"/>
                    <a:pt x="130" y="202"/>
                  </a:cubicBezTo>
                  <a:cubicBezTo>
                    <a:pt x="132" y="199"/>
                    <a:pt x="134" y="196"/>
                    <a:pt x="137" y="194"/>
                  </a:cubicBezTo>
                  <a:close/>
                  <a:moveTo>
                    <a:pt x="127" y="197"/>
                  </a:moveTo>
                  <a:cubicBezTo>
                    <a:pt x="133" y="192"/>
                    <a:pt x="138" y="187"/>
                    <a:pt x="144" y="182"/>
                  </a:cubicBezTo>
                  <a:cubicBezTo>
                    <a:pt x="143" y="184"/>
                    <a:pt x="141" y="185"/>
                    <a:pt x="140" y="187"/>
                  </a:cubicBezTo>
                  <a:cubicBezTo>
                    <a:pt x="138" y="189"/>
                    <a:pt x="136" y="191"/>
                    <a:pt x="134" y="193"/>
                  </a:cubicBezTo>
                  <a:cubicBezTo>
                    <a:pt x="133" y="193"/>
                    <a:pt x="132" y="194"/>
                    <a:pt x="131" y="194"/>
                  </a:cubicBezTo>
                  <a:cubicBezTo>
                    <a:pt x="130" y="195"/>
                    <a:pt x="128" y="196"/>
                    <a:pt x="127" y="197"/>
                  </a:cubicBezTo>
                  <a:close/>
                  <a:moveTo>
                    <a:pt x="144" y="188"/>
                  </a:moveTo>
                  <a:cubicBezTo>
                    <a:pt x="147" y="184"/>
                    <a:pt x="151" y="181"/>
                    <a:pt x="155" y="178"/>
                  </a:cubicBezTo>
                  <a:cubicBezTo>
                    <a:pt x="154" y="179"/>
                    <a:pt x="154" y="180"/>
                    <a:pt x="153" y="181"/>
                  </a:cubicBezTo>
                  <a:cubicBezTo>
                    <a:pt x="152" y="182"/>
                    <a:pt x="151" y="183"/>
                    <a:pt x="151" y="184"/>
                  </a:cubicBezTo>
                  <a:cubicBezTo>
                    <a:pt x="148" y="185"/>
                    <a:pt x="146" y="186"/>
                    <a:pt x="144" y="188"/>
                  </a:cubicBezTo>
                  <a:close/>
                  <a:moveTo>
                    <a:pt x="147" y="183"/>
                  </a:moveTo>
                  <a:cubicBezTo>
                    <a:pt x="149" y="181"/>
                    <a:pt x="151" y="178"/>
                    <a:pt x="154" y="176"/>
                  </a:cubicBezTo>
                  <a:cubicBezTo>
                    <a:pt x="155" y="175"/>
                    <a:pt x="155" y="175"/>
                    <a:pt x="156" y="174"/>
                  </a:cubicBezTo>
                  <a:cubicBezTo>
                    <a:pt x="153" y="177"/>
                    <a:pt x="150" y="180"/>
                    <a:pt x="147" y="183"/>
                  </a:cubicBezTo>
                  <a:close/>
                  <a:moveTo>
                    <a:pt x="151" y="169"/>
                  </a:moveTo>
                  <a:cubicBezTo>
                    <a:pt x="151" y="169"/>
                    <a:pt x="150" y="169"/>
                    <a:pt x="150" y="170"/>
                  </a:cubicBezTo>
                  <a:cubicBezTo>
                    <a:pt x="148" y="171"/>
                    <a:pt x="146" y="171"/>
                    <a:pt x="145" y="172"/>
                  </a:cubicBezTo>
                  <a:cubicBezTo>
                    <a:pt x="145" y="171"/>
                    <a:pt x="146" y="171"/>
                    <a:pt x="147" y="170"/>
                  </a:cubicBezTo>
                  <a:cubicBezTo>
                    <a:pt x="147" y="170"/>
                    <a:pt x="148" y="169"/>
                    <a:pt x="148" y="169"/>
                  </a:cubicBezTo>
                  <a:cubicBezTo>
                    <a:pt x="149" y="169"/>
                    <a:pt x="149" y="169"/>
                    <a:pt x="149" y="169"/>
                  </a:cubicBezTo>
                  <a:cubicBezTo>
                    <a:pt x="152" y="167"/>
                    <a:pt x="154" y="165"/>
                    <a:pt x="157" y="163"/>
                  </a:cubicBezTo>
                  <a:cubicBezTo>
                    <a:pt x="155" y="165"/>
                    <a:pt x="153" y="167"/>
                    <a:pt x="151" y="169"/>
                  </a:cubicBezTo>
                  <a:close/>
                  <a:moveTo>
                    <a:pt x="159" y="173"/>
                  </a:moveTo>
                  <a:cubicBezTo>
                    <a:pt x="160" y="173"/>
                    <a:pt x="160" y="172"/>
                    <a:pt x="160" y="172"/>
                  </a:cubicBezTo>
                  <a:cubicBezTo>
                    <a:pt x="160" y="173"/>
                    <a:pt x="159" y="174"/>
                    <a:pt x="159" y="176"/>
                  </a:cubicBezTo>
                  <a:cubicBezTo>
                    <a:pt x="158" y="176"/>
                    <a:pt x="157" y="177"/>
                    <a:pt x="157" y="177"/>
                  </a:cubicBezTo>
                  <a:cubicBezTo>
                    <a:pt x="158" y="176"/>
                    <a:pt x="158" y="175"/>
                    <a:pt x="159" y="173"/>
                  </a:cubicBezTo>
                  <a:close/>
                  <a:moveTo>
                    <a:pt x="160" y="177"/>
                  </a:moveTo>
                  <a:cubicBezTo>
                    <a:pt x="166" y="171"/>
                    <a:pt x="172" y="165"/>
                    <a:pt x="179" y="160"/>
                  </a:cubicBezTo>
                  <a:cubicBezTo>
                    <a:pt x="178" y="161"/>
                    <a:pt x="177" y="161"/>
                    <a:pt x="177" y="162"/>
                  </a:cubicBezTo>
                  <a:cubicBezTo>
                    <a:pt x="172" y="167"/>
                    <a:pt x="168" y="171"/>
                    <a:pt x="163" y="175"/>
                  </a:cubicBezTo>
                  <a:cubicBezTo>
                    <a:pt x="162" y="176"/>
                    <a:pt x="161" y="176"/>
                    <a:pt x="160" y="177"/>
                  </a:cubicBezTo>
                  <a:cubicBezTo>
                    <a:pt x="160" y="177"/>
                    <a:pt x="160" y="177"/>
                    <a:pt x="160" y="177"/>
                  </a:cubicBezTo>
                  <a:close/>
                  <a:moveTo>
                    <a:pt x="162" y="172"/>
                  </a:moveTo>
                  <a:cubicBezTo>
                    <a:pt x="163" y="170"/>
                    <a:pt x="165" y="167"/>
                    <a:pt x="166" y="165"/>
                  </a:cubicBezTo>
                  <a:cubicBezTo>
                    <a:pt x="167" y="164"/>
                    <a:pt x="168" y="163"/>
                    <a:pt x="169" y="162"/>
                  </a:cubicBezTo>
                  <a:cubicBezTo>
                    <a:pt x="173" y="160"/>
                    <a:pt x="177" y="158"/>
                    <a:pt x="180" y="156"/>
                  </a:cubicBezTo>
                  <a:cubicBezTo>
                    <a:pt x="174" y="161"/>
                    <a:pt x="168" y="166"/>
                    <a:pt x="162" y="172"/>
                  </a:cubicBezTo>
                  <a:close/>
                  <a:moveTo>
                    <a:pt x="183" y="158"/>
                  </a:moveTo>
                  <a:cubicBezTo>
                    <a:pt x="183" y="158"/>
                    <a:pt x="184" y="157"/>
                    <a:pt x="184" y="157"/>
                  </a:cubicBezTo>
                  <a:cubicBezTo>
                    <a:pt x="183" y="159"/>
                    <a:pt x="181" y="160"/>
                    <a:pt x="180" y="162"/>
                  </a:cubicBezTo>
                  <a:cubicBezTo>
                    <a:pt x="180" y="162"/>
                    <a:pt x="180" y="162"/>
                    <a:pt x="179" y="163"/>
                  </a:cubicBezTo>
                  <a:cubicBezTo>
                    <a:pt x="181" y="161"/>
                    <a:pt x="182" y="159"/>
                    <a:pt x="183" y="158"/>
                  </a:cubicBezTo>
                  <a:close/>
                  <a:moveTo>
                    <a:pt x="182" y="154"/>
                  </a:moveTo>
                  <a:cubicBezTo>
                    <a:pt x="182" y="154"/>
                    <a:pt x="182" y="154"/>
                    <a:pt x="182" y="154"/>
                  </a:cubicBezTo>
                  <a:cubicBezTo>
                    <a:pt x="182" y="154"/>
                    <a:pt x="182" y="153"/>
                    <a:pt x="181" y="153"/>
                  </a:cubicBezTo>
                  <a:cubicBezTo>
                    <a:pt x="179" y="154"/>
                    <a:pt x="177" y="155"/>
                    <a:pt x="174" y="157"/>
                  </a:cubicBezTo>
                  <a:cubicBezTo>
                    <a:pt x="178" y="154"/>
                    <a:pt x="181" y="150"/>
                    <a:pt x="184" y="147"/>
                  </a:cubicBezTo>
                  <a:cubicBezTo>
                    <a:pt x="186" y="146"/>
                    <a:pt x="187" y="145"/>
                    <a:pt x="189" y="144"/>
                  </a:cubicBezTo>
                  <a:cubicBezTo>
                    <a:pt x="189" y="144"/>
                    <a:pt x="189" y="144"/>
                    <a:pt x="189" y="144"/>
                  </a:cubicBezTo>
                  <a:cubicBezTo>
                    <a:pt x="189" y="145"/>
                    <a:pt x="189" y="145"/>
                    <a:pt x="189" y="146"/>
                  </a:cubicBezTo>
                  <a:cubicBezTo>
                    <a:pt x="187" y="149"/>
                    <a:pt x="185" y="152"/>
                    <a:pt x="182" y="154"/>
                  </a:cubicBezTo>
                  <a:close/>
                  <a:moveTo>
                    <a:pt x="189" y="133"/>
                  </a:moveTo>
                  <a:cubicBezTo>
                    <a:pt x="188" y="133"/>
                    <a:pt x="188" y="132"/>
                    <a:pt x="188" y="132"/>
                  </a:cubicBezTo>
                  <a:cubicBezTo>
                    <a:pt x="189" y="131"/>
                    <a:pt x="191" y="130"/>
                    <a:pt x="192" y="129"/>
                  </a:cubicBezTo>
                  <a:cubicBezTo>
                    <a:pt x="191" y="130"/>
                    <a:pt x="190" y="132"/>
                    <a:pt x="189" y="133"/>
                  </a:cubicBezTo>
                  <a:close/>
                  <a:moveTo>
                    <a:pt x="193" y="152"/>
                  </a:moveTo>
                  <a:cubicBezTo>
                    <a:pt x="193" y="152"/>
                    <a:pt x="193" y="152"/>
                    <a:pt x="194" y="151"/>
                  </a:cubicBezTo>
                  <a:cubicBezTo>
                    <a:pt x="196" y="149"/>
                    <a:pt x="197" y="147"/>
                    <a:pt x="199" y="145"/>
                  </a:cubicBezTo>
                  <a:cubicBezTo>
                    <a:pt x="199" y="145"/>
                    <a:pt x="199" y="145"/>
                    <a:pt x="199" y="145"/>
                  </a:cubicBezTo>
                  <a:cubicBezTo>
                    <a:pt x="197" y="148"/>
                    <a:pt x="195" y="150"/>
                    <a:pt x="193" y="152"/>
                  </a:cubicBezTo>
                  <a:close/>
                  <a:moveTo>
                    <a:pt x="197" y="143"/>
                  </a:moveTo>
                  <a:cubicBezTo>
                    <a:pt x="200" y="139"/>
                    <a:pt x="203" y="134"/>
                    <a:pt x="206" y="130"/>
                  </a:cubicBezTo>
                  <a:cubicBezTo>
                    <a:pt x="205" y="132"/>
                    <a:pt x="203" y="135"/>
                    <a:pt x="201" y="138"/>
                  </a:cubicBezTo>
                  <a:cubicBezTo>
                    <a:pt x="201" y="138"/>
                    <a:pt x="200" y="139"/>
                    <a:pt x="200" y="139"/>
                  </a:cubicBezTo>
                  <a:cubicBezTo>
                    <a:pt x="199" y="141"/>
                    <a:pt x="198" y="142"/>
                    <a:pt x="197" y="143"/>
                  </a:cubicBezTo>
                  <a:close/>
                  <a:moveTo>
                    <a:pt x="200" y="142"/>
                  </a:moveTo>
                  <a:cubicBezTo>
                    <a:pt x="201" y="140"/>
                    <a:pt x="203" y="138"/>
                    <a:pt x="204" y="136"/>
                  </a:cubicBezTo>
                  <a:cubicBezTo>
                    <a:pt x="207" y="132"/>
                    <a:pt x="211" y="128"/>
                    <a:pt x="214" y="124"/>
                  </a:cubicBezTo>
                  <a:cubicBezTo>
                    <a:pt x="214" y="124"/>
                    <a:pt x="214" y="124"/>
                    <a:pt x="214" y="124"/>
                  </a:cubicBezTo>
                  <a:cubicBezTo>
                    <a:pt x="214" y="124"/>
                    <a:pt x="214" y="123"/>
                    <a:pt x="215" y="123"/>
                  </a:cubicBezTo>
                  <a:cubicBezTo>
                    <a:pt x="215" y="122"/>
                    <a:pt x="216" y="122"/>
                    <a:pt x="217" y="121"/>
                  </a:cubicBezTo>
                  <a:cubicBezTo>
                    <a:pt x="217" y="121"/>
                    <a:pt x="217" y="121"/>
                    <a:pt x="217" y="121"/>
                  </a:cubicBezTo>
                  <a:cubicBezTo>
                    <a:pt x="217" y="121"/>
                    <a:pt x="217" y="121"/>
                    <a:pt x="217" y="122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12" y="129"/>
                    <a:pt x="206" y="136"/>
                    <a:pt x="200" y="143"/>
                  </a:cubicBezTo>
                  <a:cubicBezTo>
                    <a:pt x="200" y="143"/>
                    <a:pt x="200" y="142"/>
                    <a:pt x="200" y="142"/>
                  </a:cubicBezTo>
                  <a:close/>
                  <a:moveTo>
                    <a:pt x="215" y="120"/>
                  </a:moveTo>
                  <a:cubicBezTo>
                    <a:pt x="213" y="122"/>
                    <a:pt x="212" y="124"/>
                    <a:pt x="210" y="126"/>
                  </a:cubicBezTo>
                  <a:cubicBezTo>
                    <a:pt x="211" y="125"/>
                    <a:pt x="211" y="124"/>
                    <a:pt x="211" y="124"/>
                  </a:cubicBezTo>
                  <a:cubicBezTo>
                    <a:pt x="213" y="122"/>
                    <a:pt x="214" y="121"/>
                    <a:pt x="215" y="120"/>
                  </a:cubicBezTo>
                  <a:cubicBezTo>
                    <a:pt x="215" y="120"/>
                    <a:pt x="215" y="120"/>
                    <a:pt x="215" y="120"/>
                  </a:cubicBezTo>
                  <a:close/>
                  <a:moveTo>
                    <a:pt x="214" y="115"/>
                  </a:moveTo>
                  <a:cubicBezTo>
                    <a:pt x="214" y="116"/>
                    <a:pt x="214" y="116"/>
                    <a:pt x="213" y="116"/>
                  </a:cubicBezTo>
                  <a:cubicBezTo>
                    <a:pt x="213" y="116"/>
                    <a:pt x="213" y="116"/>
                    <a:pt x="213" y="116"/>
                  </a:cubicBezTo>
                  <a:cubicBezTo>
                    <a:pt x="214" y="115"/>
                    <a:pt x="214" y="114"/>
                    <a:pt x="215" y="113"/>
                  </a:cubicBezTo>
                  <a:cubicBezTo>
                    <a:pt x="215" y="113"/>
                    <a:pt x="216" y="113"/>
                    <a:pt x="216" y="112"/>
                  </a:cubicBezTo>
                  <a:cubicBezTo>
                    <a:pt x="216" y="113"/>
                    <a:pt x="215" y="114"/>
                    <a:pt x="214" y="115"/>
                  </a:cubicBezTo>
                  <a:close/>
                  <a:moveTo>
                    <a:pt x="210" y="109"/>
                  </a:moveTo>
                  <a:cubicBezTo>
                    <a:pt x="210" y="109"/>
                    <a:pt x="210" y="108"/>
                    <a:pt x="210" y="108"/>
                  </a:cubicBezTo>
                  <a:cubicBezTo>
                    <a:pt x="213" y="107"/>
                    <a:pt x="216" y="105"/>
                    <a:pt x="219" y="103"/>
                  </a:cubicBezTo>
                  <a:cubicBezTo>
                    <a:pt x="219" y="104"/>
                    <a:pt x="219" y="104"/>
                    <a:pt x="219" y="104"/>
                  </a:cubicBezTo>
                  <a:cubicBezTo>
                    <a:pt x="216" y="106"/>
                    <a:pt x="213" y="107"/>
                    <a:pt x="210" y="109"/>
                  </a:cubicBezTo>
                  <a:close/>
                  <a:moveTo>
                    <a:pt x="218" y="101"/>
                  </a:moveTo>
                  <a:cubicBezTo>
                    <a:pt x="218" y="100"/>
                    <a:pt x="217" y="100"/>
                    <a:pt x="217" y="100"/>
                  </a:cubicBezTo>
                  <a:cubicBezTo>
                    <a:pt x="211" y="103"/>
                    <a:pt x="205" y="106"/>
                    <a:pt x="199" y="110"/>
                  </a:cubicBezTo>
                  <a:cubicBezTo>
                    <a:pt x="200" y="108"/>
                    <a:pt x="201" y="107"/>
                    <a:pt x="202" y="105"/>
                  </a:cubicBezTo>
                  <a:cubicBezTo>
                    <a:pt x="207" y="103"/>
                    <a:pt x="213" y="100"/>
                    <a:pt x="217" y="97"/>
                  </a:cubicBezTo>
                  <a:cubicBezTo>
                    <a:pt x="218" y="98"/>
                    <a:pt x="218" y="98"/>
                    <a:pt x="218" y="98"/>
                  </a:cubicBezTo>
                  <a:cubicBezTo>
                    <a:pt x="218" y="99"/>
                    <a:pt x="218" y="100"/>
                    <a:pt x="218" y="100"/>
                  </a:cubicBezTo>
                  <a:cubicBezTo>
                    <a:pt x="218" y="101"/>
                    <a:pt x="218" y="101"/>
                    <a:pt x="218" y="101"/>
                  </a:cubicBezTo>
                  <a:close/>
                  <a:moveTo>
                    <a:pt x="199" y="95"/>
                  </a:moveTo>
                  <a:cubicBezTo>
                    <a:pt x="199" y="94"/>
                    <a:pt x="200" y="94"/>
                    <a:pt x="200" y="94"/>
                  </a:cubicBezTo>
                  <a:cubicBezTo>
                    <a:pt x="200" y="93"/>
                    <a:pt x="201" y="93"/>
                    <a:pt x="202" y="93"/>
                  </a:cubicBezTo>
                  <a:cubicBezTo>
                    <a:pt x="201" y="93"/>
                    <a:pt x="200" y="94"/>
                    <a:pt x="199" y="95"/>
                  </a:cubicBezTo>
                  <a:close/>
                  <a:moveTo>
                    <a:pt x="201" y="88"/>
                  </a:moveTo>
                  <a:cubicBezTo>
                    <a:pt x="198" y="89"/>
                    <a:pt x="195" y="90"/>
                    <a:pt x="193" y="91"/>
                  </a:cubicBezTo>
                  <a:cubicBezTo>
                    <a:pt x="194" y="90"/>
                    <a:pt x="195" y="89"/>
                    <a:pt x="196" y="88"/>
                  </a:cubicBezTo>
                  <a:cubicBezTo>
                    <a:pt x="199" y="87"/>
                    <a:pt x="201" y="86"/>
                    <a:pt x="203" y="85"/>
                  </a:cubicBezTo>
                  <a:cubicBezTo>
                    <a:pt x="202" y="86"/>
                    <a:pt x="201" y="87"/>
                    <a:pt x="201" y="88"/>
                  </a:cubicBezTo>
                  <a:close/>
                  <a:moveTo>
                    <a:pt x="199" y="82"/>
                  </a:moveTo>
                  <a:cubicBezTo>
                    <a:pt x="199" y="82"/>
                    <a:pt x="199" y="81"/>
                    <a:pt x="199" y="81"/>
                  </a:cubicBezTo>
                  <a:cubicBezTo>
                    <a:pt x="200" y="81"/>
                    <a:pt x="200" y="80"/>
                    <a:pt x="199" y="80"/>
                  </a:cubicBezTo>
                  <a:cubicBezTo>
                    <a:pt x="202" y="78"/>
                    <a:pt x="206" y="77"/>
                    <a:pt x="209" y="75"/>
                  </a:cubicBezTo>
                  <a:cubicBezTo>
                    <a:pt x="210" y="75"/>
                    <a:pt x="209" y="73"/>
                    <a:pt x="208" y="74"/>
                  </a:cubicBezTo>
                  <a:cubicBezTo>
                    <a:pt x="206" y="75"/>
                    <a:pt x="204" y="76"/>
                    <a:pt x="202" y="76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03" y="75"/>
                    <a:pt x="204" y="75"/>
                    <a:pt x="205" y="75"/>
                  </a:cubicBezTo>
                  <a:cubicBezTo>
                    <a:pt x="207" y="74"/>
                    <a:pt x="209" y="73"/>
                    <a:pt x="210" y="72"/>
                  </a:cubicBezTo>
                  <a:cubicBezTo>
                    <a:pt x="211" y="74"/>
                    <a:pt x="211" y="76"/>
                    <a:pt x="212" y="77"/>
                  </a:cubicBezTo>
                  <a:cubicBezTo>
                    <a:pt x="207" y="79"/>
                    <a:pt x="203" y="80"/>
                    <a:pt x="199" y="82"/>
                  </a:cubicBezTo>
                  <a:close/>
                  <a:moveTo>
                    <a:pt x="201" y="74"/>
                  </a:moveTo>
                  <a:cubicBezTo>
                    <a:pt x="200" y="75"/>
                    <a:pt x="199" y="75"/>
                    <a:pt x="198" y="76"/>
                  </a:cubicBezTo>
                  <a:cubicBezTo>
                    <a:pt x="200" y="74"/>
                    <a:pt x="202" y="73"/>
                    <a:pt x="203" y="72"/>
                  </a:cubicBezTo>
                  <a:cubicBezTo>
                    <a:pt x="203" y="73"/>
                    <a:pt x="202" y="73"/>
                    <a:pt x="201" y="74"/>
                  </a:cubicBezTo>
                  <a:close/>
                  <a:moveTo>
                    <a:pt x="187" y="77"/>
                  </a:moveTo>
                  <a:cubicBezTo>
                    <a:pt x="184" y="78"/>
                    <a:pt x="180" y="80"/>
                    <a:pt x="176" y="81"/>
                  </a:cubicBezTo>
                  <a:cubicBezTo>
                    <a:pt x="184" y="76"/>
                    <a:pt x="192" y="72"/>
                    <a:pt x="200" y="70"/>
                  </a:cubicBezTo>
                  <a:cubicBezTo>
                    <a:pt x="196" y="72"/>
                    <a:pt x="192" y="75"/>
                    <a:pt x="187" y="77"/>
                  </a:cubicBezTo>
                  <a:close/>
                  <a:moveTo>
                    <a:pt x="186" y="66"/>
                  </a:moveTo>
                  <a:cubicBezTo>
                    <a:pt x="181" y="68"/>
                    <a:pt x="177" y="70"/>
                    <a:pt x="172" y="72"/>
                  </a:cubicBezTo>
                  <a:cubicBezTo>
                    <a:pt x="171" y="73"/>
                    <a:pt x="170" y="73"/>
                    <a:pt x="169" y="73"/>
                  </a:cubicBezTo>
                  <a:cubicBezTo>
                    <a:pt x="175" y="70"/>
                    <a:pt x="181" y="67"/>
                    <a:pt x="187" y="65"/>
                  </a:cubicBezTo>
                  <a:cubicBezTo>
                    <a:pt x="186" y="65"/>
                    <a:pt x="186" y="66"/>
                    <a:pt x="186" y="66"/>
                  </a:cubicBezTo>
                  <a:close/>
                  <a:moveTo>
                    <a:pt x="171" y="69"/>
                  </a:moveTo>
                  <a:cubicBezTo>
                    <a:pt x="169" y="69"/>
                    <a:pt x="167" y="70"/>
                    <a:pt x="165" y="71"/>
                  </a:cubicBezTo>
                  <a:cubicBezTo>
                    <a:pt x="165" y="71"/>
                    <a:pt x="165" y="71"/>
                    <a:pt x="165" y="71"/>
                  </a:cubicBezTo>
                  <a:cubicBezTo>
                    <a:pt x="166" y="70"/>
                    <a:pt x="167" y="69"/>
                    <a:pt x="168" y="68"/>
                  </a:cubicBezTo>
                  <a:cubicBezTo>
                    <a:pt x="171" y="66"/>
                    <a:pt x="174" y="64"/>
                    <a:pt x="177" y="63"/>
                  </a:cubicBezTo>
                  <a:cubicBezTo>
                    <a:pt x="175" y="65"/>
                    <a:pt x="173" y="67"/>
                    <a:pt x="171" y="69"/>
                  </a:cubicBezTo>
                  <a:close/>
                  <a:moveTo>
                    <a:pt x="157" y="63"/>
                  </a:moveTo>
                  <a:cubicBezTo>
                    <a:pt x="156" y="64"/>
                    <a:pt x="155" y="64"/>
                    <a:pt x="153" y="65"/>
                  </a:cubicBezTo>
                  <a:cubicBezTo>
                    <a:pt x="154" y="64"/>
                    <a:pt x="156" y="63"/>
                    <a:pt x="157" y="62"/>
                  </a:cubicBezTo>
                  <a:cubicBezTo>
                    <a:pt x="158" y="61"/>
                    <a:pt x="159" y="61"/>
                    <a:pt x="161" y="60"/>
                  </a:cubicBezTo>
                  <a:cubicBezTo>
                    <a:pt x="159" y="61"/>
                    <a:pt x="158" y="62"/>
                    <a:pt x="157" y="63"/>
                  </a:cubicBezTo>
                  <a:close/>
                  <a:moveTo>
                    <a:pt x="157" y="71"/>
                  </a:moveTo>
                  <a:cubicBezTo>
                    <a:pt x="159" y="70"/>
                    <a:pt x="162" y="69"/>
                    <a:pt x="164" y="68"/>
                  </a:cubicBezTo>
                  <a:cubicBezTo>
                    <a:pt x="162" y="69"/>
                    <a:pt x="159" y="71"/>
                    <a:pt x="157" y="73"/>
                  </a:cubicBezTo>
                  <a:cubicBezTo>
                    <a:pt x="156" y="73"/>
                    <a:pt x="154" y="73"/>
                    <a:pt x="153" y="73"/>
                  </a:cubicBezTo>
                  <a:cubicBezTo>
                    <a:pt x="154" y="72"/>
                    <a:pt x="155" y="72"/>
                    <a:pt x="157" y="71"/>
                  </a:cubicBezTo>
                  <a:close/>
                  <a:moveTo>
                    <a:pt x="146" y="72"/>
                  </a:moveTo>
                  <a:cubicBezTo>
                    <a:pt x="145" y="72"/>
                    <a:pt x="144" y="73"/>
                    <a:pt x="144" y="73"/>
                  </a:cubicBezTo>
                  <a:cubicBezTo>
                    <a:pt x="145" y="72"/>
                    <a:pt x="145" y="71"/>
                    <a:pt x="146" y="70"/>
                  </a:cubicBezTo>
                  <a:cubicBezTo>
                    <a:pt x="147" y="69"/>
                    <a:pt x="148" y="68"/>
                    <a:pt x="149" y="67"/>
                  </a:cubicBezTo>
                  <a:cubicBezTo>
                    <a:pt x="151" y="67"/>
                    <a:pt x="152" y="67"/>
                    <a:pt x="153" y="66"/>
                  </a:cubicBezTo>
                  <a:cubicBezTo>
                    <a:pt x="151" y="68"/>
                    <a:pt x="149" y="70"/>
                    <a:pt x="146" y="72"/>
                  </a:cubicBezTo>
                  <a:close/>
                  <a:moveTo>
                    <a:pt x="145" y="67"/>
                  </a:moveTo>
                  <a:cubicBezTo>
                    <a:pt x="147" y="65"/>
                    <a:pt x="150" y="63"/>
                    <a:pt x="152" y="61"/>
                  </a:cubicBezTo>
                  <a:cubicBezTo>
                    <a:pt x="151" y="62"/>
                    <a:pt x="149" y="63"/>
                    <a:pt x="148" y="65"/>
                  </a:cubicBezTo>
                  <a:cubicBezTo>
                    <a:pt x="147" y="65"/>
                    <a:pt x="146" y="66"/>
                    <a:pt x="145" y="67"/>
                  </a:cubicBezTo>
                  <a:cubicBezTo>
                    <a:pt x="145" y="67"/>
                    <a:pt x="145" y="67"/>
                    <a:pt x="145" y="67"/>
                  </a:cubicBezTo>
                  <a:close/>
                  <a:moveTo>
                    <a:pt x="138" y="68"/>
                  </a:moveTo>
                  <a:cubicBezTo>
                    <a:pt x="137" y="68"/>
                    <a:pt x="137" y="69"/>
                    <a:pt x="138" y="69"/>
                  </a:cubicBezTo>
                  <a:cubicBezTo>
                    <a:pt x="136" y="71"/>
                    <a:pt x="133" y="73"/>
                    <a:pt x="131" y="75"/>
                  </a:cubicBezTo>
                  <a:cubicBezTo>
                    <a:pt x="132" y="73"/>
                    <a:pt x="133" y="71"/>
                    <a:pt x="134" y="68"/>
                  </a:cubicBezTo>
                  <a:cubicBezTo>
                    <a:pt x="134" y="68"/>
                    <a:pt x="134" y="68"/>
                    <a:pt x="134" y="67"/>
                  </a:cubicBezTo>
                  <a:cubicBezTo>
                    <a:pt x="138" y="65"/>
                    <a:pt x="143" y="62"/>
                    <a:pt x="147" y="60"/>
                  </a:cubicBezTo>
                  <a:cubicBezTo>
                    <a:pt x="149" y="59"/>
                    <a:pt x="151" y="58"/>
                    <a:pt x="154" y="57"/>
                  </a:cubicBezTo>
                  <a:cubicBezTo>
                    <a:pt x="154" y="57"/>
                    <a:pt x="154" y="57"/>
                    <a:pt x="153" y="58"/>
                  </a:cubicBezTo>
                  <a:cubicBezTo>
                    <a:pt x="148" y="61"/>
                    <a:pt x="143" y="64"/>
                    <a:pt x="138" y="68"/>
                  </a:cubicBezTo>
                  <a:close/>
                  <a:moveTo>
                    <a:pt x="144" y="53"/>
                  </a:moveTo>
                  <a:cubicBezTo>
                    <a:pt x="140" y="55"/>
                    <a:pt x="136" y="57"/>
                    <a:pt x="132" y="60"/>
                  </a:cubicBezTo>
                  <a:cubicBezTo>
                    <a:pt x="133" y="59"/>
                    <a:pt x="135" y="57"/>
                    <a:pt x="136" y="56"/>
                  </a:cubicBezTo>
                  <a:cubicBezTo>
                    <a:pt x="140" y="54"/>
                    <a:pt x="143" y="52"/>
                    <a:pt x="147" y="50"/>
                  </a:cubicBezTo>
                  <a:cubicBezTo>
                    <a:pt x="147" y="50"/>
                    <a:pt x="148" y="50"/>
                    <a:pt x="149" y="50"/>
                  </a:cubicBezTo>
                  <a:cubicBezTo>
                    <a:pt x="147" y="51"/>
                    <a:pt x="146" y="52"/>
                    <a:pt x="144" y="53"/>
                  </a:cubicBezTo>
                  <a:close/>
                  <a:moveTo>
                    <a:pt x="132" y="55"/>
                  </a:moveTo>
                  <a:cubicBezTo>
                    <a:pt x="133" y="55"/>
                    <a:pt x="135" y="54"/>
                    <a:pt x="136" y="54"/>
                  </a:cubicBezTo>
                  <a:cubicBezTo>
                    <a:pt x="135" y="55"/>
                    <a:pt x="134" y="55"/>
                    <a:pt x="134" y="56"/>
                  </a:cubicBezTo>
                  <a:cubicBezTo>
                    <a:pt x="133" y="56"/>
                    <a:pt x="132" y="57"/>
                    <a:pt x="132" y="57"/>
                  </a:cubicBezTo>
                  <a:cubicBezTo>
                    <a:pt x="132" y="57"/>
                    <a:pt x="132" y="57"/>
                    <a:pt x="132" y="56"/>
                  </a:cubicBezTo>
                  <a:cubicBezTo>
                    <a:pt x="133" y="56"/>
                    <a:pt x="132" y="56"/>
                    <a:pt x="132" y="55"/>
                  </a:cubicBezTo>
                  <a:close/>
                  <a:moveTo>
                    <a:pt x="142" y="49"/>
                  </a:moveTo>
                  <a:cubicBezTo>
                    <a:pt x="140" y="50"/>
                    <a:pt x="137" y="51"/>
                    <a:pt x="135" y="52"/>
                  </a:cubicBezTo>
                  <a:cubicBezTo>
                    <a:pt x="138" y="49"/>
                    <a:pt x="141" y="47"/>
                    <a:pt x="145" y="45"/>
                  </a:cubicBezTo>
                  <a:cubicBezTo>
                    <a:pt x="147" y="44"/>
                    <a:pt x="149" y="44"/>
                    <a:pt x="151" y="43"/>
                  </a:cubicBezTo>
                  <a:cubicBezTo>
                    <a:pt x="148" y="45"/>
                    <a:pt x="146" y="47"/>
                    <a:pt x="143" y="49"/>
                  </a:cubicBezTo>
                  <a:cubicBezTo>
                    <a:pt x="143" y="49"/>
                    <a:pt x="142" y="49"/>
                    <a:pt x="142" y="49"/>
                  </a:cubicBezTo>
                  <a:close/>
                  <a:moveTo>
                    <a:pt x="131" y="53"/>
                  </a:moveTo>
                  <a:cubicBezTo>
                    <a:pt x="131" y="53"/>
                    <a:pt x="131" y="53"/>
                    <a:pt x="131" y="53"/>
                  </a:cubicBezTo>
                  <a:cubicBezTo>
                    <a:pt x="131" y="53"/>
                    <a:pt x="130" y="53"/>
                    <a:pt x="130" y="53"/>
                  </a:cubicBezTo>
                  <a:cubicBezTo>
                    <a:pt x="130" y="53"/>
                    <a:pt x="130" y="53"/>
                    <a:pt x="130" y="53"/>
                  </a:cubicBezTo>
                  <a:cubicBezTo>
                    <a:pt x="134" y="51"/>
                    <a:pt x="137" y="48"/>
                    <a:pt x="141" y="46"/>
                  </a:cubicBezTo>
                  <a:cubicBezTo>
                    <a:pt x="138" y="48"/>
                    <a:pt x="134" y="50"/>
                    <a:pt x="131" y="53"/>
                  </a:cubicBezTo>
                  <a:close/>
                  <a:moveTo>
                    <a:pt x="127" y="54"/>
                  </a:moveTo>
                  <a:cubicBezTo>
                    <a:pt x="127" y="54"/>
                    <a:pt x="127" y="53"/>
                    <a:pt x="127" y="53"/>
                  </a:cubicBezTo>
                  <a:cubicBezTo>
                    <a:pt x="128" y="52"/>
                    <a:pt x="129" y="52"/>
                    <a:pt x="130" y="51"/>
                  </a:cubicBezTo>
                  <a:cubicBezTo>
                    <a:pt x="132" y="49"/>
                    <a:pt x="135" y="48"/>
                    <a:pt x="137" y="46"/>
                  </a:cubicBezTo>
                  <a:cubicBezTo>
                    <a:pt x="137" y="46"/>
                    <a:pt x="137" y="46"/>
                    <a:pt x="137" y="46"/>
                  </a:cubicBezTo>
                  <a:cubicBezTo>
                    <a:pt x="134" y="49"/>
                    <a:pt x="130" y="51"/>
                    <a:pt x="127" y="54"/>
                  </a:cubicBezTo>
                  <a:close/>
                  <a:moveTo>
                    <a:pt x="127" y="66"/>
                  </a:moveTo>
                  <a:cubicBezTo>
                    <a:pt x="126" y="68"/>
                    <a:pt x="125" y="69"/>
                    <a:pt x="124" y="71"/>
                  </a:cubicBezTo>
                  <a:cubicBezTo>
                    <a:pt x="123" y="71"/>
                    <a:pt x="123" y="72"/>
                    <a:pt x="122" y="72"/>
                  </a:cubicBezTo>
                  <a:cubicBezTo>
                    <a:pt x="123" y="71"/>
                    <a:pt x="124" y="69"/>
                    <a:pt x="124" y="68"/>
                  </a:cubicBezTo>
                  <a:cubicBezTo>
                    <a:pt x="125" y="67"/>
                    <a:pt x="126" y="67"/>
                    <a:pt x="127" y="66"/>
                  </a:cubicBezTo>
                  <a:close/>
                  <a:moveTo>
                    <a:pt x="121" y="67"/>
                  </a:moveTo>
                  <a:cubicBezTo>
                    <a:pt x="122" y="66"/>
                    <a:pt x="122" y="66"/>
                    <a:pt x="123" y="66"/>
                  </a:cubicBezTo>
                  <a:cubicBezTo>
                    <a:pt x="122" y="67"/>
                    <a:pt x="122" y="67"/>
                    <a:pt x="121" y="68"/>
                  </a:cubicBezTo>
                  <a:cubicBezTo>
                    <a:pt x="121" y="68"/>
                    <a:pt x="121" y="68"/>
                    <a:pt x="121" y="68"/>
                  </a:cubicBezTo>
                  <a:cubicBezTo>
                    <a:pt x="121" y="68"/>
                    <a:pt x="121" y="67"/>
                    <a:pt x="121" y="67"/>
                  </a:cubicBezTo>
                  <a:close/>
                  <a:moveTo>
                    <a:pt x="122" y="76"/>
                  </a:moveTo>
                  <a:cubicBezTo>
                    <a:pt x="123" y="74"/>
                    <a:pt x="125" y="73"/>
                    <a:pt x="126" y="72"/>
                  </a:cubicBezTo>
                  <a:cubicBezTo>
                    <a:pt x="128" y="71"/>
                    <a:pt x="129" y="71"/>
                    <a:pt x="130" y="70"/>
                  </a:cubicBezTo>
                  <a:cubicBezTo>
                    <a:pt x="123" y="77"/>
                    <a:pt x="116" y="85"/>
                    <a:pt x="110" y="93"/>
                  </a:cubicBezTo>
                  <a:cubicBezTo>
                    <a:pt x="105" y="98"/>
                    <a:pt x="100" y="102"/>
                    <a:pt x="95" y="107"/>
                  </a:cubicBezTo>
                  <a:cubicBezTo>
                    <a:pt x="94" y="108"/>
                    <a:pt x="92" y="109"/>
                    <a:pt x="90" y="110"/>
                  </a:cubicBezTo>
                  <a:cubicBezTo>
                    <a:pt x="91" y="109"/>
                    <a:pt x="92" y="108"/>
                    <a:pt x="93" y="107"/>
                  </a:cubicBezTo>
                  <a:cubicBezTo>
                    <a:pt x="98" y="101"/>
                    <a:pt x="103" y="95"/>
                    <a:pt x="109" y="89"/>
                  </a:cubicBezTo>
                  <a:cubicBezTo>
                    <a:pt x="113" y="85"/>
                    <a:pt x="118" y="81"/>
                    <a:pt x="122" y="76"/>
                  </a:cubicBezTo>
                  <a:close/>
                  <a:moveTo>
                    <a:pt x="117" y="61"/>
                  </a:moveTo>
                  <a:cubicBezTo>
                    <a:pt x="116" y="62"/>
                    <a:pt x="115" y="63"/>
                    <a:pt x="115" y="64"/>
                  </a:cubicBezTo>
                  <a:cubicBezTo>
                    <a:pt x="116" y="63"/>
                    <a:pt x="117" y="62"/>
                    <a:pt x="118" y="61"/>
                  </a:cubicBezTo>
                  <a:cubicBezTo>
                    <a:pt x="117" y="61"/>
                    <a:pt x="117" y="61"/>
                    <a:pt x="117" y="61"/>
                  </a:cubicBezTo>
                  <a:close/>
                  <a:moveTo>
                    <a:pt x="115" y="51"/>
                  </a:moveTo>
                  <a:cubicBezTo>
                    <a:pt x="114" y="51"/>
                    <a:pt x="113" y="52"/>
                    <a:pt x="111" y="52"/>
                  </a:cubicBezTo>
                  <a:cubicBezTo>
                    <a:pt x="112" y="52"/>
                    <a:pt x="112" y="51"/>
                    <a:pt x="113" y="51"/>
                  </a:cubicBezTo>
                  <a:cubicBezTo>
                    <a:pt x="114" y="50"/>
                    <a:pt x="115" y="50"/>
                    <a:pt x="117" y="50"/>
                  </a:cubicBezTo>
                  <a:cubicBezTo>
                    <a:pt x="116" y="50"/>
                    <a:pt x="116" y="51"/>
                    <a:pt x="115" y="51"/>
                  </a:cubicBezTo>
                  <a:close/>
                  <a:moveTo>
                    <a:pt x="114" y="48"/>
                  </a:moveTo>
                  <a:cubicBezTo>
                    <a:pt x="112" y="48"/>
                    <a:pt x="111" y="49"/>
                    <a:pt x="110" y="49"/>
                  </a:cubicBezTo>
                  <a:cubicBezTo>
                    <a:pt x="112" y="48"/>
                    <a:pt x="114" y="46"/>
                    <a:pt x="116" y="45"/>
                  </a:cubicBezTo>
                  <a:cubicBezTo>
                    <a:pt x="116" y="46"/>
                    <a:pt x="115" y="47"/>
                    <a:pt x="114" y="48"/>
                  </a:cubicBezTo>
                  <a:close/>
                  <a:moveTo>
                    <a:pt x="106" y="50"/>
                  </a:moveTo>
                  <a:cubicBezTo>
                    <a:pt x="105" y="50"/>
                    <a:pt x="104" y="51"/>
                    <a:pt x="104" y="51"/>
                  </a:cubicBezTo>
                  <a:cubicBezTo>
                    <a:pt x="104" y="50"/>
                    <a:pt x="105" y="49"/>
                    <a:pt x="105" y="48"/>
                  </a:cubicBezTo>
                  <a:cubicBezTo>
                    <a:pt x="107" y="46"/>
                    <a:pt x="109" y="44"/>
                    <a:pt x="111" y="43"/>
                  </a:cubicBezTo>
                  <a:cubicBezTo>
                    <a:pt x="111" y="43"/>
                    <a:pt x="112" y="43"/>
                    <a:pt x="112" y="42"/>
                  </a:cubicBezTo>
                  <a:cubicBezTo>
                    <a:pt x="112" y="42"/>
                    <a:pt x="113" y="42"/>
                    <a:pt x="113" y="42"/>
                  </a:cubicBezTo>
                  <a:cubicBezTo>
                    <a:pt x="111" y="45"/>
                    <a:pt x="108" y="47"/>
                    <a:pt x="106" y="50"/>
                  </a:cubicBezTo>
                  <a:close/>
                  <a:moveTo>
                    <a:pt x="106" y="45"/>
                  </a:moveTo>
                  <a:cubicBezTo>
                    <a:pt x="106" y="44"/>
                    <a:pt x="106" y="44"/>
                    <a:pt x="106" y="44"/>
                  </a:cubicBezTo>
                  <a:cubicBezTo>
                    <a:pt x="107" y="43"/>
                    <a:pt x="108" y="43"/>
                    <a:pt x="109" y="42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8" y="43"/>
                    <a:pt x="107" y="44"/>
                    <a:pt x="106" y="45"/>
                  </a:cubicBezTo>
                  <a:close/>
                  <a:moveTo>
                    <a:pt x="102" y="45"/>
                  </a:moveTo>
                  <a:cubicBezTo>
                    <a:pt x="99" y="47"/>
                    <a:pt x="95" y="50"/>
                    <a:pt x="92" y="52"/>
                  </a:cubicBezTo>
                  <a:cubicBezTo>
                    <a:pt x="92" y="51"/>
                    <a:pt x="93" y="51"/>
                    <a:pt x="93" y="50"/>
                  </a:cubicBezTo>
                  <a:cubicBezTo>
                    <a:pt x="93" y="50"/>
                    <a:pt x="93" y="50"/>
                    <a:pt x="93" y="50"/>
                  </a:cubicBezTo>
                  <a:cubicBezTo>
                    <a:pt x="97" y="47"/>
                    <a:pt x="100" y="45"/>
                    <a:pt x="104" y="42"/>
                  </a:cubicBezTo>
                  <a:cubicBezTo>
                    <a:pt x="105" y="42"/>
                    <a:pt x="106" y="42"/>
                    <a:pt x="107" y="42"/>
                  </a:cubicBezTo>
                  <a:cubicBezTo>
                    <a:pt x="105" y="43"/>
                    <a:pt x="103" y="45"/>
                    <a:pt x="102" y="45"/>
                  </a:cubicBezTo>
                  <a:close/>
                  <a:moveTo>
                    <a:pt x="99" y="44"/>
                  </a:moveTo>
                  <a:cubicBezTo>
                    <a:pt x="100" y="43"/>
                    <a:pt x="100" y="43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3"/>
                    <a:pt x="100" y="43"/>
                    <a:pt x="99" y="44"/>
                  </a:cubicBezTo>
                  <a:close/>
                  <a:moveTo>
                    <a:pt x="101" y="40"/>
                  </a:moveTo>
                  <a:cubicBezTo>
                    <a:pt x="100" y="40"/>
                    <a:pt x="100" y="41"/>
                    <a:pt x="99" y="41"/>
                  </a:cubicBezTo>
                  <a:cubicBezTo>
                    <a:pt x="99" y="41"/>
                    <a:pt x="99" y="42"/>
                    <a:pt x="99" y="42"/>
                  </a:cubicBezTo>
                  <a:cubicBezTo>
                    <a:pt x="97" y="44"/>
                    <a:pt x="95" y="46"/>
                    <a:pt x="94" y="48"/>
                  </a:cubicBezTo>
                  <a:cubicBezTo>
                    <a:pt x="94" y="46"/>
                    <a:pt x="94" y="45"/>
                    <a:pt x="95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8" y="41"/>
                    <a:pt x="100" y="39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3" y="38"/>
                    <a:pt x="102" y="39"/>
                    <a:pt x="101" y="40"/>
                  </a:cubicBezTo>
                  <a:close/>
                  <a:moveTo>
                    <a:pt x="93" y="43"/>
                  </a:moveTo>
                  <a:cubicBezTo>
                    <a:pt x="93" y="43"/>
                    <a:pt x="92" y="43"/>
                    <a:pt x="92" y="43"/>
                  </a:cubicBezTo>
                  <a:cubicBezTo>
                    <a:pt x="94" y="41"/>
                    <a:pt x="96" y="40"/>
                    <a:pt x="98" y="38"/>
                  </a:cubicBezTo>
                  <a:cubicBezTo>
                    <a:pt x="98" y="38"/>
                    <a:pt x="99" y="38"/>
                    <a:pt x="99" y="38"/>
                  </a:cubicBezTo>
                  <a:cubicBezTo>
                    <a:pt x="97" y="39"/>
                    <a:pt x="95" y="41"/>
                    <a:pt x="93" y="43"/>
                  </a:cubicBezTo>
                  <a:close/>
                  <a:moveTo>
                    <a:pt x="90" y="41"/>
                  </a:moveTo>
                  <a:cubicBezTo>
                    <a:pt x="91" y="40"/>
                    <a:pt x="91" y="40"/>
                    <a:pt x="92" y="40"/>
                  </a:cubicBezTo>
                  <a:cubicBezTo>
                    <a:pt x="92" y="40"/>
                    <a:pt x="93" y="39"/>
                    <a:pt x="93" y="39"/>
                  </a:cubicBezTo>
                  <a:cubicBezTo>
                    <a:pt x="92" y="40"/>
                    <a:pt x="91" y="40"/>
                    <a:pt x="90" y="41"/>
                  </a:cubicBezTo>
                  <a:close/>
                  <a:moveTo>
                    <a:pt x="82" y="40"/>
                  </a:moveTo>
                  <a:cubicBezTo>
                    <a:pt x="80" y="41"/>
                    <a:pt x="78" y="43"/>
                    <a:pt x="76" y="44"/>
                  </a:cubicBezTo>
                  <a:cubicBezTo>
                    <a:pt x="78" y="42"/>
                    <a:pt x="80" y="40"/>
                    <a:pt x="81" y="38"/>
                  </a:cubicBezTo>
                  <a:cubicBezTo>
                    <a:pt x="83" y="37"/>
                    <a:pt x="85" y="36"/>
                    <a:pt x="86" y="35"/>
                  </a:cubicBezTo>
                  <a:cubicBezTo>
                    <a:pt x="85" y="36"/>
                    <a:pt x="84" y="38"/>
                    <a:pt x="82" y="40"/>
                  </a:cubicBezTo>
                  <a:close/>
                  <a:moveTo>
                    <a:pt x="79" y="37"/>
                  </a:moveTo>
                  <a:cubicBezTo>
                    <a:pt x="78" y="38"/>
                    <a:pt x="76" y="40"/>
                    <a:pt x="74" y="41"/>
                  </a:cubicBezTo>
                  <a:cubicBezTo>
                    <a:pt x="78" y="38"/>
                    <a:pt x="81" y="35"/>
                    <a:pt x="84" y="31"/>
                  </a:cubicBezTo>
                  <a:cubicBezTo>
                    <a:pt x="85" y="30"/>
                    <a:pt x="86" y="30"/>
                    <a:pt x="87" y="29"/>
                  </a:cubicBezTo>
                  <a:cubicBezTo>
                    <a:pt x="85" y="31"/>
                    <a:pt x="84" y="32"/>
                    <a:pt x="82" y="34"/>
                  </a:cubicBezTo>
                  <a:cubicBezTo>
                    <a:pt x="81" y="35"/>
                    <a:pt x="80" y="36"/>
                    <a:pt x="79" y="37"/>
                  </a:cubicBezTo>
                  <a:close/>
                  <a:moveTo>
                    <a:pt x="85" y="24"/>
                  </a:moveTo>
                  <a:cubicBezTo>
                    <a:pt x="84" y="25"/>
                    <a:pt x="83" y="25"/>
                    <a:pt x="83" y="25"/>
                  </a:cubicBezTo>
                  <a:cubicBezTo>
                    <a:pt x="83" y="25"/>
                    <a:pt x="83" y="25"/>
                    <a:pt x="83" y="25"/>
                  </a:cubicBezTo>
                  <a:cubicBezTo>
                    <a:pt x="83" y="25"/>
                    <a:pt x="83" y="24"/>
                    <a:pt x="83" y="24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84" y="24"/>
                    <a:pt x="86" y="23"/>
                    <a:pt x="87" y="23"/>
                  </a:cubicBezTo>
                  <a:cubicBezTo>
                    <a:pt x="87" y="23"/>
                    <a:pt x="86" y="24"/>
                    <a:pt x="85" y="24"/>
                  </a:cubicBezTo>
                  <a:close/>
                  <a:moveTo>
                    <a:pt x="83" y="28"/>
                  </a:moveTo>
                  <a:cubicBezTo>
                    <a:pt x="83" y="29"/>
                    <a:pt x="82" y="29"/>
                    <a:pt x="82" y="29"/>
                  </a:cubicBezTo>
                  <a:cubicBezTo>
                    <a:pt x="81" y="30"/>
                    <a:pt x="80" y="30"/>
                    <a:pt x="79" y="31"/>
                  </a:cubicBezTo>
                  <a:cubicBezTo>
                    <a:pt x="80" y="30"/>
                    <a:pt x="81" y="30"/>
                    <a:pt x="82" y="29"/>
                  </a:cubicBezTo>
                  <a:cubicBezTo>
                    <a:pt x="82" y="29"/>
                    <a:pt x="82" y="29"/>
                    <a:pt x="82" y="29"/>
                  </a:cubicBezTo>
                  <a:cubicBezTo>
                    <a:pt x="82" y="29"/>
                    <a:pt x="83" y="29"/>
                    <a:pt x="83" y="28"/>
                  </a:cubicBezTo>
                  <a:close/>
                  <a:moveTo>
                    <a:pt x="59" y="48"/>
                  </a:moveTo>
                  <a:cubicBezTo>
                    <a:pt x="61" y="46"/>
                    <a:pt x="63" y="44"/>
                    <a:pt x="64" y="41"/>
                  </a:cubicBezTo>
                  <a:cubicBezTo>
                    <a:pt x="66" y="40"/>
                    <a:pt x="67" y="39"/>
                    <a:pt x="69" y="38"/>
                  </a:cubicBezTo>
                  <a:cubicBezTo>
                    <a:pt x="69" y="38"/>
                    <a:pt x="69" y="38"/>
                    <a:pt x="69" y="38"/>
                  </a:cubicBezTo>
                  <a:cubicBezTo>
                    <a:pt x="66" y="42"/>
                    <a:pt x="63" y="45"/>
                    <a:pt x="59" y="48"/>
                  </a:cubicBezTo>
                  <a:close/>
                  <a:moveTo>
                    <a:pt x="61" y="41"/>
                  </a:moveTo>
                  <a:cubicBezTo>
                    <a:pt x="61" y="41"/>
                    <a:pt x="61" y="41"/>
                    <a:pt x="62" y="41"/>
                  </a:cubicBezTo>
                  <a:cubicBezTo>
                    <a:pt x="63" y="40"/>
                    <a:pt x="64" y="39"/>
                    <a:pt x="65" y="38"/>
                  </a:cubicBezTo>
                  <a:cubicBezTo>
                    <a:pt x="65" y="39"/>
                    <a:pt x="64" y="39"/>
                    <a:pt x="64" y="40"/>
                  </a:cubicBezTo>
                  <a:cubicBezTo>
                    <a:pt x="63" y="40"/>
                    <a:pt x="62" y="41"/>
                    <a:pt x="61" y="41"/>
                  </a:cubicBezTo>
                  <a:close/>
                  <a:moveTo>
                    <a:pt x="58" y="46"/>
                  </a:moveTo>
                  <a:cubicBezTo>
                    <a:pt x="58" y="46"/>
                    <a:pt x="59" y="45"/>
                    <a:pt x="59" y="45"/>
                  </a:cubicBezTo>
                  <a:cubicBezTo>
                    <a:pt x="57" y="47"/>
                    <a:pt x="55" y="50"/>
                    <a:pt x="54" y="53"/>
                  </a:cubicBezTo>
                  <a:cubicBezTo>
                    <a:pt x="53" y="53"/>
                    <a:pt x="52" y="54"/>
                    <a:pt x="52" y="54"/>
                  </a:cubicBezTo>
                  <a:cubicBezTo>
                    <a:pt x="54" y="51"/>
                    <a:pt x="56" y="49"/>
                    <a:pt x="58" y="46"/>
                  </a:cubicBezTo>
                  <a:close/>
                  <a:moveTo>
                    <a:pt x="48" y="57"/>
                  </a:moveTo>
                  <a:cubicBezTo>
                    <a:pt x="45" y="58"/>
                    <a:pt x="43" y="60"/>
                    <a:pt x="41" y="61"/>
                  </a:cubicBezTo>
                  <a:cubicBezTo>
                    <a:pt x="42" y="59"/>
                    <a:pt x="44" y="58"/>
                    <a:pt x="45" y="56"/>
                  </a:cubicBezTo>
                  <a:cubicBezTo>
                    <a:pt x="48" y="54"/>
                    <a:pt x="50" y="52"/>
                    <a:pt x="53" y="50"/>
                  </a:cubicBezTo>
                  <a:cubicBezTo>
                    <a:pt x="51" y="52"/>
                    <a:pt x="49" y="54"/>
                    <a:pt x="48" y="57"/>
                  </a:cubicBezTo>
                  <a:close/>
                  <a:moveTo>
                    <a:pt x="50" y="58"/>
                  </a:moveTo>
                  <a:cubicBezTo>
                    <a:pt x="50" y="58"/>
                    <a:pt x="50" y="59"/>
                    <a:pt x="50" y="59"/>
                  </a:cubicBezTo>
                  <a:cubicBezTo>
                    <a:pt x="50" y="59"/>
                    <a:pt x="49" y="59"/>
                    <a:pt x="49" y="59"/>
                  </a:cubicBezTo>
                  <a:cubicBezTo>
                    <a:pt x="47" y="61"/>
                    <a:pt x="44" y="64"/>
                    <a:pt x="42" y="67"/>
                  </a:cubicBezTo>
                  <a:cubicBezTo>
                    <a:pt x="43" y="65"/>
                    <a:pt x="45" y="63"/>
                    <a:pt x="46" y="62"/>
                  </a:cubicBezTo>
                  <a:cubicBezTo>
                    <a:pt x="47" y="60"/>
                    <a:pt x="49" y="59"/>
                    <a:pt x="50" y="58"/>
                  </a:cubicBezTo>
                  <a:close/>
                  <a:moveTo>
                    <a:pt x="39" y="86"/>
                  </a:moveTo>
                  <a:cubicBezTo>
                    <a:pt x="39" y="86"/>
                    <a:pt x="39" y="87"/>
                    <a:pt x="39" y="87"/>
                  </a:cubicBezTo>
                  <a:cubicBezTo>
                    <a:pt x="38" y="88"/>
                    <a:pt x="37" y="89"/>
                    <a:pt x="35" y="90"/>
                  </a:cubicBezTo>
                  <a:cubicBezTo>
                    <a:pt x="35" y="90"/>
                    <a:pt x="35" y="90"/>
                    <a:pt x="35" y="90"/>
                  </a:cubicBezTo>
                  <a:cubicBezTo>
                    <a:pt x="37" y="89"/>
                    <a:pt x="38" y="87"/>
                    <a:pt x="39" y="86"/>
                  </a:cubicBezTo>
                  <a:close/>
                  <a:moveTo>
                    <a:pt x="34" y="102"/>
                  </a:moveTo>
                  <a:cubicBezTo>
                    <a:pt x="35" y="103"/>
                    <a:pt x="35" y="105"/>
                    <a:pt x="36" y="107"/>
                  </a:cubicBezTo>
                  <a:cubicBezTo>
                    <a:pt x="35" y="109"/>
                    <a:pt x="35" y="110"/>
                    <a:pt x="35" y="112"/>
                  </a:cubicBezTo>
                  <a:cubicBezTo>
                    <a:pt x="34" y="111"/>
                    <a:pt x="34" y="110"/>
                    <a:pt x="34" y="109"/>
                  </a:cubicBezTo>
                  <a:cubicBezTo>
                    <a:pt x="34" y="106"/>
                    <a:pt x="34" y="104"/>
                    <a:pt x="34" y="102"/>
                  </a:cubicBezTo>
                  <a:close/>
                  <a:moveTo>
                    <a:pt x="36" y="126"/>
                  </a:moveTo>
                  <a:cubicBezTo>
                    <a:pt x="36" y="127"/>
                    <a:pt x="37" y="128"/>
                    <a:pt x="37" y="129"/>
                  </a:cubicBezTo>
                  <a:cubicBezTo>
                    <a:pt x="37" y="129"/>
                    <a:pt x="37" y="130"/>
                    <a:pt x="37" y="130"/>
                  </a:cubicBezTo>
                  <a:cubicBezTo>
                    <a:pt x="37" y="130"/>
                    <a:pt x="37" y="131"/>
                    <a:pt x="37" y="131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27"/>
                    <a:pt x="36" y="127"/>
                    <a:pt x="36" y="126"/>
                  </a:cubicBezTo>
                  <a:close/>
                  <a:moveTo>
                    <a:pt x="36" y="115"/>
                  </a:moveTo>
                  <a:cubicBezTo>
                    <a:pt x="36" y="115"/>
                    <a:pt x="36" y="115"/>
                    <a:pt x="36" y="115"/>
                  </a:cubicBezTo>
                  <a:cubicBezTo>
                    <a:pt x="36" y="114"/>
                    <a:pt x="36" y="112"/>
                    <a:pt x="36" y="111"/>
                  </a:cubicBezTo>
                  <a:cubicBezTo>
                    <a:pt x="36" y="111"/>
                    <a:pt x="37" y="111"/>
                    <a:pt x="37" y="111"/>
                  </a:cubicBezTo>
                  <a:cubicBezTo>
                    <a:pt x="37" y="111"/>
                    <a:pt x="37" y="112"/>
                    <a:pt x="37" y="113"/>
                  </a:cubicBezTo>
                  <a:cubicBezTo>
                    <a:pt x="37" y="114"/>
                    <a:pt x="36" y="114"/>
                    <a:pt x="36" y="115"/>
                  </a:cubicBezTo>
                  <a:close/>
                  <a:moveTo>
                    <a:pt x="36" y="97"/>
                  </a:moveTo>
                  <a:cubicBezTo>
                    <a:pt x="36" y="97"/>
                    <a:pt x="36" y="98"/>
                    <a:pt x="37" y="99"/>
                  </a:cubicBezTo>
                  <a:cubicBezTo>
                    <a:pt x="37" y="99"/>
                    <a:pt x="37" y="100"/>
                    <a:pt x="36" y="100"/>
                  </a:cubicBezTo>
                  <a:cubicBezTo>
                    <a:pt x="36" y="99"/>
                    <a:pt x="36" y="98"/>
                    <a:pt x="36" y="97"/>
                  </a:cubicBezTo>
                  <a:close/>
                  <a:moveTo>
                    <a:pt x="37" y="94"/>
                  </a:moveTo>
                  <a:cubicBezTo>
                    <a:pt x="37" y="93"/>
                    <a:pt x="36" y="92"/>
                    <a:pt x="36" y="92"/>
                  </a:cubicBezTo>
                  <a:cubicBezTo>
                    <a:pt x="37" y="91"/>
                    <a:pt x="38" y="90"/>
                    <a:pt x="38" y="90"/>
                  </a:cubicBezTo>
                  <a:cubicBezTo>
                    <a:pt x="38" y="91"/>
                    <a:pt x="38" y="92"/>
                    <a:pt x="38" y="93"/>
                  </a:cubicBezTo>
                  <a:cubicBezTo>
                    <a:pt x="37" y="93"/>
                    <a:pt x="37" y="93"/>
                    <a:pt x="37" y="94"/>
                  </a:cubicBezTo>
                  <a:close/>
                  <a:moveTo>
                    <a:pt x="39" y="103"/>
                  </a:moveTo>
                  <a:cubicBezTo>
                    <a:pt x="39" y="103"/>
                    <a:pt x="39" y="103"/>
                    <a:pt x="39" y="103"/>
                  </a:cubicBezTo>
                  <a:cubicBezTo>
                    <a:pt x="39" y="104"/>
                    <a:pt x="38" y="104"/>
                    <a:pt x="38" y="104"/>
                  </a:cubicBezTo>
                  <a:cubicBezTo>
                    <a:pt x="38" y="104"/>
                    <a:pt x="38" y="104"/>
                    <a:pt x="38" y="103"/>
                  </a:cubicBezTo>
                  <a:cubicBezTo>
                    <a:pt x="38" y="103"/>
                    <a:pt x="38" y="103"/>
                    <a:pt x="39" y="103"/>
                  </a:cubicBezTo>
                  <a:close/>
                  <a:moveTo>
                    <a:pt x="38" y="97"/>
                  </a:moveTo>
                  <a:cubicBezTo>
                    <a:pt x="38" y="96"/>
                    <a:pt x="39" y="95"/>
                    <a:pt x="39" y="94"/>
                  </a:cubicBezTo>
                  <a:cubicBezTo>
                    <a:pt x="40" y="93"/>
                    <a:pt x="41" y="93"/>
                    <a:pt x="42" y="92"/>
                  </a:cubicBezTo>
                  <a:cubicBezTo>
                    <a:pt x="41" y="93"/>
                    <a:pt x="40" y="94"/>
                    <a:pt x="39" y="95"/>
                  </a:cubicBezTo>
                  <a:cubicBezTo>
                    <a:pt x="39" y="96"/>
                    <a:pt x="40" y="97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7"/>
                    <a:pt x="41" y="97"/>
                    <a:pt x="41" y="98"/>
                  </a:cubicBezTo>
                  <a:cubicBezTo>
                    <a:pt x="40" y="98"/>
                    <a:pt x="40" y="99"/>
                    <a:pt x="39" y="99"/>
                  </a:cubicBezTo>
                  <a:cubicBezTo>
                    <a:pt x="39" y="99"/>
                    <a:pt x="39" y="98"/>
                    <a:pt x="38" y="97"/>
                  </a:cubicBezTo>
                  <a:close/>
                  <a:moveTo>
                    <a:pt x="40" y="121"/>
                  </a:moveTo>
                  <a:cubicBezTo>
                    <a:pt x="40" y="121"/>
                    <a:pt x="40" y="121"/>
                    <a:pt x="40" y="121"/>
                  </a:cubicBezTo>
                  <a:cubicBezTo>
                    <a:pt x="40" y="122"/>
                    <a:pt x="41" y="123"/>
                    <a:pt x="41" y="124"/>
                  </a:cubicBezTo>
                  <a:cubicBezTo>
                    <a:pt x="41" y="124"/>
                    <a:pt x="41" y="124"/>
                    <a:pt x="40" y="125"/>
                  </a:cubicBezTo>
                  <a:cubicBezTo>
                    <a:pt x="40" y="123"/>
                    <a:pt x="40" y="122"/>
                    <a:pt x="39" y="121"/>
                  </a:cubicBezTo>
                  <a:cubicBezTo>
                    <a:pt x="39" y="121"/>
                    <a:pt x="40" y="121"/>
                    <a:pt x="40" y="121"/>
                  </a:cubicBezTo>
                  <a:close/>
                  <a:moveTo>
                    <a:pt x="40" y="133"/>
                  </a:moveTo>
                  <a:cubicBezTo>
                    <a:pt x="41" y="134"/>
                    <a:pt x="41" y="136"/>
                    <a:pt x="42" y="138"/>
                  </a:cubicBezTo>
                  <a:cubicBezTo>
                    <a:pt x="42" y="138"/>
                    <a:pt x="41" y="138"/>
                    <a:pt x="41" y="138"/>
                  </a:cubicBezTo>
                  <a:cubicBezTo>
                    <a:pt x="41" y="137"/>
                    <a:pt x="40" y="135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lose/>
                  <a:moveTo>
                    <a:pt x="41" y="96"/>
                  </a:moveTo>
                  <a:cubicBezTo>
                    <a:pt x="43" y="93"/>
                    <a:pt x="46" y="91"/>
                    <a:pt x="48" y="88"/>
                  </a:cubicBezTo>
                  <a:cubicBezTo>
                    <a:pt x="48" y="89"/>
                    <a:pt x="48" y="90"/>
                    <a:pt x="47" y="90"/>
                  </a:cubicBezTo>
                  <a:cubicBezTo>
                    <a:pt x="47" y="91"/>
                    <a:pt x="47" y="92"/>
                    <a:pt x="46" y="92"/>
                  </a:cubicBezTo>
                  <a:cubicBezTo>
                    <a:pt x="45" y="94"/>
                    <a:pt x="44" y="95"/>
                    <a:pt x="43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95"/>
                    <a:pt x="41" y="95"/>
                    <a:pt x="41" y="96"/>
                  </a:cubicBezTo>
                  <a:close/>
                  <a:moveTo>
                    <a:pt x="43" y="129"/>
                  </a:moveTo>
                  <a:cubicBezTo>
                    <a:pt x="44" y="130"/>
                    <a:pt x="44" y="132"/>
                    <a:pt x="45" y="133"/>
                  </a:cubicBezTo>
                  <a:cubicBezTo>
                    <a:pt x="44" y="134"/>
                    <a:pt x="44" y="134"/>
                    <a:pt x="43" y="135"/>
                  </a:cubicBezTo>
                  <a:cubicBezTo>
                    <a:pt x="43" y="133"/>
                    <a:pt x="43" y="132"/>
                    <a:pt x="42" y="130"/>
                  </a:cubicBezTo>
                  <a:cubicBezTo>
                    <a:pt x="42" y="130"/>
                    <a:pt x="43" y="129"/>
                    <a:pt x="43" y="129"/>
                  </a:cubicBezTo>
                  <a:close/>
                  <a:moveTo>
                    <a:pt x="42" y="140"/>
                  </a:moveTo>
                  <a:cubicBezTo>
                    <a:pt x="43" y="143"/>
                    <a:pt x="44" y="145"/>
                    <a:pt x="44" y="147"/>
                  </a:cubicBezTo>
                  <a:cubicBezTo>
                    <a:pt x="44" y="145"/>
                    <a:pt x="43" y="143"/>
                    <a:pt x="42" y="141"/>
                  </a:cubicBezTo>
                  <a:cubicBezTo>
                    <a:pt x="42" y="141"/>
                    <a:pt x="42" y="141"/>
                    <a:pt x="42" y="140"/>
                  </a:cubicBezTo>
                  <a:close/>
                  <a:moveTo>
                    <a:pt x="44" y="154"/>
                  </a:moveTo>
                  <a:cubicBezTo>
                    <a:pt x="44" y="154"/>
                    <a:pt x="44" y="154"/>
                    <a:pt x="44" y="154"/>
                  </a:cubicBezTo>
                  <a:cubicBezTo>
                    <a:pt x="45" y="157"/>
                    <a:pt x="45" y="160"/>
                    <a:pt x="46" y="164"/>
                  </a:cubicBezTo>
                  <a:cubicBezTo>
                    <a:pt x="45" y="160"/>
                    <a:pt x="44" y="157"/>
                    <a:pt x="44" y="154"/>
                  </a:cubicBezTo>
                  <a:cubicBezTo>
                    <a:pt x="44" y="154"/>
                    <a:pt x="44" y="154"/>
                    <a:pt x="44" y="154"/>
                  </a:cubicBezTo>
                  <a:close/>
                  <a:moveTo>
                    <a:pt x="43" y="174"/>
                  </a:moveTo>
                  <a:cubicBezTo>
                    <a:pt x="43" y="175"/>
                    <a:pt x="44" y="176"/>
                    <a:pt x="44" y="178"/>
                  </a:cubicBezTo>
                  <a:cubicBezTo>
                    <a:pt x="44" y="178"/>
                    <a:pt x="44" y="178"/>
                    <a:pt x="44" y="178"/>
                  </a:cubicBezTo>
                  <a:cubicBezTo>
                    <a:pt x="43" y="176"/>
                    <a:pt x="42" y="175"/>
                    <a:pt x="41" y="174"/>
                  </a:cubicBezTo>
                  <a:cubicBezTo>
                    <a:pt x="41" y="173"/>
                    <a:pt x="41" y="172"/>
                    <a:pt x="41" y="171"/>
                  </a:cubicBezTo>
                  <a:cubicBezTo>
                    <a:pt x="42" y="172"/>
                    <a:pt x="42" y="173"/>
                    <a:pt x="43" y="174"/>
                  </a:cubicBezTo>
                  <a:close/>
                  <a:moveTo>
                    <a:pt x="42" y="176"/>
                  </a:moveTo>
                  <a:cubicBezTo>
                    <a:pt x="43" y="178"/>
                    <a:pt x="44" y="180"/>
                    <a:pt x="45" y="181"/>
                  </a:cubicBezTo>
                  <a:cubicBezTo>
                    <a:pt x="46" y="183"/>
                    <a:pt x="46" y="184"/>
                    <a:pt x="47" y="186"/>
                  </a:cubicBezTo>
                  <a:cubicBezTo>
                    <a:pt x="47" y="187"/>
                    <a:pt x="46" y="188"/>
                    <a:pt x="45" y="190"/>
                  </a:cubicBezTo>
                  <a:cubicBezTo>
                    <a:pt x="44" y="187"/>
                    <a:pt x="43" y="185"/>
                    <a:pt x="42" y="182"/>
                  </a:cubicBezTo>
                  <a:cubicBezTo>
                    <a:pt x="42" y="180"/>
                    <a:pt x="42" y="178"/>
                    <a:pt x="42" y="176"/>
                  </a:cubicBezTo>
                  <a:close/>
                  <a:moveTo>
                    <a:pt x="46" y="192"/>
                  </a:moveTo>
                  <a:cubicBezTo>
                    <a:pt x="47" y="191"/>
                    <a:pt x="47" y="190"/>
                    <a:pt x="48" y="188"/>
                  </a:cubicBezTo>
                  <a:cubicBezTo>
                    <a:pt x="49" y="192"/>
                    <a:pt x="50" y="196"/>
                    <a:pt x="52" y="200"/>
                  </a:cubicBezTo>
                  <a:cubicBezTo>
                    <a:pt x="51" y="200"/>
                    <a:pt x="51" y="199"/>
                    <a:pt x="51" y="199"/>
                  </a:cubicBezTo>
                  <a:cubicBezTo>
                    <a:pt x="49" y="197"/>
                    <a:pt x="47" y="194"/>
                    <a:pt x="46" y="192"/>
                  </a:cubicBezTo>
                  <a:cubicBezTo>
                    <a:pt x="46" y="192"/>
                    <a:pt x="46" y="192"/>
                    <a:pt x="46" y="192"/>
                  </a:cubicBezTo>
                  <a:close/>
                  <a:moveTo>
                    <a:pt x="50" y="174"/>
                  </a:moveTo>
                  <a:cubicBezTo>
                    <a:pt x="50" y="171"/>
                    <a:pt x="49" y="168"/>
                    <a:pt x="48" y="165"/>
                  </a:cubicBezTo>
                  <a:cubicBezTo>
                    <a:pt x="48" y="163"/>
                    <a:pt x="48" y="162"/>
                    <a:pt x="48" y="161"/>
                  </a:cubicBezTo>
                  <a:cubicBezTo>
                    <a:pt x="48" y="161"/>
                    <a:pt x="48" y="162"/>
                    <a:pt x="49" y="162"/>
                  </a:cubicBezTo>
                  <a:cubicBezTo>
                    <a:pt x="49" y="163"/>
                    <a:pt x="49" y="163"/>
                    <a:pt x="49" y="164"/>
                  </a:cubicBezTo>
                  <a:cubicBezTo>
                    <a:pt x="49" y="165"/>
                    <a:pt x="50" y="165"/>
                    <a:pt x="50" y="165"/>
                  </a:cubicBezTo>
                  <a:cubicBezTo>
                    <a:pt x="50" y="166"/>
                    <a:pt x="49" y="166"/>
                    <a:pt x="49" y="166"/>
                  </a:cubicBezTo>
                  <a:cubicBezTo>
                    <a:pt x="49" y="167"/>
                    <a:pt x="49" y="167"/>
                    <a:pt x="50" y="167"/>
                  </a:cubicBezTo>
                  <a:cubicBezTo>
                    <a:pt x="51" y="170"/>
                    <a:pt x="52" y="173"/>
                    <a:pt x="53" y="175"/>
                  </a:cubicBezTo>
                  <a:cubicBezTo>
                    <a:pt x="53" y="176"/>
                    <a:pt x="52" y="176"/>
                    <a:pt x="52" y="176"/>
                  </a:cubicBezTo>
                  <a:cubicBezTo>
                    <a:pt x="51" y="176"/>
                    <a:pt x="51" y="175"/>
                    <a:pt x="50" y="174"/>
                  </a:cubicBezTo>
                  <a:close/>
                  <a:moveTo>
                    <a:pt x="51" y="186"/>
                  </a:moveTo>
                  <a:cubicBezTo>
                    <a:pt x="50" y="185"/>
                    <a:pt x="50" y="184"/>
                    <a:pt x="49" y="183"/>
                  </a:cubicBezTo>
                  <a:cubicBezTo>
                    <a:pt x="49" y="182"/>
                    <a:pt x="50" y="182"/>
                    <a:pt x="50" y="181"/>
                  </a:cubicBezTo>
                  <a:cubicBezTo>
                    <a:pt x="50" y="181"/>
                    <a:pt x="50" y="181"/>
                    <a:pt x="50" y="181"/>
                  </a:cubicBezTo>
                  <a:cubicBezTo>
                    <a:pt x="50" y="183"/>
                    <a:pt x="51" y="184"/>
                    <a:pt x="51" y="186"/>
                  </a:cubicBezTo>
                  <a:close/>
                  <a:moveTo>
                    <a:pt x="52" y="179"/>
                  </a:moveTo>
                  <a:cubicBezTo>
                    <a:pt x="53" y="179"/>
                    <a:pt x="53" y="179"/>
                    <a:pt x="54" y="179"/>
                  </a:cubicBezTo>
                  <a:cubicBezTo>
                    <a:pt x="54" y="179"/>
                    <a:pt x="54" y="179"/>
                    <a:pt x="55" y="180"/>
                  </a:cubicBezTo>
                  <a:cubicBezTo>
                    <a:pt x="55" y="181"/>
                    <a:pt x="56" y="183"/>
                    <a:pt x="56" y="184"/>
                  </a:cubicBezTo>
                  <a:cubicBezTo>
                    <a:pt x="56" y="184"/>
                    <a:pt x="55" y="183"/>
                    <a:pt x="55" y="183"/>
                  </a:cubicBezTo>
                  <a:cubicBezTo>
                    <a:pt x="54" y="182"/>
                    <a:pt x="53" y="181"/>
                    <a:pt x="52" y="181"/>
                  </a:cubicBezTo>
                  <a:cubicBezTo>
                    <a:pt x="52" y="180"/>
                    <a:pt x="52" y="180"/>
                    <a:pt x="52" y="179"/>
                  </a:cubicBezTo>
                  <a:cubicBezTo>
                    <a:pt x="52" y="179"/>
                    <a:pt x="52" y="179"/>
                    <a:pt x="52" y="179"/>
                  </a:cubicBezTo>
                  <a:close/>
                  <a:moveTo>
                    <a:pt x="54" y="184"/>
                  </a:moveTo>
                  <a:cubicBezTo>
                    <a:pt x="56" y="186"/>
                    <a:pt x="57" y="188"/>
                    <a:pt x="59" y="190"/>
                  </a:cubicBezTo>
                  <a:cubicBezTo>
                    <a:pt x="59" y="190"/>
                    <a:pt x="59" y="190"/>
                    <a:pt x="59" y="190"/>
                  </a:cubicBezTo>
                  <a:cubicBezTo>
                    <a:pt x="59" y="191"/>
                    <a:pt x="58" y="193"/>
                    <a:pt x="57" y="194"/>
                  </a:cubicBezTo>
                  <a:cubicBezTo>
                    <a:pt x="57" y="194"/>
                    <a:pt x="57" y="194"/>
                    <a:pt x="57" y="194"/>
                  </a:cubicBezTo>
                  <a:cubicBezTo>
                    <a:pt x="56" y="190"/>
                    <a:pt x="55" y="187"/>
                    <a:pt x="54" y="184"/>
                  </a:cubicBezTo>
                  <a:cubicBezTo>
                    <a:pt x="54" y="184"/>
                    <a:pt x="54" y="184"/>
                    <a:pt x="54" y="184"/>
                  </a:cubicBezTo>
                  <a:close/>
                  <a:moveTo>
                    <a:pt x="58" y="195"/>
                  </a:moveTo>
                  <a:cubicBezTo>
                    <a:pt x="59" y="195"/>
                    <a:pt x="60" y="194"/>
                    <a:pt x="61" y="194"/>
                  </a:cubicBezTo>
                  <a:cubicBezTo>
                    <a:pt x="63" y="195"/>
                    <a:pt x="64" y="197"/>
                    <a:pt x="65" y="198"/>
                  </a:cubicBezTo>
                  <a:cubicBezTo>
                    <a:pt x="64" y="199"/>
                    <a:pt x="64" y="200"/>
                    <a:pt x="64" y="200"/>
                  </a:cubicBezTo>
                  <a:cubicBezTo>
                    <a:pt x="62" y="199"/>
                    <a:pt x="60" y="197"/>
                    <a:pt x="58" y="195"/>
                  </a:cubicBezTo>
                  <a:close/>
                  <a:moveTo>
                    <a:pt x="63" y="193"/>
                  </a:moveTo>
                  <a:cubicBezTo>
                    <a:pt x="64" y="192"/>
                    <a:pt x="65" y="192"/>
                    <a:pt x="65" y="192"/>
                  </a:cubicBezTo>
                  <a:cubicBezTo>
                    <a:pt x="66" y="192"/>
                    <a:pt x="67" y="193"/>
                    <a:pt x="68" y="194"/>
                  </a:cubicBezTo>
                  <a:cubicBezTo>
                    <a:pt x="68" y="194"/>
                    <a:pt x="67" y="195"/>
                    <a:pt x="67" y="196"/>
                  </a:cubicBezTo>
                  <a:cubicBezTo>
                    <a:pt x="65" y="195"/>
                    <a:pt x="64" y="194"/>
                    <a:pt x="63" y="193"/>
                  </a:cubicBezTo>
                  <a:close/>
                  <a:moveTo>
                    <a:pt x="70" y="195"/>
                  </a:moveTo>
                  <a:cubicBezTo>
                    <a:pt x="70" y="196"/>
                    <a:pt x="71" y="196"/>
                    <a:pt x="72" y="197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199"/>
                    <a:pt x="72" y="199"/>
                  </a:cubicBezTo>
                  <a:cubicBezTo>
                    <a:pt x="72" y="199"/>
                    <a:pt x="72" y="199"/>
                    <a:pt x="71" y="199"/>
                  </a:cubicBezTo>
                  <a:cubicBezTo>
                    <a:pt x="71" y="199"/>
                    <a:pt x="70" y="198"/>
                    <a:pt x="69" y="198"/>
                  </a:cubicBezTo>
                  <a:cubicBezTo>
                    <a:pt x="68" y="198"/>
                    <a:pt x="68" y="198"/>
                    <a:pt x="68" y="198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8" y="196"/>
                    <a:pt x="69" y="195"/>
                    <a:pt x="70" y="195"/>
                  </a:cubicBezTo>
                  <a:close/>
                  <a:moveTo>
                    <a:pt x="67" y="190"/>
                  </a:moveTo>
                  <a:cubicBezTo>
                    <a:pt x="69" y="190"/>
                    <a:pt x="70" y="189"/>
                    <a:pt x="71" y="188"/>
                  </a:cubicBezTo>
                  <a:cubicBezTo>
                    <a:pt x="71" y="188"/>
                    <a:pt x="72" y="189"/>
                    <a:pt x="72" y="189"/>
                  </a:cubicBezTo>
                  <a:cubicBezTo>
                    <a:pt x="71" y="190"/>
                    <a:pt x="71" y="191"/>
                    <a:pt x="70" y="192"/>
                  </a:cubicBezTo>
                  <a:cubicBezTo>
                    <a:pt x="69" y="191"/>
                    <a:pt x="68" y="191"/>
                    <a:pt x="67" y="190"/>
                  </a:cubicBezTo>
                  <a:close/>
                  <a:moveTo>
                    <a:pt x="72" y="185"/>
                  </a:moveTo>
                  <a:cubicBezTo>
                    <a:pt x="71" y="184"/>
                    <a:pt x="70" y="183"/>
                    <a:pt x="68" y="181"/>
                  </a:cubicBezTo>
                  <a:cubicBezTo>
                    <a:pt x="69" y="181"/>
                    <a:pt x="69" y="181"/>
                    <a:pt x="69" y="180"/>
                  </a:cubicBezTo>
                  <a:cubicBezTo>
                    <a:pt x="70" y="181"/>
                    <a:pt x="71" y="181"/>
                    <a:pt x="72" y="182"/>
                  </a:cubicBezTo>
                  <a:cubicBezTo>
                    <a:pt x="72" y="182"/>
                    <a:pt x="73" y="182"/>
                    <a:pt x="73" y="182"/>
                  </a:cubicBezTo>
                  <a:cubicBezTo>
                    <a:pt x="73" y="183"/>
                    <a:pt x="73" y="184"/>
                    <a:pt x="73" y="184"/>
                  </a:cubicBezTo>
                  <a:cubicBezTo>
                    <a:pt x="73" y="185"/>
                    <a:pt x="72" y="185"/>
                    <a:pt x="72" y="185"/>
                  </a:cubicBezTo>
                  <a:close/>
                  <a:moveTo>
                    <a:pt x="71" y="151"/>
                  </a:moveTo>
                  <a:cubicBezTo>
                    <a:pt x="72" y="150"/>
                    <a:pt x="72" y="150"/>
                    <a:pt x="73" y="149"/>
                  </a:cubicBezTo>
                  <a:cubicBezTo>
                    <a:pt x="73" y="149"/>
                    <a:pt x="73" y="150"/>
                    <a:pt x="73" y="150"/>
                  </a:cubicBezTo>
                  <a:cubicBezTo>
                    <a:pt x="72" y="150"/>
                    <a:pt x="72" y="151"/>
                    <a:pt x="71" y="151"/>
                  </a:cubicBezTo>
                  <a:close/>
                  <a:moveTo>
                    <a:pt x="72" y="119"/>
                  </a:moveTo>
                  <a:cubicBezTo>
                    <a:pt x="72" y="119"/>
                    <a:pt x="71" y="120"/>
                    <a:pt x="71" y="120"/>
                  </a:cubicBezTo>
                  <a:cubicBezTo>
                    <a:pt x="72" y="119"/>
                    <a:pt x="72" y="118"/>
                    <a:pt x="72" y="118"/>
                  </a:cubicBezTo>
                  <a:cubicBezTo>
                    <a:pt x="73" y="117"/>
                    <a:pt x="73" y="117"/>
                    <a:pt x="74" y="116"/>
                  </a:cubicBezTo>
                  <a:cubicBezTo>
                    <a:pt x="74" y="116"/>
                    <a:pt x="74" y="116"/>
                    <a:pt x="74" y="116"/>
                  </a:cubicBezTo>
                  <a:cubicBezTo>
                    <a:pt x="73" y="117"/>
                    <a:pt x="72" y="118"/>
                    <a:pt x="72" y="119"/>
                  </a:cubicBezTo>
                  <a:close/>
                  <a:moveTo>
                    <a:pt x="78" y="130"/>
                  </a:moveTo>
                  <a:cubicBezTo>
                    <a:pt x="78" y="131"/>
                    <a:pt x="79" y="132"/>
                    <a:pt x="79" y="134"/>
                  </a:cubicBezTo>
                  <a:cubicBezTo>
                    <a:pt x="77" y="135"/>
                    <a:pt x="75" y="136"/>
                    <a:pt x="74" y="137"/>
                  </a:cubicBezTo>
                  <a:cubicBezTo>
                    <a:pt x="73" y="137"/>
                    <a:pt x="73" y="136"/>
                    <a:pt x="73" y="135"/>
                  </a:cubicBezTo>
                  <a:cubicBezTo>
                    <a:pt x="75" y="134"/>
                    <a:pt x="76" y="132"/>
                    <a:pt x="78" y="130"/>
                  </a:cubicBezTo>
                  <a:close/>
                  <a:moveTo>
                    <a:pt x="75" y="140"/>
                  </a:moveTo>
                  <a:cubicBezTo>
                    <a:pt x="76" y="140"/>
                    <a:pt x="77" y="139"/>
                    <a:pt x="78" y="138"/>
                  </a:cubicBezTo>
                  <a:cubicBezTo>
                    <a:pt x="77" y="139"/>
                    <a:pt x="76" y="141"/>
                    <a:pt x="75" y="142"/>
                  </a:cubicBezTo>
                  <a:cubicBezTo>
                    <a:pt x="75" y="142"/>
                    <a:pt x="74" y="142"/>
                    <a:pt x="74" y="141"/>
                  </a:cubicBezTo>
                  <a:cubicBezTo>
                    <a:pt x="75" y="141"/>
                    <a:pt x="75" y="141"/>
                    <a:pt x="75" y="140"/>
                  </a:cubicBezTo>
                  <a:close/>
                  <a:moveTo>
                    <a:pt x="80" y="138"/>
                  </a:moveTo>
                  <a:cubicBezTo>
                    <a:pt x="80" y="139"/>
                    <a:pt x="80" y="139"/>
                    <a:pt x="80" y="140"/>
                  </a:cubicBezTo>
                  <a:cubicBezTo>
                    <a:pt x="79" y="142"/>
                    <a:pt x="77" y="143"/>
                    <a:pt x="76" y="145"/>
                  </a:cubicBezTo>
                  <a:cubicBezTo>
                    <a:pt x="77" y="142"/>
                    <a:pt x="79" y="140"/>
                    <a:pt x="80" y="138"/>
                  </a:cubicBezTo>
                  <a:close/>
                  <a:moveTo>
                    <a:pt x="78" y="145"/>
                  </a:moveTo>
                  <a:cubicBezTo>
                    <a:pt x="78" y="145"/>
                    <a:pt x="78" y="145"/>
                    <a:pt x="78" y="145"/>
                  </a:cubicBezTo>
                  <a:cubicBezTo>
                    <a:pt x="77" y="146"/>
                    <a:pt x="77" y="146"/>
                    <a:pt x="76" y="147"/>
                  </a:cubicBezTo>
                  <a:cubicBezTo>
                    <a:pt x="76" y="147"/>
                    <a:pt x="76" y="147"/>
                    <a:pt x="76" y="147"/>
                  </a:cubicBezTo>
                  <a:cubicBezTo>
                    <a:pt x="77" y="146"/>
                    <a:pt x="77" y="145"/>
                    <a:pt x="78" y="145"/>
                  </a:cubicBezTo>
                  <a:close/>
                  <a:moveTo>
                    <a:pt x="78" y="166"/>
                  </a:moveTo>
                  <a:cubicBezTo>
                    <a:pt x="78" y="166"/>
                    <a:pt x="78" y="167"/>
                    <a:pt x="79" y="167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7"/>
                    <a:pt x="78" y="167"/>
                    <a:pt x="78" y="166"/>
                  </a:cubicBezTo>
                  <a:cubicBezTo>
                    <a:pt x="78" y="166"/>
                    <a:pt x="78" y="166"/>
                    <a:pt x="78" y="166"/>
                  </a:cubicBezTo>
                  <a:close/>
                  <a:moveTo>
                    <a:pt x="78" y="155"/>
                  </a:moveTo>
                  <a:cubicBezTo>
                    <a:pt x="80" y="153"/>
                    <a:pt x="81" y="152"/>
                    <a:pt x="83" y="151"/>
                  </a:cubicBezTo>
                  <a:cubicBezTo>
                    <a:pt x="83" y="152"/>
                    <a:pt x="83" y="153"/>
                    <a:pt x="83" y="154"/>
                  </a:cubicBezTo>
                  <a:cubicBezTo>
                    <a:pt x="82" y="156"/>
                    <a:pt x="81" y="157"/>
                    <a:pt x="80" y="159"/>
                  </a:cubicBezTo>
                  <a:cubicBezTo>
                    <a:pt x="79" y="158"/>
                    <a:pt x="79" y="156"/>
                    <a:pt x="78" y="155"/>
                  </a:cubicBezTo>
                  <a:close/>
                  <a:moveTo>
                    <a:pt x="85" y="152"/>
                  </a:moveTo>
                  <a:cubicBezTo>
                    <a:pt x="85" y="151"/>
                    <a:pt x="84" y="150"/>
                    <a:pt x="84" y="149"/>
                  </a:cubicBezTo>
                  <a:cubicBezTo>
                    <a:pt x="85" y="149"/>
                    <a:pt x="85" y="149"/>
                    <a:pt x="85" y="148"/>
                  </a:cubicBezTo>
                  <a:cubicBezTo>
                    <a:pt x="85" y="149"/>
                    <a:pt x="85" y="149"/>
                    <a:pt x="85" y="149"/>
                  </a:cubicBezTo>
                  <a:cubicBezTo>
                    <a:pt x="85" y="149"/>
                    <a:pt x="85" y="150"/>
                    <a:pt x="86" y="150"/>
                  </a:cubicBezTo>
                  <a:cubicBezTo>
                    <a:pt x="86" y="150"/>
                    <a:pt x="86" y="150"/>
                    <a:pt x="87" y="150"/>
                  </a:cubicBezTo>
                  <a:cubicBezTo>
                    <a:pt x="86" y="151"/>
                    <a:pt x="85" y="151"/>
                    <a:pt x="85" y="152"/>
                  </a:cubicBezTo>
                  <a:close/>
                  <a:moveTo>
                    <a:pt x="85" y="156"/>
                  </a:moveTo>
                  <a:cubicBezTo>
                    <a:pt x="85" y="155"/>
                    <a:pt x="85" y="155"/>
                    <a:pt x="85" y="155"/>
                  </a:cubicBezTo>
                  <a:cubicBezTo>
                    <a:pt x="86" y="154"/>
                    <a:pt x="86" y="153"/>
                    <a:pt x="87" y="153"/>
                  </a:cubicBezTo>
                  <a:cubicBezTo>
                    <a:pt x="87" y="153"/>
                    <a:pt x="88" y="153"/>
                    <a:pt x="88" y="152"/>
                  </a:cubicBezTo>
                  <a:cubicBezTo>
                    <a:pt x="89" y="151"/>
                    <a:pt x="90" y="150"/>
                    <a:pt x="92" y="148"/>
                  </a:cubicBezTo>
                  <a:cubicBezTo>
                    <a:pt x="92" y="148"/>
                    <a:pt x="92" y="148"/>
                    <a:pt x="93" y="148"/>
                  </a:cubicBezTo>
                  <a:cubicBezTo>
                    <a:pt x="92" y="148"/>
                    <a:pt x="92" y="149"/>
                    <a:pt x="92" y="149"/>
                  </a:cubicBezTo>
                  <a:cubicBezTo>
                    <a:pt x="90" y="151"/>
                    <a:pt x="88" y="153"/>
                    <a:pt x="85" y="156"/>
                  </a:cubicBezTo>
                  <a:close/>
                  <a:moveTo>
                    <a:pt x="86" y="182"/>
                  </a:moveTo>
                  <a:cubicBezTo>
                    <a:pt x="86" y="182"/>
                    <a:pt x="86" y="182"/>
                    <a:pt x="86" y="182"/>
                  </a:cubicBezTo>
                  <a:cubicBezTo>
                    <a:pt x="86" y="182"/>
                    <a:pt x="85" y="181"/>
                    <a:pt x="85" y="181"/>
                  </a:cubicBezTo>
                  <a:cubicBezTo>
                    <a:pt x="85" y="180"/>
                    <a:pt x="86" y="180"/>
                    <a:pt x="86" y="179"/>
                  </a:cubicBezTo>
                  <a:cubicBezTo>
                    <a:pt x="86" y="180"/>
                    <a:pt x="86" y="181"/>
                    <a:pt x="86" y="182"/>
                  </a:cubicBezTo>
                  <a:close/>
                  <a:moveTo>
                    <a:pt x="88" y="160"/>
                  </a:moveTo>
                  <a:cubicBezTo>
                    <a:pt x="92" y="158"/>
                    <a:pt x="95" y="156"/>
                    <a:pt x="99" y="154"/>
                  </a:cubicBezTo>
                  <a:cubicBezTo>
                    <a:pt x="98" y="155"/>
                    <a:pt x="97" y="156"/>
                    <a:pt x="96" y="157"/>
                  </a:cubicBezTo>
                  <a:cubicBezTo>
                    <a:pt x="93" y="159"/>
                    <a:pt x="90" y="161"/>
                    <a:pt x="87" y="163"/>
                  </a:cubicBezTo>
                  <a:cubicBezTo>
                    <a:pt x="87" y="163"/>
                    <a:pt x="86" y="162"/>
                    <a:pt x="86" y="162"/>
                  </a:cubicBezTo>
                  <a:cubicBezTo>
                    <a:pt x="87" y="161"/>
                    <a:pt x="88" y="160"/>
                    <a:pt x="88" y="160"/>
                  </a:cubicBezTo>
                  <a:close/>
                  <a:moveTo>
                    <a:pt x="88" y="168"/>
                  </a:moveTo>
                  <a:cubicBezTo>
                    <a:pt x="90" y="166"/>
                    <a:pt x="92" y="165"/>
                    <a:pt x="94" y="163"/>
                  </a:cubicBezTo>
                  <a:cubicBezTo>
                    <a:pt x="92" y="165"/>
                    <a:pt x="90" y="167"/>
                    <a:pt x="87" y="169"/>
                  </a:cubicBezTo>
                  <a:cubicBezTo>
                    <a:pt x="87" y="169"/>
                    <a:pt x="87" y="169"/>
                    <a:pt x="87" y="169"/>
                  </a:cubicBezTo>
                  <a:cubicBezTo>
                    <a:pt x="88" y="169"/>
                    <a:pt x="88" y="168"/>
                    <a:pt x="88" y="168"/>
                  </a:cubicBezTo>
                  <a:close/>
                  <a:moveTo>
                    <a:pt x="97" y="177"/>
                  </a:moveTo>
                  <a:cubicBezTo>
                    <a:pt x="99" y="175"/>
                    <a:pt x="101" y="174"/>
                    <a:pt x="103" y="173"/>
                  </a:cubicBezTo>
                  <a:cubicBezTo>
                    <a:pt x="101" y="175"/>
                    <a:pt x="99" y="177"/>
                    <a:pt x="97" y="179"/>
                  </a:cubicBezTo>
                  <a:cubicBezTo>
                    <a:pt x="96" y="179"/>
                    <a:pt x="95" y="180"/>
                    <a:pt x="94" y="180"/>
                  </a:cubicBezTo>
                  <a:cubicBezTo>
                    <a:pt x="95" y="179"/>
                    <a:pt x="96" y="178"/>
                    <a:pt x="97" y="177"/>
                  </a:cubicBezTo>
                  <a:close/>
                  <a:moveTo>
                    <a:pt x="102" y="157"/>
                  </a:moveTo>
                  <a:cubicBezTo>
                    <a:pt x="99" y="158"/>
                    <a:pt x="97" y="160"/>
                    <a:pt x="95" y="161"/>
                  </a:cubicBezTo>
                  <a:cubicBezTo>
                    <a:pt x="95" y="161"/>
                    <a:pt x="95" y="161"/>
                    <a:pt x="94" y="161"/>
                  </a:cubicBezTo>
                  <a:cubicBezTo>
                    <a:pt x="95" y="160"/>
                    <a:pt x="96" y="159"/>
                    <a:pt x="97" y="158"/>
                  </a:cubicBezTo>
                  <a:cubicBezTo>
                    <a:pt x="99" y="157"/>
                    <a:pt x="102" y="155"/>
                    <a:pt x="105" y="154"/>
                  </a:cubicBezTo>
                  <a:cubicBezTo>
                    <a:pt x="104" y="155"/>
                    <a:pt x="103" y="156"/>
                    <a:pt x="102" y="157"/>
                  </a:cubicBezTo>
                  <a:close/>
                  <a:moveTo>
                    <a:pt x="106" y="167"/>
                  </a:moveTo>
                  <a:cubicBezTo>
                    <a:pt x="108" y="166"/>
                    <a:pt x="110" y="165"/>
                    <a:pt x="112" y="164"/>
                  </a:cubicBezTo>
                  <a:cubicBezTo>
                    <a:pt x="111" y="165"/>
                    <a:pt x="110" y="166"/>
                    <a:pt x="109" y="167"/>
                  </a:cubicBezTo>
                  <a:cubicBezTo>
                    <a:pt x="107" y="168"/>
                    <a:pt x="105" y="170"/>
                    <a:pt x="103" y="171"/>
                  </a:cubicBezTo>
                  <a:cubicBezTo>
                    <a:pt x="104" y="170"/>
                    <a:pt x="105" y="168"/>
                    <a:pt x="106" y="167"/>
                  </a:cubicBezTo>
                  <a:close/>
                  <a:moveTo>
                    <a:pt x="109" y="171"/>
                  </a:moveTo>
                  <a:cubicBezTo>
                    <a:pt x="110" y="170"/>
                    <a:pt x="111" y="169"/>
                    <a:pt x="112" y="168"/>
                  </a:cubicBezTo>
                  <a:cubicBezTo>
                    <a:pt x="114" y="167"/>
                    <a:pt x="117" y="165"/>
                    <a:pt x="119" y="164"/>
                  </a:cubicBezTo>
                  <a:cubicBezTo>
                    <a:pt x="116" y="167"/>
                    <a:pt x="113" y="169"/>
                    <a:pt x="110" y="172"/>
                  </a:cubicBezTo>
                  <a:cubicBezTo>
                    <a:pt x="108" y="173"/>
                    <a:pt x="107" y="174"/>
                    <a:pt x="105" y="175"/>
                  </a:cubicBezTo>
                  <a:cubicBezTo>
                    <a:pt x="106" y="174"/>
                    <a:pt x="107" y="172"/>
                    <a:pt x="109" y="171"/>
                  </a:cubicBezTo>
                  <a:close/>
                  <a:moveTo>
                    <a:pt x="105" y="184"/>
                  </a:moveTo>
                  <a:cubicBezTo>
                    <a:pt x="106" y="183"/>
                    <a:pt x="107" y="183"/>
                    <a:pt x="108" y="183"/>
                  </a:cubicBezTo>
                  <a:cubicBezTo>
                    <a:pt x="106" y="184"/>
                    <a:pt x="104" y="186"/>
                    <a:pt x="102" y="187"/>
                  </a:cubicBezTo>
                  <a:cubicBezTo>
                    <a:pt x="103" y="186"/>
                    <a:pt x="104" y="185"/>
                    <a:pt x="105" y="184"/>
                  </a:cubicBezTo>
                  <a:close/>
                  <a:moveTo>
                    <a:pt x="103" y="196"/>
                  </a:moveTo>
                  <a:cubicBezTo>
                    <a:pt x="103" y="196"/>
                    <a:pt x="102" y="196"/>
                    <a:pt x="101" y="196"/>
                  </a:cubicBezTo>
                  <a:cubicBezTo>
                    <a:pt x="101" y="196"/>
                    <a:pt x="100" y="196"/>
                    <a:pt x="100" y="196"/>
                  </a:cubicBezTo>
                  <a:cubicBezTo>
                    <a:pt x="101" y="195"/>
                    <a:pt x="101" y="195"/>
                    <a:pt x="101" y="194"/>
                  </a:cubicBezTo>
                  <a:cubicBezTo>
                    <a:pt x="102" y="195"/>
                    <a:pt x="103" y="195"/>
                    <a:pt x="103" y="196"/>
                  </a:cubicBezTo>
                  <a:close/>
                  <a:moveTo>
                    <a:pt x="102" y="202"/>
                  </a:moveTo>
                  <a:cubicBezTo>
                    <a:pt x="101" y="202"/>
                    <a:pt x="100" y="203"/>
                    <a:pt x="99" y="204"/>
                  </a:cubicBezTo>
                  <a:cubicBezTo>
                    <a:pt x="99" y="204"/>
                    <a:pt x="99" y="204"/>
                    <a:pt x="99" y="203"/>
                  </a:cubicBezTo>
                  <a:cubicBezTo>
                    <a:pt x="99" y="203"/>
                    <a:pt x="99" y="203"/>
                    <a:pt x="99" y="203"/>
                  </a:cubicBezTo>
                  <a:cubicBezTo>
                    <a:pt x="100" y="203"/>
                    <a:pt x="100" y="202"/>
                    <a:pt x="101" y="201"/>
                  </a:cubicBezTo>
                  <a:cubicBezTo>
                    <a:pt x="101" y="201"/>
                    <a:pt x="101" y="202"/>
                    <a:pt x="102" y="202"/>
                  </a:cubicBezTo>
                  <a:close/>
                  <a:moveTo>
                    <a:pt x="99" y="188"/>
                  </a:moveTo>
                  <a:cubicBezTo>
                    <a:pt x="98" y="188"/>
                    <a:pt x="97" y="189"/>
                    <a:pt x="97" y="190"/>
                  </a:cubicBezTo>
                  <a:cubicBezTo>
                    <a:pt x="95" y="189"/>
                    <a:pt x="95" y="189"/>
                    <a:pt x="95" y="189"/>
                  </a:cubicBezTo>
                  <a:cubicBezTo>
                    <a:pt x="96" y="189"/>
                    <a:pt x="97" y="188"/>
                    <a:pt x="97" y="187"/>
                  </a:cubicBezTo>
                  <a:cubicBezTo>
                    <a:pt x="97" y="187"/>
                    <a:pt x="98" y="187"/>
                    <a:pt x="98" y="187"/>
                  </a:cubicBezTo>
                  <a:cubicBezTo>
                    <a:pt x="99" y="187"/>
                    <a:pt x="100" y="186"/>
                    <a:pt x="100" y="186"/>
                  </a:cubicBezTo>
                  <a:cubicBezTo>
                    <a:pt x="100" y="187"/>
                    <a:pt x="99" y="187"/>
                    <a:pt x="99" y="188"/>
                  </a:cubicBezTo>
                  <a:close/>
                  <a:moveTo>
                    <a:pt x="98" y="200"/>
                  </a:moveTo>
                  <a:cubicBezTo>
                    <a:pt x="99" y="200"/>
                    <a:pt x="99" y="200"/>
                    <a:pt x="99" y="200"/>
                  </a:cubicBezTo>
                  <a:cubicBezTo>
                    <a:pt x="98" y="201"/>
                    <a:pt x="98" y="202"/>
                    <a:pt x="97" y="202"/>
                  </a:cubicBezTo>
                  <a:cubicBezTo>
                    <a:pt x="96" y="202"/>
                    <a:pt x="96" y="201"/>
                    <a:pt x="95" y="201"/>
                  </a:cubicBezTo>
                  <a:cubicBezTo>
                    <a:pt x="95" y="201"/>
                    <a:pt x="95" y="201"/>
                    <a:pt x="95" y="201"/>
                  </a:cubicBezTo>
                  <a:cubicBezTo>
                    <a:pt x="96" y="200"/>
                    <a:pt x="97" y="200"/>
                    <a:pt x="98" y="200"/>
                  </a:cubicBezTo>
                  <a:close/>
                  <a:moveTo>
                    <a:pt x="98" y="206"/>
                  </a:moveTo>
                  <a:cubicBezTo>
                    <a:pt x="99" y="207"/>
                    <a:pt x="100" y="208"/>
                    <a:pt x="102" y="209"/>
                  </a:cubicBezTo>
                  <a:cubicBezTo>
                    <a:pt x="102" y="209"/>
                    <a:pt x="102" y="209"/>
                    <a:pt x="101" y="209"/>
                  </a:cubicBezTo>
                  <a:cubicBezTo>
                    <a:pt x="100" y="208"/>
                    <a:pt x="99" y="207"/>
                    <a:pt x="98" y="206"/>
                  </a:cubicBezTo>
                  <a:cubicBezTo>
                    <a:pt x="98" y="206"/>
                    <a:pt x="98" y="206"/>
                    <a:pt x="98" y="206"/>
                  </a:cubicBezTo>
                  <a:close/>
                  <a:moveTo>
                    <a:pt x="100" y="205"/>
                  </a:moveTo>
                  <a:cubicBezTo>
                    <a:pt x="101" y="204"/>
                    <a:pt x="102" y="203"/>
                    <a:pt x="103" y="203"/>
                  </a:cubicBezTo>
                  <a:cubicBezTo>
                    <a:pt x="104" y="203"/>
                    <a:pt x="106" y="204"/>
                    <a:pt x="107" y="205"/>
                  </a:cubicBezTo>
                  <a:cubicBezTo>
                    <a:pt x="107" y="205"/>
                    <a:pt x="106" y="205"/>
                    <a:pt x="106" y="206"/>
                  </a:cubicBezTo>
                  <a:cubicBezTo>
                    <a:pt x="106" y="206"/>
                    <a:pt x="105" y="207"/>
                    <a:pt x="104" y="207"/>
                  </a:cubicBezTo>
                  <a:cubicBezTo>
                    <a:pt x="103" y="206"/>
                    <a:pt x="102" y="205"/>
                    <a:pt x="100" y="205"/>
                  </a:cubicBezTo>
                  <a:close/>
                  <a:moveTo>
                    <a:pt x="104" y="213"/>
                  </a:moveTo>
                  <a:cubicBezTo>
                    <a:pt x="105" y="214"/>
                    <a:pt x="106" y="214"/>
                    <a:pt x="107" y="215"/>
                  </a:cubicBezTo>
                  <a:cubicBezTo>
                    <a:pt x="106" y="215"/>
                    <a:pt x="106" y="216"/>
                    <a:pt x="105" y="216"/>
                  </a:cubicBezTo>
                  <a:cubicBezTo>
                    <a:pt x="104" y="215"/>
                    <a:pt x="103" y="215"/>
                    <a:pt x="103" y="214"/>
                  </a:cubicBezTo>
                  <a:cubicBezTo>
                    <a:pt x="103" y="214"/>
                    <a:pt x="104" y="214"/>
                    <a:pt x="104" y="213"/>
                  </a:cubicBezTo>
                  <a:close/>
                  <a:moveTo>
                    <a:pt x="106" y="212"/>
                  </a:moveTo>
                  <a:cubicBezTo>
                    <a:pt x="106" y="212"/>
                    <a:pt x="106" y="212"/>
                    <a:pt x="106" y="212"/>
                  </a:cubicBezTo>
                  <a:cubicBezTo>
                    <a:pt x="107" y="212"/>
                    <a:pt x="108" y="213"/>
                    <a:pt x="108" y="213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07" y="213"/>
                    <a:pt x="106" y="213"/>
                    <a:pt x="106" y="212"/>
                  </a:cubicBezTo>
                  <a:close/>
                  <a:moveTo>
                    <a:pt x="107" y="200"/>
                  </a:moveTo>
                  <a:cubicBezTo>
                    <a:pt x="107" y="199"/>
                    <a:pt x="108" y="199"/>
                    <a:pt x="108" y="198"/>
                  </a:cubicBezTo>
                  <a:cubicBezTo>
                    <a:pt x="109" y="199"/>
                    <a:pt x="110" y="200"/>
                    <a:pt x="112" y="201"/>
                  </a:cubicBezTo>
                  <a:cubicBezTo>
                    <a:pt x="111" y="201"/>
                    <a:pt x="111" y="201"/>
                    <a:pt x="110" y="202"/>
                  </a:cubicBezTo>
                  <a:cubicBezTo>
                    <a:pt x="109" y="201"/>
                    <a:pt x="108" y="200"/>
                    <a:pt x="107" y="200"/>
                  </a:cubicBezTo>
                  <a:close/>
                  <a:moveTo>
                    <a:pt x="109" y="197"/>
                  </a:moveTo>
                  <a:cubicBezTo>
                    <a:pt x="111" y="196"/>
                    <a:pt x="113" y="194"/>
                    <a:pt x="114" y="193"/>
                  </a:cubicBezTo>
                  <a:cubicBezTo>
                    <a:pt x="117" y="191"/>
                    <a:pt x="120" y="190"/>
                    <a:pt x="123" y="188"/>
                  </a:cubicBezTo>
                  <a:cubicBezTo>
                    <a:pt x="121" y="191"/>
                    <a:pt x="118" y="194"/>
                    <a:pt x="115" y="197"/>
                  </a:cubicBezTo>
                  <a:cubicBezTo>
                    <a:pt x="115" y="197"/>
                    <a:pt x="115" y="197"/>
                    <a:pt x="115" y="197"/>
                  </a:cubicBezTo>
                  <a:cubicBezTo>
                    <a:pt x="114" y="198"/>
                    <a:pt x="113" y="199"/>
                    <a:pt x="113" y="200"/>
                  </a:cubicBezTo>
                  <a:cubicBezTo>
                    <a:pt x="111" y="199"/>
                    <a:pt x="110" y="198"/>
                    <a:pt x="109" y="197"/>
                  </a:cubicBezTo>
                  <a:close/>
                  <a:moveTo>
                    <a:pt x="113" y="202"/>
                  </a:moveTo>
                  <a:cubicBezTo>
                    <a:pt x="113" y="202"/>
                    <a:pt x="113" y="202"/>
                    <a:pt x="113" y="202"/>
                  </a:cubicBezTo>
                  <a:cubicBezTo>
                    <a:pt x="114" y="202"/>
                    <a:pt x="115" y="203"/>
                    <a:pt x="115" y="203"/>
                  </a:cubicBezTo>
                  <a:cubicBezTo>
                    <a:pt x="115" y="203"/>
                    <a:pt x="114" y="204"/>
                    <a:pt x="114" y="204"/>
                  </a:cubicBezTo>
                  <a:cubicBezTo>
                    <a:pt x="114" y="204"/>
                    <a:pt x="114" y="204"/>
                    <a:pt x="114" y="204"/>
                  </a:cubicBezTo>
                  <a:cubicBezTo>
                    <a:pt x="113" y="204"/>
                    <a:pt x="113" y="203"/>
                    <a:pt x="112" y="203"/>
                  </a:cubicBezTo>
                  <a:cubicBezTo>
                    <a:pt x="112" y="203"/>
                    <a:pt x="113" y="203"/>
                    <a:pt x="113" y="202"/>
                  </a:cubicBezTo>
                  <a:close/>
                  <a:moveTo>
                    <a:pt x="120" y="203"/>
                  </a:moveTo>
                  <a:cubicBezTo>
                    <a:pt x="122" y="202"/>
                    <a:pt x="124" y="201"/>
                    <a:pt x="126" y="200"/>
                  </a:cubicBezTo>
                  <a:cubicBezTo>
                    <a:pt x="124" y="201"/>
                    <a:pt x="122" y="203"/>
                    <a:pt x="120" y="205"/>
                  </a:cubicBezTo>
                  <a:cubicBezTo>
                    <a:pt x="120" y="205"/>
                    <a:pt x="120" y="204"/>
                    <a:pt x="119" y="204"/>
                  </a:cubicBezTo>
                  <a:cubicBezTo>
                    <a:pt x="120" y="204"/>
                    <a:pt x="120" y="203"/>
                    <a:pt x="120" y="203"/>
                  </a:cubicBezTo>
                  <a:close/>
                  <a:moveTo>
                    <a:pt x="125" y="204"/>
                  </a:moveTo>
                  <a:cubicBezTo>
                    <a:pt x="127" y="202"/>
                    <a:pt x="128" y="201"/>
                    <a:pt x="129" y="200"/>
                  </a:cubicBezTo>
                  <a:cubicBezTo>
                    <a:pt x="128" y="201"/>
                    <a:pt x="127" y="203"/>
                    <a:pt x="126" y="204"/>
                  </a:cubicBezTo>
                  <a:cubicBezTo>
                    <a:pt x="125" y="205"/>
                    <a:pt x="124" y="206"/>
                    <a:pt x="123" y="206"/>
                  </a:cubicBezTo>
                  <a:cubicBezTo>
                    <a:pt x="123" y="206"/>
                    <a:pt x="122" y="206"/>
                    <a:pt x="122" y="206"/>
                  </a:cubicBezTo>
                  <a:cubicBezTo>
                    <a:pt x="123" y="205"/>
                    <a:pt x="124" y="205"/>
                    <a:pt x="125" y="204"/>
                  </a:cubicBezTo>
                  <a:close/>
                  <a:moveTo>
                    <a:pt x="127" y="206"/>
                  </a:moveTo>
                  <a:cubicBezTo>
                    <a:pt x="129" y="205"/>
                    <a:pt x="131" y="204"/>
                    <a:pt x="132" y="203"/>
                  </a:cubicBezTo>
                  <a:cubicBezTo>
                    <a:pt x="131" y="204"/>
                    <a:pt x="130" y="205"/>
                    <a:pt x="129" y="206"/>
                  </a:cubicBezTo>
                  <a:cubicBezTo>
                    <a:pt x="128" y="207"/>
                    <a:pt x="127" y="208"/>
                    <a:pt x="125" y="209"/>
                  </a:cubicBezTo>
                  <a:cubicBezTo>
                    <a:pt x="125" y="209"/>
                    <a:pt x="125" y="208"/>
                    <a:pt x="125" y="208"/>
                  </a:cubicBezTo>
                  <a:cubicBezTo>
                    <a:pt x="126" y="208"/>
                    <a:pt x="126" y="207"/>
                    <a:pt x="127" y="206"/>
                  </a:cubicBezTo>
                  <a:close/>
                  <a:moveTo>
                    <a:pt x="147" y="192"/>
                  </a:moveTo>
                  <a:cubicBezTo>
                    <a:pt x="151" y="189"/>
                    <a:pt x="154" y="185"/>
                    <a:pt x="158" y="182"/>
                  </a:cubicBezTo>
                  <a:cubicBezTo>
                    <a:pt x="159" y="182"/>
                    <a:pt x="160" y="181"/>
                    <a:pt x="161" y="181"/>
                  </a:cubicBezTo>
                  <a:cubicBezTo>
                    <a:pt x="160" y="182"/>
                    <a:pt x="159" y="183"/>
                    <a:pt x="158" y="184"/>
                  </a:cubicBezTo>
                  <a:cubicBezTo>
                    <a:pt x="156" y="186"/>
                    <a:pt x="154" y="187"/>
                    <a:pt x="152" y="189"/>
                  </a:cubicBezTo>
                  <a:cubicBezTo>
                    <a:pt x="150" y="190"/>
                    <a:pt x="149" y="191"/>
                    <a:pt x="147" y="192"/>
                  </a:cubicBezTo>
                  <a:close/>
                  <a:moveTo>
                    <a:pt x="153" y="199"/>
                  </a:moveTo>
                  <a:cubicBezTo>
                    <a:pt x="155" y="198"/>
                    <a:pt x="156" y="197"/>
                    <a:pt x="157" y="197"/>
                  </a:cubicBezTo>
                  <a:cubicBezTo>
                    <a:pt x="155" y="198"/>
                    <a:pt x="153" y="199"/>
                    <a:pt x="151" y="201"/>
                  </a:cubicBezTo>
                  <a:cubicBezTo>
                    <a:pt x="152" y="200"/>
                    <a:pt x="153" y="199"/>
                    <a:pt x="153" y="199"/>
                  </a:cubicBezTo>
                  <a:close/>
                  <a:moveTo>
                    <a:pt x="155" y="195"/>
                  </a:moveTo>
                  <a:cubicBezTo>
                    <a:pt x="154" y="195"/>
                    <a:pt x="153" y="196"/>
                    <a:pt x="153" y="196"/>
                  </a:cubicBezTo>
                  <a:cubicBezTo>
                    <a:pt x="157" y="192"/>
                    <a:pt x="161" y="187"/>
                    <a:pt x="166" y="183"/>
                  </a:cubicBezTo>
                  <a:cubicBezTo>
                    <a:pt x="165" y="183"/>
                    <a:pt x="165" y="184"/>
                    <a:pt x="164" y="185"/>
                  </a:cubicBezTo>
                  <a:cubicBezTo>
                    <a:pt x="161" y="188"/>
                    <a:pt x="158" y="191"/>
                    <a:pt x="155" y="195"/>
                  </a:cubicBezTo>
                  <a:close/>
                  <a:moveTo>
                    <a:pt x="178" y="173"/>
                  </a:moveTo>
                  <a:cubicBezTo>
                    <a:pt x="178" y="173"/>
                    <a:pt x="178" y="173"/>
                    <a:pt x="178" y="173"/>
                  </a:cubicBezTo>
                  <a:cubicBezTo>
                    <a:pt x="176" y="176"/>
                    <a:pt x="174" y="180"/>
                    <a:pt x="172" y="184"/>
                  </a:cubicBezTo>
                  <a:cubicBezTo>
                    <a:pt x="169" y="186"/>
                    <a:pt x="165" y="188"/>
                    <a:pt x="162" y="190"/>
                  </a:cubicBezTo>
                  <a:cubicBezTo>
                    <a:pt x="167" y="184"/>
                    <a:pt x="173" y="179"/>
                    <a:pt x="178" y="173"/>
                  </a:cubicBezTo>
                  <a:close/>
                  <a:moveTo>
                    <a:pt x="183" y="168"/>
                  </a:moveTo>
                  <a:cubicBezTo>
                    <a:pt x="185" y="166"/>
                    <a:pt x="187" y="164"/>
                    <a:pt x="189" y="163"/>
                  </a:cubicBezTo>
                  <a:cubicBezTo>
                    <a:pt x="189" y="163"/>
                    <a:pt x="189" y="162"/>
                    <a:pt x="189" y="162"/>
                  </a:cubicBezTo>
                  <a:cubicBezTo>
                    <a:pt x="185" y="168"/>
                    <a:pt x="180" y="174"/>
                    <a:pt x="176" y="180"/>
                  </a:cubicBezTo>
                  <a:cubicBezTo>
                    <a:pt x="178" y="176"/>
                    <a:pt x="181" y="172"/>
                    <a:pt x="183" y="168"/>
                  </a:cubicBezTo>
                  <a:close/>
                  <a:moveTo>
                    <a:pt x="178" y="198"/>
                  </a:moveTo>
                  <a:cubicBezTo>
                    <a:pt x="178" y="197"/>
                    <a:pt x="179" y="197"/>
                    <a:pt x="180" y="196"/>
                  </a:cubicBezTo>
                  <a:cubicBezTo>
                    <a:pt x="178" y="198"/>
                    <a:pt x="176" y="199"/>
                    <a:pt x="175" y="201"/>
                  </a:cubicBezTo>
                  <a:cubicBezTo>
                    <a:pt x="174" y="201"/>
                    <a:pt x="174" y="201"/>
                    <a:pt x="174" y="201"/>
                  </a:cubicBezTo>
                  <a:cubicBezTo>
                    <a:pt x="175" y="200"/>
                    <a:pt x="176" y="199"/>
                    <a:pt x="178" y="198"/>
                  </a:cubicBezTo>
                  <a:close/>
                  <a:moveTo>
                    <a:pt x="172" y="191"/>
                  </a:moveTo>
                  <a:cubicBezTo>
                    <a:pt x="175" y="189"/>
                    <a:pt x="177" y="187"/>
                    <a:pt x="180" y="184"/>
                  </a:cubicBezTo>
                  <a:cubicBezTo>
                    <a:pt x="179" y="185"/>
                    <a:pt x="179" y="185"/>
                    <a:pt x="179" y="186"/>
                  </a:cubicBezTo>
                  <a:cubicBezTo>
                    <a:pt x="177" y="188"/>
                    <a:pt x="174" y="189"/>
                    <a:pt x="172" y="191"/>
                  </a:cubicBezTo>
                  <a:close/>
                  <a:moveTo>
                    <a:pt x="179" y="179"/>
                  </a:moveTo>
                  <a:cubicBezTo>
                    <a:pt x="184" y="172"/>
                    <a:pt x="189" y="166"/>
                    <a:pt x="194" y="159"/>
                  </a:cubicBezTo>
                  <a:cubicBezTo>
                    <a:pt x="194" y="159"/>
                    <a:pt x="195" y="159"/>
                    <a:pt x="195" y="158"/>
                  </a:cubicBezTo>
                  <a:cubicBezTo>
                    <a:pt x="192" y="163"/>
                    <a:pt x="189" y="169"/>
                    <a:pt x="185" y="174"/>
                  </a:cubicBezTo>
                  <a:cubicBezTo>
                    <a:pt x="185" y="174"/>
                    <a:pt x="185" y="174"/>
                    <a:pt x="185" y="174"/>
                  </a:cubicBezTo>
                  <a:cubicBezTo>
                    <a:pt x="183" y="175"/>
                    <a:pt x="181" y="177"/>
                    <a:pt x="179" y="179"/>
                  </a:cubicBezTo>
                  <a:close/>
                  <a:moveTo>
                    <a:pt x="196" y="176"/>
                  </a:moveTo>
                  <a:cubicBezTo>
                    <a:pt x="196" y="177"/>
                    <a:pt x="195" y="179"/>
                    <a:pt x="195" y="180"/>
                  </a:cubicBezTo>
                  <a:cubicBezTo>
                    <a:pt x="195" y="180"/>
                    <a:pt x="194" y="180"/>
                    <a:pt x="194" y="180"/>
                  </a:cubicBezTo>
                  <a:cubicBezTo>
                    <a:pt x="193" y="181"/>
                    <a:pt x="191" y="183"/>
                    <a:pt x="189" y="184"/>
                  </a:cubicBezTo>
                  <a:cubicBezTo>
                    <a:pt x="191" y="181"/>
                    <a:pt x="194" y="179"/>
                    <a:pt x="196" y="176"/>
                  </a:cubicBezTo>
                  <a:close/>
                  <a:moveTo>
                    <a:pt x="198" y="182"/>
                  </a:moveTo>
                  <a:cubicBezTo>
                    <a:pt x="199" y="182"/>
                    <a:pt x="199" y="182"/>
                    <a:pt x="199" y="182"/>
                  </a:cubicBezTo>
                  <a:cubicBezTo>
                    <a:pt x="198" y="183"/>
                    <a:pt x="197" y="184"/>
                    <a:pt x="195" y="185"/>
                  </a:cubicBezTo>
                  <a:cubicBezTo>
                    <a:pt x="196" y="184"/>
                    <a:pt x="197" y="183"/>
                    <a:pt x="198" y="182"/>
                  </a:cubicBezTo>
                  <a:close/>
                  <a:moveTo>
                    <a:pt x="199" y="176"/>
                  </a:moveTo>
                  <a:cubicBezTo>
                    <a:pt x="200" y="175"/>
                    <a:pt x="200" y="173"/>
                    <a:pt x="201" y="172"/>
                  </a:cubicBezTo>
                  <a:cubicBezTo>
                    <a:pt x="201" y="172"/>
                    <a:pt x="201" y="172"/>
                    <a:pt x="201" y="172"/>
                  </a:cubicBezTo>
                  <a:cubicBezTo>
                    <a:pt x="201" y="173"/>
                    <a:pt x="200" y="174"/>
                    <a:pt x="200" y="175"/>
                  </a:cubicBezTo>
                  <a:cubicBezTo>
                    <a:pt x="200" y="176"/>
                    <a:pt x="199" y="176"/>
                    <a:pt x="199" y="176"/>
                  </a:cubicBezTo>
                  <a:close/>
                  <a:moveTo>
                    <a:pt x="200" y="164"/>
                  </a:moveTo>
                  <a:cubicBezTo>
                    <a:pt x="200" y="164"/>
                    <a:pt x="199" y="165"/>
                    <a:pt x="199" y="165"/>
                  </a:cubicBezTo>
                  <a:cubicBezTo>
                    <a:pt x="200" y="163"/>
                    <a:pt x="202" y="161"/>
                    <a:pt x="203" y="158"/>
                  </a:cubicBezTo>
                  <a:cubicBezTo>
                    <a:pt x="202" y="160"/>
                    <a:pt x="202" y="161"/>
                    <a:pt x="201" y="162"/>
                  </a:cubicBezTo>
                  <a:cubicBezTo>
                    <a:pt x="201" y="163"/>
                    <a:pt x="201" y="163"/>
                    <a:pt x="200" y="164"/>
                  </a:cubicBezTo>
                  <a:close/>
                  <a:moveTo>
                    <a:pt x="203" y="141"/>
                  </a:moveTo>
                  <a:cubicBezTo>
                    <a:pt x="206" y="138"/>
                    <a:pt x="209" y="134"/>
                    <a:pt x="212" y="131"/>
                  </a:cubicBezTo>
                  <a:cubicBezTo>
                    <a:pt x="210" y="134"/>
                    <a:pt x="208" y="137"/>
                    <a:pt x="206" y="139"/>
                  </a:cubicBezTo>
                  <a:cubicBezTo>
                    <a:pt x="205" y="140"/>
                    <a:pt x="205" y="141"/>
                    <a:pt x="204" y="142"/>
                  </a:cubicBezTo>
                  <a:cubicBezTo>
                    <a:pt x="204" y="141"/>
                    <a:pt x="203" y="141"/>
                    <a:pt x="203" y="141"/>
                  </a:cubicBezTo>
                  <a:close/>
                  <a:moveTo>
                    <a:pt x="206" y="167"/>
                  </a:moveTo>
                  <a:cubicBezTo>
                    <a:pt x="208" y="165"/>
                    <a:pt x="209" y="164"/>
                    <a:pt x="210" y="163"/>
                  </a:cubicBezTo>
                  <a:cubicBezTo>
                    <a:pt x="208" y="165"/>
                    <a:pt x="207" y="168"/>
                    <a:pt x="205" y="170"/>
                  </a:cubicBezTo>
                  <a:cubicBezTo>
                    <a:pt x="206" y="169"/>
                    <a:pt x="206" y="168"/>
                    <a:pt x="206" y="167"/>
                  </a:cubicBezTo>
                  <a:close/>
                  <a:moveTo>
                    <a:pt x="208" y="157"/>
                  </a:moveTo>
                  <a:cubicBezTo>
                    <a:pt x="208" y="157"/>
                    <a:pt x="208" y="158"/>
                    <a:pt x="208" y="158"/>
                  </a:cubicBezTo>
                  <a:cubicBezTo>
                    <a:pt x="209" y="154"/>
                    <a:pt x="210" y="151"/>
                    <a:pt x="212" y="147"/>
                  </a:cubicBezTo>
                  <a:cubicBezTo>
                    <a:pt x="210" y="151"/>
                    <a:pt x="209" y="154"/>
                    <a:pt x="208" y="157"/>
                  </a:cubicBezTo>
                  <a:close/>
                  <a:moveTo>
                    <a:pt x="214" y="164"/>
                  </a:moveTo>
                  <a:cubicBezTo>
                    <a:pt x="216" y="162"/>
                    <a:pt x="219" y="160"/>
                    <a:pt x="221" y="158"/>
                  </a:cubicBezTo>
                  <a:cubicBezTo>
                    <a:pt x="220" y="161"/>
                    <a:pt x="218" y="164"/>
                    <a:pt x="216" y="166"/>
                  </a:cubicBezTo>
                  <a:cubicBezTo>
                    <a:pt x="215" y="169"/>
                    <a:pt x="213" y="171"/>
                    <a:pt x="211" y="173"/>
                  </a:cubicBezTo>
                  <a:cubicBezTo>
                    <a:pt x="211" y="173"/>
                    <a:pt x="211" y="173"/>
                    <a:pt x="211" y="173"/>
                  </a:cubicBezTo>
                  <a:cubicBezTo>
                    <a:pt x="212" y="170"/>
                    <a:pt x="213" y="167"/>
                    <a:pt x="214" y="164"/>
                  </a:cubicBezTo>
                  <a:close/>
                  <a:moveTo>
                    <a:pt x="210" y="165"/>
                  </a:moveTo>
                  <a:cubicBezTo>
                    <a:pt x="211" y="164"/>
                    <a:pt x="212" y="163"/>
                    <a:pt x="212" y="162"/>
                  </a:cubicBezTo>
                  <a:cubicBezTo>
                    <a:pt x="212" y="163"/>
                    <a:pt x="212" y="163"/>
                    <a:pt x="212" y="164"/>
                  </a:cubicBezTo>
                  <a:cubicBezTo>
                    <a:pt x="211" y="165"/>
                    <a:pt x="211" y="165"/>
                    <a:pt x="210" y="165"/>
                  </a:cubicBezTo>
                  <a:close/>
                  <a:moveTo>
                    <a:pt x="217" y="159"/>
                  </a:moveTo>
                  <a:cubicBezTo>
                    <a:pt x="217" y="158"/>
                    <a:pt x="217" y="158"/>
                    <a:pt x="217" y="158"/>
                  </a:cubicBezTo>
                  <a:cubicBezTo>
                    <a:pt x="217" y="158"/>
                    <a:pt x="217" y="157"/>
                    <a:pt x="217" y="157"/>
                  </a:cubicBezTo>
                  <a:cubicBezTo>
                    <a:pt x="218" y="156"/>
                    <a:pt x="220" y="156"/>
                    <a:pt x="221" y="156"/>
                  </a:cubicBezTo>
                  <a:cubicBezTo>
                    <a:pt x="220" y="157"/>
                    <a:pt x="218" y="158"/>
                    <a:pt x="217" y="159"/>
                  </a:cubicBezTo>
                  <a:close/>
                  <a:moveTo>
                    <a:pt x="217" y="138"/>
                  </a:moveTo>
                  <a:cubicBezTo>
                    <a:pt x="216" y="143"/>
                    <a:pt x="216" y="147"/>
                    <a:pt x="215" y="151"/>
                  </a:cubicBezTo>
                  <a:cubicBezTo>
                    <a:pt x="214" y="152"/>
                    <a:pt x="212" y="154"/>
                    <a:pt x="211" y="155"/>
                  </a:cubicBezTo>
                  <a:cubicBezTo>
                    <a:pt x="213" y="149"/>
                    <a:pt x="215" y="144"/>
                    <a:pt x="217" y="138"/>
                  </a:cubicBezTo>
                  <a:cubicBezTo>
                    <a:pt x="217" y="138"/>
                    <a:pt x="217" y="138"/>
                    <a:pt x="217" y="138"/>
                  </a:cubicBezTo>
                  <a:close/>
                  <a:moveTo>
                    <a:pt x="215" y="138"/>
                  </a:moveTo>
                  <a:cubicBezTo>
                    <a:pt x="216" y="136"/>
                    <a:pt x="217" y="134"/>
                    <a:pt x="217" y="132"/>
                  </a:cubicBezTo>
                  <a:cubicBezTo>
                    <a:pt x="217" y="132"/>
                    <a:pt x="217" y="132"/>
                    <a:pt x="217" y="132"/>
                  </a:cubicBezTo>
                  <a:cubicBezTo>
                    <a:pt x="217" y="132"/>
                    <a:pt x="217" y="133"/>
                    <a:pt x="217" y="133"/>
                  </a:cubicBezTo>
                  <a:cubicBezTo>
                    <a:pt x="217" y="135"/>
                    <a:pt x="216" y="137"/>
                    <a:pt x="215" y="138"/>
                  </a:cubicBezTo>
                  <a:close/>
                  <a:moveTo>
                    <a:pt x="216" y="117"/>
                  </a:moveTo>
                  <a:cubicBezTo>
                    <a:pt x="218" y="115"/>
                    <a:pt x="219" y="113"/>
                    <a:pt x="221" y="111"/>
                  </a:cubicBezTo>
                  <a:cubicBezTo>
                    <a:pt x="221" y="112"/>
                    <a:pt x="221" y="112"/>
                    <a:pt x="221" y="113"/>
                  </a:cubicBezTo>
                  <a:cubicBezTo>
                    <a:pt x="219" y="114"/>
                    <a:pt x="218" y="116"/>
                    <a:pt x="216" y="117"/>
                  </a:cubicBezTo>
                  <a:close/>
                  <a:moveTo>
                    <a:pt x="221" y="99"/>
                  </a:moveTo>
                  <a:cubicBezTo>
                    <a:pt x="220" y="98"/>
                    <a:pt x="220" y="97"/>
                    <a:pt x="220" y="96"/>
                  </a:cubicBezTo>
                  <a:cubicBezTo>
                    <a:pt x="220" y="96"/>
                    <a:pt x="220" y="96"/>
                    <a:pt x="220" y="96"/>
                  </a:cubicBezTo>
                  <a:cubicBezTo>
                    <a:pt x="221" y="97"/>
                    <a:pt x="221" y="98"/>
                    <a:pt x="221" y="99"/>
                  </a:cubicBezTo>
                  <a:cubicBezTo>
                    <a:pt x="221" y="99"/>
                    <a:pt x="221" y="99"/>
                    <a:pt x="221" y="99"/>
                  </a:cubicBezTo>
                  <a:close/>
                  <a:moveTo>
                    <a:pt x="220" y="108"/>
                  </a:moveTo>
                  <a:cubicBezTo>
                    <a:pt x="220" y="108"/>
                    <a:pt x="220" y="108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7" y="110"/>
                    <a:pt x="216" y="111"/>
                    <a:pt x="215" y="111"/>
                  </a:cubicBezTo>
                  <a:cubicBezTo>
                    <a:pt x="215" y="111"/>
                    <a:pt x="215" y="111"/>
                    <a:pt x="215" y="111"/>
                  </a:cubicBezTo>
                  <a:cubicBezTo>
                    <a:pt x="215" y="111"/>
                    <a:pt x="215" y="111"/>
                    <a:pt x="215" y="110"/>
                  </a:cubicBezTo>
                  <a:cubicBezTo>
                    <a:pt x="217" y="110"/>
                    <a:pt x="219" y="109"/>
                    <a:pt x="220" y="108"/>
                  </a:cubicBezTo>
                  <a:close/>
                  <a:moveTo>
                    <a:pt x="219" y="93"/>
                  </a:moveTo>
                  <a:cubicBezTo>
                    <a:pt x="219" y="92"/>
                    <a:pt x="218" y="90"/>
                    <a:pt x="218" y="89"/>
                  </a:cubicBezTo>
                  <a:cubicBezTo>
                    <a:pt x="218" y="89"/>
                    <a:pt x="219" y="89"/>
                    <a:pt x="219" y="89"/>
                  </a:cubicBezTo>
                  <a:cubicBezTo>
                    <a:pt x="219" y="90"/>
                    <a:pt x="219" y="92"/>
                    <a:pt x="220" y="93"/>
                  </a:cubicBezTo>
                  <a:cubicBezTo>
                    <a:pt x="220" y="93"/>
                    <a:pt x="219" y="93"/>
                    <a:pt x="219" y="93"/>
                  </a:cubicBezTo>
                  <a:close/>
                  <a:moveTo>
                    <a:pt x="217" y="87"/>
                  </a:moveTo>
                  <a:cubicBezTo>
                    <a:pt x="217" y="86"/>
                    <a:pt x="217" y="85"/>
                    <a:pt x="217" y="84"/>
                  </a:cubicBezTo>
                  <a:cubicBezTo>
                    <a:pt x="217" y="84"/>
                    <a:pt x="217" y="84"/>
                    <a:pt x="217" y="84"/>
                  </a:cubicBezTo>
                  <a:cubicBezTo>
                    <a:pt x="218" y="85"/>
                    <a:pt x="218" y="86"/>
                    <a:pt x="218" y="87"/>
                  </a:cubicBezTo>
                  <a:cubicBezTo>
                    <a:pt x="218" y="87"/>
                    <a:pt x="218" y="87"/>
                    <a:pt x="217" y="87"/>
                  </a:cubicBezTo>
                  <a:close/>
                  <a:moveTo>
                    <a:pt x="216" y="82"/>
                  </a:moveTo>
                  <a:cubicBezTo>
                    <a:pt x="215" y="79"/>
                    <a:pt x="215" y="77"/>
                    <a:pt x="214" y="74"/>
                  </a:cubicBezTo>
                  <a:cubicBezTo>
                    <a:pt x="215" y="75"/>
                    <a:pt x="215" y="76"/>
                    <a:pt x="216" y="77"/>
                  </a:cubicBezTo>
                  <a:cubicBezTo>
                    <a:pt x="216" y="78"/>
                    <a:pt x="216" y="80"/>
                    <a:pt x="217" y="82"/>
                  </a:cubicBezTo>
                  <a:cubicBezTo>
                    <a:pt x="217" y="82"/>
                    <a:pt x="216" y="82"/>
                    <a:pt x="216" y="82"/>
                  </a:cubicBezTo>
                  <a:close/>
                  <a:moveTo>
                    <a:pt x="215" y="88"/>
                  </a:moveTo>
                  <a:cubicBezTo>
                    <a:pt x="211" y="90"/>
                    <a:pt x="208" y="92"/>
                    <a:pt x="205" y="93"/>
                  </a:cubicBezTo>
                  <a:cubicBezTo>
                    <a:pt x="204" y="93"/>
                    <a:pt x="204" y="93"/>
                    <a:pt x="204" y="93"/>
                  </a:cubicBezTo>
                  <a:cubicBezTo>
                    <a:pt x="206" y="91"/>
                    <a:pt x="208" y="90"/>
                    <a:pt x="210" y="88"/>
                  </a:cubicBezTo>
                  <a:cubicBezTo>
                    <a:pt x="211" y="87"/>
                    <a:pt x="213" y="87"/>
                    <a:pt x="214" y="86"/>
                  </a:cubicBezTo>
                  <a:cubicBezTo>
                    <a:pt x="214" y="87"/>
                    <a:pt x="214" y="88"/>
                    <a:pt x="215" y="88"/>
                  </a:cubicBezTo>
                  <a:close/>
                  <a:moveTo>
                    <a:pt x="206" y="85"/>
                  </a:moveTo>
                  <a:cubicBezTo>
                    <a:pt x="208" y="84"/>
                    <a:pt x="208" y="84"/>
                    <a:pt x="208" y="84"/>
                  </a:cubicBezTo>
                  <a:cubicBezTo>
                    <a:pt x="209" y="83"/>
                    <a:pt x="208" y="82"/>
                    <a:pt x="207" y="82"/>
                  </a:cubicBezTo>
                  <a:cubicBezTo>
                    <a:pt x="209" y="81"/>
                    <a:pt x="210" y="80"/>
                    <a:pt x="212" y="79"/>
                  </a:cubicBezTo>
                  <a:cubicBezTo>
                    <a:pt x="212" y="81"/>
                    <a:pt x="213" y="82"/>
                    <a:pt x="213" y="83"/>
                  </a:cubicBezTo>
                  <a:cubicBezTo>
                    <a:pt x="211" y="84"/>
                    <a:pt x="208" y="84"/>
                    <a:pt x="206" y="85"/>
                  </a:cubicBezTo>
                  <a:close/>
                  <a:moveTo>
                    <a:pt x="206" y="58"/>
                  </a:moveTo>
                  <a:cubicBezTo>
                    <a:pt x="206" y="58"/>
                    <a:pt x="206" y="58"/>
                    <a:pt x="206" y="57"/>
                  </a:cubicBezTo>
                  <a:cubicBezTo>
                    <a:pt x="207" y="58"/>
                    <a:pt x="208" y="59"/>
                    <a:pt x="209" y="60"/>
                  </a:cubicBezTo>
                  <a:cubicBezTo>
                    <a:pt x="209" y="61"/>
                    <a:pt x="210" y="61"/>
                    <a:pt x="210" y="61"/>
                  </a:cubicBezTo>
                  <a:cubicBezTo>
                    <a:pt x="211" y="62"/>
                    <a:pt x="211" y="63"/>
                    <a:pt x="212" y="63"/>
                  </a:cubicBezTo>
                  <a:cubicBezTo>
                    <a:pt x="210" y="61"/>
                    <a:pt x="208" y="60"/>
                    <a:pt x="206" y="58"/>
                  </a:cubicBezTo>
                  <a:close/>
                  <a:moveTo>
                    <a:pt x="206" y="60"/>
                  </a:moveTo>
                  <a:cubicBezTo>
                    <a:pt x="206" y="60"/>
                    <a:pt x="205" y="60"/>
                    <a:pt x="205" y="60"/>
                  </a:cubicBezTo>
                  <a:cubicBezTo>
                    <a:pt x="204" y="59"/>
                    <a:pt x="204" y="58"/>
                    <a:pt x="203" y="57"/>
                  </a:cubicBezTo>
                  <a:cubicBezTo>
                    <a:pt x="204" y="58"/>
                    <a:pt x="204" y="58"/>
                    <a:pt x="205" y="59"/>
                  </a:cubicBezTo>
                  <a:cubicBezTo>
                    <a:pt x="205" y="60"/>
                    <a:pt x="206" y="60"/>
                    <a:pt x="206" y="60"/>
                  </a:cubicBezTo>
                  <a:close/>
                  <a:moveTo>
                    <a:pt x="211" y="67"/>
                  </a:moveTo>
                  <a:cubicBezTo>
                    <a:pt x="210" y="67"/>
                    <a:pt x="210" y="67"/>
                    <a:pt x="211" y="67"/>
                  </a:cubicBezTo>
                  <a:cubicBezTo>
                    <a:pt x="211" y="68"/>
                    <a:pt x="211" y="69"/>
                    <a:pt x="211" y="70"/>
                  </a:cubicBezTo>
                  <a:cubicBezTo>
                    <a:pt x="209" y="71"/>
                    <a:pt x="207" y="72"/>
                    <a:pt x="205" y="73"/>
                  </a:cubicBezTo>
                  <a:cubicBezTo>
                    <a:pt x="206" y="71"/>
                    <a:pt x="207" y="70"/>
                    <a:pt x="208" y="68"/>
                  </a:cubicBezTo>
                  <a:cubicBezTo>
                    <a:pt x="209" y="67"/>
                    <a:pt x="208" y="66"/>
                    <a:pt x="207" y="67"/>
                  </a:cubicBezTo>
                  <a:cubicBezTo>
                    <a:pt x="207" y="67"/>
                    <a:pt x="207" y="67"/>
                    <a:pt x="206" y="68"/>
                  </a:cubicBezTo>
                  <a:cubicBezTo>
                    <a:pt x="206" y="67"/>
                    <a:pt x="206" y="67"/>
                    <a:pt x="205" y="67"/>
                  </a:cubicBezTo>
                  <a:cubicBezTo>
                    <a:pt x="201" y="68"/>
                    <a:pt x="196" y="69"/>
                    <a:pt x="191" y="71"/>
                  </a:cubicBezTo>
                  <a:cubicBezTo>
                    <a:pt x="196" y="69"/>
                    <a:pt x="200" y="66"/>
                    <a:pt x="204" y="64"/>
                  </a:cubicBezTo>
                  <a:cubicBezTo>
                    <a:pt x="205" y="63"/>
                    <a:pt x="204" y="62"/>
                    <a:pt x="203" y="62"/>
                  </a:cubicBezTo>
                  <a:cubicBezTo>
                    <a:pt x="202" y="62"/>
                    <a:pt x="202" y="63"/>
                    <a:pt x="202" y="63"/>
                  </a:cubicBezTo>
                  <a:cubicBezTo>
                    <a:pt x="202" y="63"/>
                    <a:pt x="202" y="62"/>
                    <a:pt x="202" y="62"/>
                  </a:cubicBezTo>
                  <a:cubicBezTo>
                    <a:pt x="203" y="62"/>
                    <a:pt x="203" y="60"/>
                    <a:pt x="202" y="61"/>
                  </a:cubicBezTo>
                  <a:cubicBezTo>
                    <a:pt x="201" y="61"/>
                    <a:pt x="201" y="61"/>
                    <a:pt x="201" y="61"/>
                  </a:cubicBezTo>
                  <a:cubicBezTo>
                    <a:pt x="202" y="61"/>
                    <a:pt x="202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5" y="63"/>
                    <a:pt x="208" y="65"/>
                    <a:pt x="211" y="67"/>
                  </a:cubicBezTo>
                  <a:close/>
                  <a:moveTo>
                    <a:pt x="187" y="63"/>
                  </a:moveTo>
                  <a:cubicBezTo>
                    <a:pt x="191" y="61"/>
                    <a:pt x="195" y="59"/>
                    <a:pt x="198" y="56"/>
                  </a:cubicBezTo>
                  <a:cubicBezTo>
                    <a:pt x="199" y="57"/>
                    <a:pt x="200" y="58"/>
                    <a:pt x="201" y="59"/>
                  </a:cubicBezTo>
                  <a:cubicBezTo>
                    <a:pt x="196" y="60"/>
                    <a:pt x="192" y="61"/>
                    <a:pt x="187" y="63"/>
                  </a:cubicBezTo>
                  <a:close/>
                  <a:moveTo>
                    <a:pt x="191" y="56"/>
                  </a:moveTo>
                  <a:cubicBezTo>
                    <a:pt x="192" y="55"/>
                    <a:pt x="193" y="55"/>
                    <a:pt x="194" y="54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6" y="54"/>
                    <a:pt x="196" y="55"/>
                  </a:cubicBezTo>
                  <a:cubicBezTo>
                    <a:pt x="194" y="55"/>
                    <a:pt x="193" y="55"/>
                    <a:pt x="191" y="56"/>
                  </a:cubicBezTo>
                  <a:close/>
                  <a:moveTo>
                    <a:pt x="189" y="54"/>
                  </a:moveTo>
                  <a:cubicBezTo>
                    <a:pt x="189" y="54"/>
                    <a:pt x="189" y="54"/>
                    <a:pt x="190" y="53"/>
                  </a:cubicBezTo>
                  <a:cubicBezTo>
                    <a:pt x="190" y="53"/>
                    <a:pt x="189" y="52"/>
                    <a:pt x="188" y="52"/>
                  </a:cubicBezTo>
                  <a:cubicBezTo>
                    <a:pt x="187" y="53"/>
                    <a:pt x="186" y="54"/>
                    <a:pt x="186" y="55"/>
                  </a:cubicBezTo>
                  <a:cubicBezTo>
                    <a:pt x="185" y="54"/>
                    <a:pt x="185" y="54"/>
                    <a:pt x="184" y="53"/>
                  </a:cubicBezTo>
                  <a:cubicBezTo>
                    <a:pt x="186" y="52"/>
                    <a:pt x="188" y="51"/>
                    <a:pt x="189" y="50"/>
                  </a:cubicBezTo>
                  <a:cubicBezTo>
                    <a:pt x="191" y="51"/>
                    <a:pt x="192" y="52"/>
                    <a:pt x="193" y="53"/>
                  </a:cubicBezTo>
                  <a:cubicBezTo>
                    <a:pt x="192" y="53"/>
                    <a:pt x="190" y="54"/>
                    <a:pt x="189" y="54"/>
                  </a:cubicBezTo>
                  <a:close/>
                  <a:moveTo>
                    <a:pt x="184" y="56"/>
                  </a:moveTo>
                  <a:cubicBezTo>
                    <a:pt x="182" y="57"/>
                    <a:pt x="179" y="58"/>
                    <a:pt x="176" y="59"/>
                  </a:cubicBezTo>
                  <a:cubicBezTo>
                    <a:pt x="177" y="58"/>
                    <a:pt x="178" y="57"/>
                    <a:pt x="179" y="55"/>
                  </a:cubicBezTo>
                  <a:cubicBezTo>
                    <a:pt x="180" y="55"/>
                    <a:pt x="181" y="54"/>
                    <a:pt x="183" y="54"/>
                  </a:cubicBezTo>
                  <a:cubicBezTo>
                    <a:pt x="183" y="54"/>
                    <a:pt x="184" y="55"/>
                    <a:pt x="184" y="56"/>
                  </a:cubicBezTo>
                  <a:close/>
                  <a:moveTo>
                    <a:pt x="180" y="50"/>
                  </a:moveTo>
                  <a:cubicBezTo>
                    <a:pt x="177" y="51"/>
                    <a:pt x="173" y="53"/>
                    <a:pt x="170" y="54"/>
                  </a:cubicBezTo>
                  <a:cubicBezTo>
                    <a:pt x="171" y="53"/>
                    <a:pt x="173" y="51"/>
                    <a:pt x="174" y="50"/>
                  </a:cubicBezTo>
                  <a:cubicBezTo>
                    <a:pt x="176" y="49"/>
                    <a:pt x="178" y="48"/>
                    <a:pt x="179" y="48"/>
                  </a:cubicBezTo>
                  <a:cubicBezTo>
                    <a:pt x="180" y="48"/>
                    <a:pt x="180" y="49"/>
                    <a:pt x="180" y="50"/>
                  </a:cubicBezTo>
                  <a:cubicBezTo>
                    <a:pt x="180" y="50"/>
                    <a:pt x="180" y="50"/>
                    <a:pt x="180" y="50"/>
                  </a:cubicBezTo>
                  <a:close/>
                  <a:moveTo>
                    <a:pt x="166" y="49"/>
                  </a:moveTo>
                  <a:cubicBezTo>
                    <a:pt x="167" y="48"/>
                    <a:pt x="168" y="47"/>
                    <a:pt x="169" y="46"/>
                  </a:cubicBezTo>
                  <a:cubicBezTo>
                    <a:pt x="172" y="45"/>
                    <a:pt x="175" y="44"/>
                    <a:pt x="178" y="44"/>
                  </a:cubicBezTo>
                  <a:cubicBezTo>
                    <a:pt x="174" y="45"/>
                    <a:pt x="170" y="47"/>
                    <a:pt x="166" y="49"/>
                  </a:cubicBezTo>
                  <a:close/>
                  <a:moveTo>
                    <a:pt x="166" y="53"/>
                  </a:moveTo>
                  <a:cubicBezTo>
                    <a:pt x="163" y="55"/>
                    <a:pt x="159" y="58"/>
                    <a:pt x="156" y="60"/>
                  </a:cubicBezTo>
                  <a:cubicBezTo>
                    <a:pt x="155" y="61"/>
                    <a:pt x="154" y="61"/>
                    <a:pt x="153" y="62"/>
                  </a:cubicBezTo>
                  <a:cubicBezTo>
                    <a:pt x="154" y="60"/>
                    <a:pt x="155" y="59"/>
                    <a:pt x="156" y="58"/>
                  </a:cubicBezTo>
                  <a:cubicBezTo>
                    <a:pt x="159" y="56"/>
                    <a:pt x="162" y="55"/>
                    <a:pt x="166" y="53"/>
                  </a:cubicBezTo>
                  <a:cubicBezTo>
                    <a:pt x="166" y="53"/>
                    <a:pt x="166" y="53"/>
                    <a:pt x="166" y="53"/>
                  </a:cubicBezTo>
                  <a:close/>
                  <a:moveTo>
                    <a:pt x="154" y="49"/>
                  </a:moveTo>
                  <a:cubicBezTo>
                    <a:pt x="154" y="48"/>
                    <a:pt x="155" y="48"/>
                    <a:pt x="155" y="48"/>
                  </a:cubicBezTo>
                  <a:cubicBezTo>
                    <a:pt x="157" y="47"/>
                    <a:pt x="159" y="46"/>
                    <a:pt x="160" y="46"/>
                  </a:cubicBezTo>
                  <a:cubicBezTo>
                    <a:pt x="158" y="47"/>
                    <a:pt x="156" y="48"/>
                    <a:pt x="154" y="49"/>
                  </a:cubicBezTo>
                  <a:close/>
                  <a:moveTo>
                    <a:pt x="155" y="45"/>
                  </a:moveTo>
                  <a:cubicBezTo>
                    <a:pt x="152" y="46"/>
                    <a:pt x="149" y="47"/>
                    <a:pt x="147" y="48"/>
                  </a:cubicBezTo>
                  <a:cubicBezTo>
                    <a:pt x="149" y="46"/>
                    <a:pt x="152" y="44"/>
                    <a:pt x="155" y="42"/>
                  </a:cubicBezTo>
                  <a:cubicBezTo>
                    <a:pt x="157" y="42"/>
                    <a:pt x="159" y="41"/>
                    <a:pt x="161" y="41"/>
                  </a:cubicBezTo>
                  <a:cubicBezTo>
                    <a:pt x="159" y="42"/>
                    <a:pt x="157" y="44"/>
                    <a:pt x="155" y="45"/>
                  </a:cubicBezTo>
                  <a:close/>
                  <a:moveTo>
                    <a:pt x="154" y="34"/>
                  </a:moveTo>
                  <a:cubicBezTo>
                    <a:pt x="153" y="34"/>
                    <a:pt x="153" y="34"/>
                    <a:pt x="152" y="34"/>
                  </a:cubicBezTo>
                  <a:cubicBezTo>
                    <a:pt x="153" y="34"/>
                    <a:pt x="153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4"/>
                    <a:pt x="154" y="34"/>
                  </a:cubicBezTo>
                  <a:close/>
                  <a:moveTo>
                    <a:pt x="152" y="36"/>
                  </a:moveTo>
                  <a:cubicBezTo>
                    <a:pt x="150" y="37"/>
                    <a:pt x="147" y="38"/>
                    <a:pt x="145" y="40"/>
                  </a:cubicBezTo>
                  <a:cubicBezTo>
                    <a:pt x="145" y="40"/>
                    <a:pt x="145" y="40"/>
                    <a:pt x="144" y="40"/>
                  </a:cubicBezTo>
                  <a:cubicBezTo>
                    <a:pt x="146" y="38"/>
                    <a:pt x="148" y="37"/>
                    <a:pt x="150" y="36"/>
                  </a:cubicBezTo>
                  <a:cubicBezTo>
                    <a:pt x="151" y="36"/>
                    <a:pt x="151" y="36"/>
                    <a:pt x="152" y="36"/>
                  </a:cubicBezTo>
                  <a:close/>
                  <a:moveTo>
                    <a:pt x="150" y="34"/>
                  </a:moveTo>
                  <a:cubicBezTo>
                    <a:pt x="148" y="34"/>
                    <a:pt x="147" y="34"/>
                    <a:pt x="146" y="34"/>
                  </a:cubicBezTo>
                  <a:cubicBezTo>
                    <a:pt x="146" y="34"/>
                    <a:pt x="147" y="33"/>
                    <a:pt x="147" y="33"/>
                  </a:cubicBezTo>
                  <a:cubicBezTo>
                    <a:pt x="149" y="33"/>
                    <a:pt x="150" y="33"/>
                    <a:pt x="151" y="33"/>
                  </a:cubicBezTo>
                  <a:cubicBezTo>
                    <a:pt x="151" y="33"/>
                    <a:pt x="150" y="34"/>
                    <a:pt x="150" y="34"/>
                  </a:cubicBezTo>
                  <a:close/>
                  <a:moveTo>
                    <a:pt x="151" y="29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150" y="29"/>
                    <a:pt x="149" y="29"/>
                    <a:pt x="148" y="29"/>
                  </a:cubicBezTo>
                  <a:cubicBezTo>
                    <a:pt x="148" y="29"/>
                    <a:pt x="148" y="28"/>
                    <a:pt x="149" y="28"/>
                  </a:cubicBezTo>
                  <a:cubicBezTo>
                    <a:pt x="150" y="28"/>
                    <a:pt x="151" y="29"/>
                    <a:pt x="152" y="29"/>
                  </a:cubicBezTo>
                  <a:cubicBezTo>
                    <a:pt x="151" y="29"/>
                    <a:pt x="151" y="29"/>
                    <a:pt x="151" y="29"/>
                  </a:cubicBezTo>
                  <a:close/>
                  <a:moveTo>
                    <a:pt x="148" y="20"/>
                  </a:moveTo>
                  <a:cubicBezTo>
                    <a:pt x="146" y="18"/>
                    <a:pt x="144" y="17"/>
                    <a:pt x="142" y="16"/>
                  </a:cubicBezTo>
                  <a:cubicBezTo>
                    <a:pt x="142" y="16"/>
                    <a:pt x="143" y="16"/>
                    <a:pt x="143" y="15"/>
                  </a:cubicBezTo>
                  <a:cubicBezTo>
                    <a:pt x="146" y="16"/>
                    <a:pt x="149" y="17"/>
                    <a:pt x="152" y="18"/>
                  </a:cubicBezTo>
                  <a:cubicBezTo>
                    <a:pt x="151" y="18"/>
                    <a:pt x="149" y="19"/>
                    <a:pt x="148" y="20"/>
                  </a:cubicBezTo>
                  <a:close/>
                  <a:moveTo>
                    <a:pt x="139" y="9"/>
                  </a:moveTo>
                  <a:cubicBezTo>
                    <a:pt x="139" y="9"/>
                    <a:pt x="139" y="9"/>
                    <a:pt x="139" y="9"/>
                  </a:cubicBezTo>
                  <a:cubicBezTo>
                    <a:pt x="138" y="8"/>
                    <a:pt x="138" y="8"/>
                    <a:pt x="138" y="8"/>
                  </a:cubicBezTo>
                  <a:cubicBezTo>
                    <a:pt x="140" y="9"/>
                    <a:pt x="142" y="9"/>
                    <a:pt x="145" y="9"/>
                  </a:cubicBezTo>
                  <a:cubicBezTo>
                    <a:pt x="145" y="9"/>
                    <a:pt x="145" y="10"/>
                    <a:pt x="146" y="10"/>
                  </a:cubicBezTo>
                  <a:cubicBezTo>
                    <a:pt x="144" y="9"/>
                    <a:pt x="142" y="9"/>
                    <a:pt x="139" y="9"/>
                  </a:cubicBezTo>
                  <a:close/>
                  <a:moveTo>
                    <a:pt x="143" y="13"/>
                  </a:moveTo>
                  <a:cubicBezTo>
                    <a:pt x="142" y="13"/>
                    <a:pt x="142" y="13"/>
                    <a:pt x="142" y="13"/>
                  </a:cubicBezTo>
                  <a:cubicBezTo>
                    <a:pt x="140" y="13"/>
                    <a:pt x="138" y="13"/>
                    <a:pt x="135" y="13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8" y="12"/>
                    <a:pt x="141" y="13"/>
                    <a:pt x="143" y="13"/>
                  </a:cubicBezTo>
                  <a:close/>
                  <a:moveTo>
                    <a:pt x="136" y="14"/>
                  </a:moveTo>
                  <a:cubicBezTo>
                    <a:pt x="137" y="14"/>
                    <a:pt x="138" y="14"/>
                    <a:pt x="139" y="15"/>
                  </a:cubicBezTo>
                  <a:cubicBezTo>
                    <a:pt x="139" y="15"/>
                    <a:pt x="139" y="15"/>
                    <a:pt x="138" y="15"/>
                  </a:cubicBezTo>
                  <a:cubicBezTo>
                    <a:pt x="138" y="15"/>
                    <a:pt x="137" y="14"/>
                    <a:pt x="136" y="14"/>
                  </a:cubicBezTo>
                  <a:cubicBezTo>
                    <a:pt x="136" y="14"/>
                    <a:pt x="136" y="14"/>
                    <a:pt x="136" y="14"/>
                  </a:cubicBezTo>
                  <a:close/>
                  <a:moveTo>
                    <a:pt x="138" y="18"/>
                  </a:moveTo>
                  <a:cubicBezTo>
                    <a:pt x="141" y="19"/>
                    <a:pt x="143" y="20"/>
                    <a:pt x="146" y="21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3" y="20"/>
                    <a:pt x="140" y="20"/>
                    <a:pt x="137" y="19"/>
                  </a:cubicBezTo>
                  <a:cubicBezTo>
                    <a:pt x="137" y="19"/>
                    <a:pt x="138" y="19"/>
                    <a:pt x="138" y="18"/>
                  </a:cubicBezTo>
                  <a:close/>
                  <a:moveTo>
                    <a:pt x="141" y="27"/>
                  </a:moveTo>
                  <a:cubicBezTo>
                    <a:pt x="143" y="27"/>
                    <a:pt x="144" y="27"/>
                    <a:pt x="146" y="28"/>
                  </a:cubicBezTo>
                  <a:cubicBezTo>
                    <a:pt x="146" y="28"/>
                    <a:pt x="145" y="28"/>
                    <a:pt x="145" y="28"/>
                  </a:cubicBezTo>
                  <a:cubicBezTo>
                    <a:pt x="143" y="28"/>
                    <a:pt x="142" y="28"/>
                    <a:pt x="140" y="27"/>
                  </a:cubicBezTo>
                  <a:cubicBezTo>
                    <a:pt x="140" y="27"/>
                    <a:pt x="141" y="27"/>
                    <a:pt x="141" y="27"/>
                  </a:cubicBezTo>
                  <a:close/>
                  <a:moveTo>
                    <a:pt x="142" y="30"/>
                  </a:moveTo>
                  <a:cubicBezTo>
                    <a:pt x="142" y="30"/>
                    <a:pt x="142" y="30"/>
                    <a:pt x="142" y="30"/>
                  </a:cubicBezTo>
                  <a:cubicBezTo>
                    <a:pt x="140" y="30"/>
                    <a:pt x="138" y="29"/>
                    <a:pt x="137" y="29"/>
                  </a:cubicBezTo>
                  <a:cubicBezTo>
                    <a:pt x="137" y="29"/>
                    <a:pt x="137" y="29"/>
                    <a:pt x="138" y="29"/>
                  </a:cubicBezTo>
                  <a:cubicBezTo>
                    <a:pt x="139" y="29"/>
                    <a:pt x="141" y="29"/>
                    <a:pt x="142" y="30"/>
                  </a:cubicBezTo>
                  <a:close/>
                  <a:moveTo>
                    <a:pt x="140" y="34"/>
                  </a:moveTo>
                  <a:cubicBezTo>
                    <a:pt x="141" y="33"/>
                    <a:pt x="142" y="33"/>
                    <a:pt x="144" y="33"/>
                  </a:cubicBezTo>
                  <a:cubicBezTo>
                    <a:pt x="143" y="33"/>
                    <a:pt x="143" y="34"/>
                    <a:pt x="142" y="34"/>
                  </a:cubicBezTo>
                  <a:cubicBezTo>
                    <a:pt x="141" y="34"/>
                    <a:pt x="139" y="34"/>
                    <a:pt x="138" y="34"/>
                  </a:cubicBezTo>
                  <a:cubicBezTo>
                    <a:pt x="139" y="34"/>
                    <a:pt x="139" y="34"/>
                    <a:pt x="140" y="34"/>
                  </a:cubicBezTo>
                  <a:close/>
                  <a:moveTo>
                    <a:pt x="143" y="36"/>
                  </a:moveTo>
                  <a:cubicBezTo>
                    <a:pt x="144" y="36"/>
                    <a:pt x="146" y="36"/>
                    <a:pt x="147" y="36"/>
                  </a:cubicBezTo>
                  <a:cubicBezTo>
                    <a:pt x="145" y="37"/>
                    <a:pt x="143" y="39"/>
                    <a:pt x="141" y="40"/>
                  </a:cubicBezTo>
                  <a:cubicBezTo>
                    <a:pt x="140" y="40"/>
                    <a:pt x="139" y="40"/>
                    <a:pt x="138" y="40"/>
                  </a:cubicBezTo>
                  <a:cubicBezTo>
                    <a:pt x="137" y="40"/>
                    <a:pt x="136" y="40"/>
                    <a:pt x="135" y="40"/>
                  </a:cubicBezTo>
                  <a:cubicBezTo>
                    <a:pt x="137" y="39"/>
                    <a:pt x="140" y="37"/>
                    <a:pt x="143" y="36"/>
                  </a:cubicBezTo>
                  <a:close/>
                  <a:moveTo>
                    <a:pt x="137" y="42"/>
                  </a:moveTo>
                  <a:cubicBezTo>
                    <a:pt x="134" y="42"/>
                    <a:pt x="132" y="43"/>
                    <a:pt x="130" y="43"/>
                  </a:cubicBezTo>
                  <a:cubicBezTo>
                    <a:pt x="131" y="43"/>
                    <a:pt x="131" y="43"/>
                    <a:pt x="132" y="42"/>
                  </a:cubicBezTo>
                  <a:cubicBezTo>
                    <a:pt x="133" y="42"/>
                    <a:pt x="135" y="42"/>
                    <a:pt x="137" y="42"/>
                  </a:cubicBezTo>
                  <a:close/>
                  <a:moveTo>
                    <a:pt x="136" y="44"/>
                  </a:moveTo>
                  <a:cubicBezTo>
                    <a:pt x="136" y="44"/>
                    <a:pt x="135" y="45"/>
                    <a:pt x="135" y="45"/>
                  </a:cubicBezTo>
                  <a:cubicBezTo>
                    <a:pt x="131" y="46"/>
                    <a:pt x="128" y="46"/>
                    <a:pt x="124" y="47"/>
                  </a:cubicBezTo>
                  <a:cubicBezTo>
                    <a:pt x="125" y="47"/>
                    <a:pt x="125" y="46"/>
                    <a:pt x="126" y="46"/>
                  </a:cubicBezTo>
                  <a:cubicBezTo>
                    <a:pt x="129" y="45"/>
                    <a:pt x="133" y="45"/>
                    <a:pt x="136" y="44"/>
                  </a:cubicBezTo>
                  <a:close/>
                  <a:moveTo>
                    <a:pt x="126" y="44"/>
                  </a:moveTo>
                  <a:cubicBezTo>
                    <a:pt x="123" y="45"/>
                    <a:pt x="120" y="46"/>
                    <a:pt x="117" y="47"/>
                  </a:cubicBezTo>
                  <a:cubicBezTo>
                    <a:pt x="118" y="45"/>
                    <a:pt x="120" y="44"/>
                    <a:pt x="121" y="42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24" y="42"/>
                    <a:pt x="126" y="42"/>
                    <a:pt x="129" y="42"/>
                  </a:cubicBezTo>
                  <a:cubicBezTo>
                    <a:pt x="128" y="43"/>
                    <a:pt x="127" y="44"/>
                    <a:pt x="126" y="44"/>
                  </a:cubicBezTo>
                  <a:close/>
                  <a:moveTo>
                    <a:pt x="111" y="46"/>
                  </a:moveTo>
                  <a:cubicBezTo>
                    <a:pt x="113" y="45"/>
                    <a:pt x="114" y="44"/>
                    <a:pt x="115" y="42"/>
                  </a:cubicBezTo>
                  <a:cubicBezTo>
                    <a:pt x="116" y="42"/>
                    <a:pt x="117" y="42"/>
                    <a:pt x="118" y="42"/>
                  </a:cubicBezTo>
                  <a:cubicBezTo>
                    <a:pt x="116" y="44"/>
                    <a:pt x="114" y="45"/>
                    <a:pt x="111" y="46"/>
                  </a:cubicBezTo>
                  <a:close/>
                  <a:moveTo>
                    <a:pt x="115" y="41"/>
                  </a:moveTo>
                  <a:cubicBezTo>
                    <a:pt x="114" y="40"/>
                    <a:pt x="113" y="40"/>
                    <a:pt x="112" y="41"/>
                  </a:cubicBezTo>
                  <a:cubicBezTo>
                    <a:pt x="110" y="41"/>
                    <a:pt x="109" y="41"/>
                    <a:pt x="107" y="41"/>
                  </a:cubicBezTo>
                  <a:cubicBezTo>
                    <a:pt x="107" y="40"/>
                    <a:pt x="108" y="40"/>
                    <a:pt x="108" y="40"/>
                  </a:cubicBezTo>
                  <a:cubicBezTo>
                    <a:pt x="112" y="39"/>
                    <a:pt x="115" y="38"/>
                    <a:pt x="119" y="37"/>
                  </a:cubicBezTo>
                  <a:cubicBezTo>
                    <a:pt x="118" y="38"/>
                    <a:pt x="116" y="39"/>
                    <a:pt x="115" y="41"/>
                  </a:cubicBezTo>
                  <a:close/>
                  <a:moveTo>
                    <a:pt x="116" y="33"/>
                  </a:moveTo>
                  <a:cubicBezTo>
                    <a:pt x="115" y="33"/>
                    <a:pt x="115" y="33"/>
                    <a:pt x="114" y="34"/>
                  </a:cubicBezTo>
                  <a:cubicBezTo>
                    <a:pt x="115" y="33"/>
                    <a:pt x="115" y="33"/>
                    <a:pt x="116" y="33"/>
                  </a:cubicBezTo>
                  <a:cubicBezTo>
                    <a:pt x="116" y="33"/>
                    <a:pt x="117" y="33"/>
                    <a:pt x="117" y="33"/>
                  </a:cubicBezTo>
                  <a:cubicBezTo>
                    <a:pt x="117" y="33"/>
                    <a:pt x="117" y="33"/>
                    <a:pt x="116" y="33"/>
                  </a:cubicBezTo>
                  <a:close/>
                  <a:moveTo>
                    <a:pt x="105" y="29"/>
                  </a:moveTo>
                  <a:cubicBezTo>
                    <a:pt x="104" y="29"/>
                    <a:pt x="103" y="29"/>
                    <a:pt x="102" y="29"/>
                  </a:cubicBezTo>
                  <a:cubicBezTo>
                    <a:pt x="104" y="29"/>
                    <a:pt x="106" y="28"/>
                    <a:pt x="107" y="27"/>
                  </a:cubicBezTo>
                  <a:cubicBezTo>
                    <a:pt x="108" y="27"/>
                    <a:pt x="108" y="27"/>
                    <a:pt x="109" y="27"/>
                  </a:cubicBezTo>
                  <a:cubicBezTo>
                    <a:pt x="108" y="28"/>
                    <a:pt x="106" y="29"/>
                    <a:pt x="105" y="29"/>
                  </a:cubicBezTo>
                  <a:close/>
                  <a:moveTo>
                    <a:pt x="103" y="32"/>
                  </a:moveTo>
                  <a:cubicBezTo>
                    <a:pt x="104" y="32"/>
                    <a:pt x="104" y="32"/>
                    <a:pt x="105" y="32"/>
                  </a:cubicBezTo>
                  <a:cubicBezTo>
                    <a:pt x="104" y="33"/>
                    <a:pt x="102" y="34"/>
                    <a:pt x="101" y="35"/>
                  </a:cubicBezTo>
                  <a:cubicBezTo>
                    <a:pt x="100" y="35"/>
                    <a:pt x="100" y="35"/>
                    <a:pt x="99" y="35"/>
                  </a:cubicBezTo>
                  <a:cubicBezTo>
                    <a:pt x="99" y="35"/>
                    <a:pt x="98" y="35"/>
                    <a:pt x="98" y="36"/>
                  </a:cubicBezTo>
                  <a:cubicBezTo>
                    <a:pt x="98" y="36"/>
                    <a:pt x="97" y="36"/>
                    <a:pt x="96" y="37"/>
                  </a:cubicBezTo>
                  <a:cubicBezTo>
                    <a:pt x="98" y="35"/>
                    <a:pt x="101" y="33"/>
                    <a:pt x="103" y="32"/>
                  </a:cubicBezTo>
                  <a:close/>
                  <a:moveTo>
                    <a:pt x="96" y="35"/>
                  </a:moveTo>
                  <a:cubicBezTo>
                    <a:pt x="97" y="34"/>
                    <a:pt x="98" y="33"/>
                    <a:pt x="99" y="32"/>
                  </a:cubicBezTo>
                  <a:cubicBezTo>
                    <a:pt x="99" y="32"/>
                    <a:pt x="100" y="32"/>
                    <a:pt x="100" y="32"/>
                  </a:cubicBezTo>
                  <a:cubicBezTo>
                    <a:pt x="99" y="33"/>
                    <a:pt x="98" y="34"/>
                    <a:pt x="96" y="35"/>
                  </a:cubicBezTo>
                  <a:close/>
                  <a:moveTo>
                    <a:pt x="96" y="30"/>
                  </a:moveTo>
                  <a:cubicBezTo>
                    <a:pt x="96" y="30"/>
                    <a:pt x="95" y="30"/>
                    <a:pt x="95" y="30"/>
                  </a:cubicBezTo>
                  <a:cubicBezTo>
                    <a:pt x="97" y="29"/>
                    <a:pt x="98" y="28"/>
                    <a:pt x="100" y="27"/>
                  </a:cubicBezTo>
                  <a:cubicBezTo>
                    <a:pt x="100" y="27"/>
                    <a:pt x="100" y="27"/>
                    <a:pt x="100" y="27"/>
                  </a:cubicBezTo>
                  <a:cubicBezTo>
                    <a:pt x="99" y="28"/>
                    <a:pt x="97" y="29"/>
                    <a:pt x="96" y="30"/>
                  </a:cubicBezTo>
                  <a:close/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88" y="32"/>
                    <a:pt x="86" y="33"/>
                    <a:pt x="85" y="33"/>
                  </a:cubicBezTo>
                  <a:cubicBezTo>
                    <a:pt x="85" y="33"/>
                    <a:pt x="85" y="33"/>
                    <a:pt x="85" y="33"/>
                  </a:cubicBezTo>
                  <a:cubicBezTo>
                    <a:pt x="87" y="31"/>
                    <a:pt x="89" y="28"/>
                    <a:pt x="91" y="26"/>
                  </a:cubicBezTo>
                  <a:cubicBezTo>
                    <a:pt x="93" y="26"/>
                    <a:pt x="95" y="27"/>
                    <a:pt x="97" y="27"/>
                  </a:cubicBezTo>
                  <a:cubicBezTo>
                    <a:pt x="95" y="28"/>
                    <a:pt x="92" y="30"/>
                    <a:pt x="90" y="31"/>
                  </a:cubicBezTo>
                  <a:close/>
                  <a:moveTo>
                    <a:pt x="89" y="18"/>
                  </a:moveTo>
                  <a:cubicBezTo>
                    <a:pt x="89" y="18"/>
                    <a:pt x="89" y="18"/>
                    <a:pt x="88" y="18"/>
                  </a:cubicBezTo>
                  <a:cubicBezTo>
                    <a:pt x="88" y="18"/>
                    <a:pt x="87" y="19"/>
                    <a:pt x="87" y="19"/>
                  </a:cubicBezTo>
                  <a:cubicBezTo>
                    <a:pt x="83" y="21"/>
                    <a:pt x="79" y="23"/>
                    <a:pt x="75" y="26"/>
                  </a:cubicBezTo>
                  <a:cubicBezTo>
                    <a:pt x="73" y="27"/>
                    <a:pt x="70" y="28"/>
                    <a:pt x="68" y="29"/>
                  </a:cubicBezTo>
                  <a:cubicBezTo>
                    <a:pt x="68" y="29"/>
                    <a:pt x="68" y="28"/>
                    <a:pt x="69" y="28"/>
                  </a:cubicBezTo>
                  <a:cubicBezTo>
                    <a:pt x="73" y="25"/>
                    <a:pt x="78" y="23"/>
                    <a:pt x="83" y="20"/>
                  </a:cubicBezTo>
                  <a:cubicBezTo>
                    <a:pt x="86" y="19"/>
                    <a:pt x="90" y="17"/>
                    <a:pt x="94" y="16"/>
                  </a:cubicBezTo>
                  <a:cubicBezTo>
                    <a:pt x="93" y="16"/>
                    <a:pt x="93" y="16"/>
                    <a:pt x="92" y="17"/>
                  </a:cubicBezTo>
                  <a:cubicBezTo>
                    <a:pt x="91" y="17"/>
                    <a:pt x="90" y="18"/>
                    <a:pt x="89" y="18"/>
                  </a:cubicBezTo>
                  <a:close/>
                  <a:moveTo>
                    <a:pt x="80" y="17"/>
                  </a:moveTo>
                  <a:cubicBezTo>
                    <a:pt x="73" y="19"/>
                    <a:pt x="66" y="23"/>
                    <a:pt x="60" y="27"/>
                  </a:cubicBezTo>
                  <a:cubicBezTo>
                    <a:pt x="60" y="27"/>
                    <a:pt x="60" y="28"/>
                    <a:pt x="60" y="28"/>
                  </a:cubicBezTo>
                  <a:cubicBezTo>
                    <a:pt x="58" y="29"/>
                    <a:pt x="56" y="31"/>
                    <a:pt x="54" y="32"/>
                  </a:cubicBezTo>
                  <a:cubicBezTo>
                    <a:pt x="51" y="34"/>
                    <a:pt x="48" y="35"/>
                    <a:pt x="45" y="36"/>
                  </a:cubicBezTo>
                  <a:cubicBezTo>
                    <a:pt x="48" y="34"/>
                    <a:pt x="52" y="31"/>
                    <a:pt x="55" y="29"/>
                  </a:cubicBezTo>
                  <a:cubicBezTo>
                    <a:pt x="62" y="23"/>
                    <a:pt x="70" y="19"/>
                    <a:pt x="79" y="15"/>
                  </a:cubicBezTo>
                  <a:cubicBezTo>
                    <a:pt x="81" y="14"/>
                    <a:pt x="83" y="13"/>
                    <a:pt x="85" y="12"/>
                  </a:cubicBezTo>
                  <a:cubicBezTo>
                    <a:pt x="83" y="13"/>
                    <a:pt x="81" y="14"/>
                    <a:pt x="80" y="15"/>
                  </a:cubicBezTo>
                  <a:cubicBezTo>
                    <a:pt x="79" y="16"/>
                    <a:pt x="79" y="16"/>
                    <a:pt x="80" y="17"/>
                  </a:cubicBezTo>
                  <a:close/>
                  <a:moveTo>
                    <a:pt x="50" y="40"/>
                  </a:moveTo>
                  <a:cubicBezTo>
                    <a:pt x="51" y="39"/>
                    <a:pt x="52" y="38"/>
                    <a:pt x="53" y="38"/>
                  </a:cubicBezTo>
                  <a:cubicBezTo>
                    <a:pt x="52" y="39"/>
                    <a:pt x="51" y="40"/>
                    <a:pt x="50" y="41"/>
                  </a:cubicBezTo>
                  <a:cubicBezTo>
                    <a:pt x="50" y="40"/>
                    <a:pt x="50" y="40"/>
                    <a:pt x="50" y="40"/>
                  </a:cubicBezTo>
                  <a:close/>
                  <a:moveTo>
                    <a:pt x="56" y="38"/>
                  </a:moveTo>
                  <a:cubicBezTo>
                    <a:pt x="56" y="38"/>
                    <a:pt x="57" y="38"/>
                    <a:pt x="57" y="38"/>
                  </a:cubicBezTo>
                  <a:cubicBezTo>
                    <a:pt x="56" y="40"/>
                    <a:pt x="54" y="42"/>
                    <a:pt x="53" y="44"/>
                  </a:cubicBezTo>
                  <a:cubicBezTo>
                    <a:pt x="49" y="46"/>
                    <a:pt x="46" y="48"/>
                    <a:pt x="43" y="51"/>
                  </a:cubicBezTo>
                  <a:cubicBezTo>
                    <a:pt x="44" y="51"/>
                    <a:pt x="44" y="50"/>
                    <a:pt x="44" y="50"/>
                  </a:cubicBezTo>
                  <a:cubicBezTo>
                    <a:pt x="48" y="46"/>
                    <a:pt x="52" y="42"/>
                    <a:pt x="56" y="38"/>
                  </a:cubicBezTo>
                  <a:close/>
                  <a:moveTo>
                    <a:pt x="49" y="48"/>
                  </a:moveTo>
                  <a:cubicBezTo>
                    <a:pt x="49" y="49"/>
                    <a:pt x="48" y="50"/>
                    <a:pt x="47" y="50"/>
                  </a:cubicBezTo>
                  <a:cubicBezTo>
                    <a:pt x="46" y="51"/>
                    <a:pt x="46" y="52"/>
                    <a:pt x="45" y="53"/>
                  </a:cubicBezTo>
                  <a:cubicBezTo>
                    <a:pt x="43" y="54"/>
                    <a:pt x="41" y="56"/>
                    <a:pt x="40" y="57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3" y="53"/>
                    <a:pt x="46" y="51"/>
                    <a:pt x="49" y="48"/>
                  </a:cubicBezTo>
                  <a:close/>
                  <a:moveTo>
                    <a:pt x="39" y="55"/>
                  </a:moveTo>
                  <a:cubicBezTo>
                    <a:pt x="38" y="55"/>
                    <a:pt x="38" y="56"/>
                    <a:pt x="37" y="57"/>
                  </a:cubicBezTo>
                  <a:cubicBezTo>
                    <a:pt x="37" y="57"/>
                    <a:pt x="37" y="56"/>
                    <a:pt x="37" y="56"/>
                  </a:cubicBezTo>
                  <a:cubicBezTo>
                    <a:pt x="38" y="56"/>
                    <a:pt x="38" y="55"/>
                    <a:pt x="39" y="54"/>
                  </a:cubicBezTo>
                  <a:cubicBezTo>
                    <a:pt x="39" y="54"/>
                    <a:pt x="40" y="53"/>
                    <a:pt x="40" y="53"/>
                  </a:cubicBezTo>
                  <a:lnTo>
                    <a:pt x="39" y="55"/>
                  </a:lnTo>
                  <a:close/>
                  <a:moveTo>
                    <a:pt x="38" y="65"/>
                  </a:moveTo>
                  <a:cubicBezTo>
                    <a:pt x="40" y="64"/>
                    <a:pt x="42" y="62"/>
                    <a:pt x="45" y="60"/>
                  </a:cubicBezTo>
                  <a:cubicBezTo>
                    <a:pt x="40" y="65"/>
                    <a:pt x="35" y="70"/>
                    <a:pt x="30" y="75"/>
                  </a:cubicBezTo>
                  <a:cubicBezTo>
                    <a:pt x="30" y="75"/>
                    <a:pt x="30" y="77"/>
                    <a:pt x="31" y="76"/>
                  </a:cubicBezTo>
                  <a:cubicBezTo>
                    <a:pt x="32" y="76"/>
                    <a:pt x="33" y="75"/>
                    <a:pt x="34" y="75"/>
                  </a:cubicBezTo>
                  <a:cubicBezTo>
                    <a:pt x="33" y="75"/>
                    <a:pt x="33" y="76"/>
                    <a:pt x="32" y="76"/>
                  </a:cubicBezTo>
                  <a:cubicBezTo>
                    <a:pt x="31" y="77"/>
                    <a:pt x="29" y="78"/>
                    <a:pt x="27" y="78"/>
                  </a:cubicBezTo>
                  <a:cubicBezTo>
                    <a:pt x="27" y="77"/>
                    <a:pt x="28" y="76"/>
                    <a:pt x="29" y="75"/>
                  </a:cubicBezTo>
                  <a:cubicBezTo>
                    <a:pt x="32" y="72"/>
                    <a:pt x="35" y="69"/>
                    <a:pt x="38" y="65"/>
                  </a:cubicBezTo>
                  <a:close/>
                  <a:moveTo>
                    <a:pt x="34" y="77"/>
                  </a:moveTo>
                  <a:cubicBezTo>
                    <a:pt x="35" y="77"/>
                    <a:pt x="36" y="76"/>
                    <a:pt x="37" y="75"/>
                  </a:cubicBezTo>
                  <a:cubicBezTo>
                    <a:pt x="35" y="78"/>
                    <a:pt x="32" y="81"/>
                    <a:pt x="30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1" y="81"/>
                    <a:pt x="32" y="79"/>
                    <a:pt x="34" y="77"/>
                  </a:cubicBezTo>
                  <a:close/>
                  <a:moveTo>
                    <a:pt x="30" y="93"/>
                  </a:moveTo>
                  <a:cubicBezTo>
                    <a:pt x="30" y="93"/>
                    <a:pt x="30" y="93"/>
                    <a:pt x="30" y="94"/>
                  </a:cubicBezTo>
                  <a:cubicBezTo>
                    <a:pt x="30" y="94"/>
                    <a:pt x="30" y="94"/>
                    <a:pt x="30" y="94"/>
                  </a:cubicBezTo>
                  <a:cubicBezTo>
                    <a:pt x="30" y="94"/>
                    <a:pt x="30" y="93"/>
                    <a:pt x="29" y="93"/>
                  </a:cubicBezTo>
                  <a:cubicBezTo>
                    <a:pt x="29" y="93"/>
                    <a:pt x="30" y="93"/>
                    <a:pt x="30" y="93"/>
                  </a:cubicBezTo>
                  <a:close/>
                  <a:moveTo>
                    <a:pt x="32" y="123"/>
                  </a:moveTo>
                  <a:cubicBezTo>
                    <a:pt x="32" y="124"/>
                    <a:pt x="32" y="124"/>
                    <a:pt x="32" y="125"/>
                  </a:cubicBezTo>
                  <a:cubicBezTo>
                    <a:pt x="32" y="125"/>
                    <a:pt x="32" y="125"/>
                    <a:pt x="32" y="126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2" y="124"/>
                    <a:pt x="32" y="124"/>
                    <a:pt x="32" y="123"/>
                  </a:cubicBezTo>
                  <a:close/>
                  <a:moveTo>
                    <a:pt x="32" y="120"/>
                  </a:moveTo>
                  <a:cubicBezTo>
                    <a:pt x="32" y="119"/>
                    <a:pt x="33" y="117"/>
                    <a:pt x="33" y="115"/>
                  </a:cubicBezTo>
                  <a:cubicBezTo>
                    <a:pt x="33" y="116"/>
                    <a:pt x="34" y="118"/>
                    <a:pt x="34" y="119"/>
                  </a:cubicBezTo>
                  <a:cubicBezTo>
                    <a:pt x="34" y="120"/>
                    <a:pt x="34" y="120"/>
                    <a:pt x="34" y="121"/>
                  </a:cubicBezTo>
                  <a:cubicBezTo>
                    <a:pt x="33" y="122"/>
                    <a:pt x="33" y="122"/>
                    <a:pt x="33" y="123"/>
                  </a:cubicBezTo>
                  <a:cubicBezTo>
                    <a:pt x="33" y="122"/>
                    <a:pt x="32" y="121"/>
                    <a:pt x="32" y="120"/>
                  </a:cubicBezTo>
                  <a:close/>
                  <a:moveTo>
                    <a:pt x="33" y="131"/>
                  </a:moveTo>
                  <a:cubicBezTo>
                    <a:pt x="34" y="130"/>
                    <a:pt x="34" y="130"/>
                    <a:pt x="34" y="130"/>
                  </a:cubicBezTo>
                  <a:cubicBezTo>
                    <a:pt x="35" y="130"/>
                    <a:pt x="35" y="131"/>
                    <a:pt x="35" y="132"/>
                  </a:cubicBezTo>
                  <a:cubicBezTo>
                    <a:pt x="35" y="132"/>
                    <a:pt x="35" y="132"/>
                    <a:pt x="35" y="133"/>
                  </a:cubicBezTo>
                  <a:cubicBezTo>
                    <a:pt x="35" y="133"/>
                    <a:pt x="35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5"/>
                    <a:pt x="36" y="135"/>
                    <a:pt x="37" y="135"/>
                  </a:cubicBezTo>
                  <a:cubicBezTo>
                    <a:pt x="37" y="137"/>
                    <a:pt x="38" y="138"/>
                    <a:pt x="38" y="140"/>
                  </a:cubicBezTo>
                  <a:cubicBezTo>
                    <a:pt x="39" y="140"/>
                    <a:pt x="39" y="141"/>
                    <a:pt x="39" y="142"/>
                  </a:cubicBezTo>
                  <a:cubicBezTo>
                    <a:pt x="38" y="143"/>
                    <a:pt x="38" y="144"/>
                    <a:pt x="37" y="145"/>
                  </a:cubicBezTo>
                  <a:cubicBezTo>
                    <a:pt x="37" y="146"/>
                    <a:pt x="38" y="147"/>
                    <a:pt x="39" y="146"/>
                  </a:cubicBezTo>
                  <a:cubicBezTo>
                    <a:pt x="39" y="146"/>
                    <a:pt x="39" y="145"/>
                    <a:pt x="40" y="145"/>
                  </a:cubicBezTo>
                  <a:cubicBezTo>
                    <a:pt x="40" y="148"/>
                    <a:pt x="41" y="151"/>
                    <a:pt x="42" y="153"/>
                  </a:cubicBezTo>
                  <a:cubicBezTo>
                    <a:pt x="41" y="154"/>
                    <a:pt x="41" y="154"/>
                    <a:pt x="41" y="154"/>
                  </a:cubicBezTo>
                  <a:cubicBezTo>
                    <a:pt x="41" y="155"/>
                    <a:pt x="41" y="156"/>
                    <a:pt x="42" y="156"/>
                  </a:cubicBezTo>
                  <a:cubicBezTo>
                    <a:pt x="43" y="159"/>
                    <a:pt x="44" y="162"/>
                    <a:pt x="45" y="166"/>
                  </a:cubicBezTo>
                  <a:cubicBezTo>
                    <a:pt x="43" y="161"/>
                    <a:pt x="40" y="157"/>
                    <a:pt x="38" y="152"/>
                  </a:cubicBezTo>
                  <a:cubicBezTo>
                    <a:pt x="37" y="145"/>
                    <a:pt x="35" y="138"/>
                    <a:pt x="33" y="131"/>
                  </a:cubicBezTo>
                  <a:cubicBezTo>
                    <a:pt x="33" y="131"/>
                    <a:pt x="33" y="131"/>
                    <a:pt x="33" y="131"/>
                  </a:cubicBezTo>
                  <a:close/>
                  <a:moveTo>
                    <a:pt x="34" y="149"/>
                  </a:moveTo>
                  <a:cubicBezTo>
                    <a:pt x="35" y="152"/>
                    <a:pt x="36" y="155"/>
                    <a:pt x="37" y="157"/>
                  </a:cubicBezTo>
                  <a:cubicBezTo>
                    <a:pt x="37" y="158"/>
                    <a:pt x="37" y="158"/>
                    <a:pt x="37" y="158"/>
                  </a:cubicBezTo>
                  <a:cubicBezTo>
                    <a:pt x="37" y="159"/>
                    <a:pt x="38" y="161"/>
                    <a:pt x="38" y="163"/>
                  </a:cubicBezTo>
                  <a:cubicBezTo>
                    <a:pt x="37" y="161"/>
                    <a:pt x="36" y="160"/>
                    <a:pt x="36" y="159"/>
                  </a:cubicBezTo>
                  <a:cubicBezTo>
                    <a:pt x="35" y="156"/>
                    <a:pt x="35" y="152"/>
                    <a:pt x="34" y="149"/>
                  </a:cubicBezTo>
                  <a:cubicBezTo>
                    <a:pt x="34" y="149"/>
                    <a:pt x="34" y="149"/>
                    <a:pt x="34" y="149"/>
                  </a:cubicBezTo>
                  <a:close/>
                  <a:moveTo>
                    <a:pt x="38" y="166"/>
                  </a:moveTo>
                  <a:cubicBezTo>
                    <a:pt x="38" y="166"/>
                    <a:pt x="38" y="166"/>
                    <a:pt x="38" y="167"/>
                  </a:cubicBezTo>
                  <a:cubicBezTo>
                    <a:pt x="38" y="165"/>
                    <a:pt x="37" y="164"/>
                    <a:pt x="36" y="163"/>
                  </a:cubicBezTo>
                  <a:cubicBezTo>
                    <a:pt x="36" y="163"/>
                    <a:pt x="36" y="162"/>
                    <a:pt x="36" y="162"/>
                  </a:cubicBezTo>
                  <a:cubicBezTo>
                    <a:pt x="37" y="163"/>
                    <a:pt x="38" y="165"/>
                    <a:pt x="38" y="166"/>
                  </a:cubicBezTo>
                  <a:close/>
                  <a:moveTo>
                    <a:pt x="40" y="173"/>
                  </a:moveTo>
                  <a:cubicBezTo>
                    <a:pt x="40" y="175"/>
                    <a:pt x="40" y="176"/>
                    <a:pt x="40" y="178"/>
                  </a:cubicBezTo>
                  <a:cubicBezTo>
                    <a:pt x="39" y="175"/>
                    <a:pt x="38" y="173"/>
                    <a:pt x="38" y="170"/>
                  </a:cubicBezTo>
                  <a:cubicBezTo>
                    <a:pt x="38" y="171"/>
                    <a:pt x="39" y="172"/>
                    <a:pt x="40" y="173"/>
                  </a:cubicBezTo>
                  <a:close/>
                  <a:moveTo>
                    <a:pt x="42" y="197"/>
                  </a:moveTo>
                  <a:cubicBezTo>
                    <a:pt x="42" y="197"/>
                    <a:pt x="42" y="197"/>
                    <a:pt x="42" y="197"/>
                  </a:cubicBezTo>
                  <a:cubicBezTo>
                    <a:pt x="42" y="198"/>
                    <a:pt x="43" y="198"/>
                    <a:pt x="43" y="198"/>
                  </a:cubicBezTo>
                  <a:cubicBezTo>
                    <a:pt x="43" y="199"/>
                    <a:pt x="44" y="199"/>
                    <a:pt x="44" y="200"/>
                  </a:cubicBezTo>
                  <a:cubicBezTo>
                    <a:pt x="43" y="198"/>
                    <a:pt x="41" y="196"/>
                    <a:pt x="39" y="194"/>
                  </a:cubicBezTo>
                  <a:cubicBezTo>
                    <a:pt x="39" y="194"/>
                    <a:pt x="39" y="194"/>
                    <a:pt x="39" y="194"/>
                  </a:cubicBezTo>
                  <a:cubicBezTo>
                    <a:pt x="40" y="195"/>
                    <a:pt x="41" y="196"/>
                    <a:pt x="42" y="197"/>
                  </a:cubicBezTo>
                  <a:close/>
                  <a:moveTo>
                    <a:pt x="43" y="192"/>
                  </a:moveTo>
                  <a:cubicBezTo>
                    <a:pt x="43" y="191"/>
                    <a:pt x="42" y="190"/>
                    <a:pt x="42" y="189"/>
                  </a:cubicBezTo>
                  <a:cubicBezTo>
                    <a:pt x="43" y="191"/>
                    <a:pt x="45" y="194"/>
                    <a:pt x="47" y="196"/>
                  </a:cubicBezTo>
                  <a:cubicBezTo>
                    <a:pt x="46" y="196"/>
                    <a:pt x="45" y="195"/>
                    <a:pt x="45" y="195"/>
                  </a:cubicBezTo>
                  <a:cubicBezTo>
                    <a:pt x="44" y="194"/>
                    <a:pt x="43" y="193"/>
                    <a:pt x="43" y="192"/>
                  </a:cubicBezTo>
                  <a:close/>
                  <a:moveTo>
                    <a:pt x="48" y="198"/>
                  </a:moveTo>
                  <a:cubicBezTo>
                    <a:pt x="50" y="201"/>
                    <a:pt x="51" y="203"/>
                    <a:pt x="53" y="205"/>
                  </a:cubicBezTo>
                  <a:cubicBezTo>
                    <a:pt x="50" y="203"/>
                    <a:pt x="48" y="200"/>
                    <a:pt x="46" y="197"/>
                  </a:cubicBezTo>
                  <a:cubicBezTo>
                    <a:pt x="47" y="197"/>
                    <a:pt x="47" y="198"/>
                    <a:pt x="48" y="198"/>
                  </a:cubicBezTo>
                  <a:close/>
                  <a:moveTo>
                    <a:pt x="49" y="188"/>
                  </a:moveTo>
                  <a:cubicBezTo>
                    <a:pt x="51" y="190"/>
                    <a:pt x="52" y="192"/>
                    <a:pt x="53" y="194"/>
                  </a:cubicBezTo>
                  <a:cubicBezTo>
                    <a:pt x="54" y="197"/>
                    <a:pt x="55" y="201"/>
                    <a:pt x="56" y="204"/>
                  </a:cubicBezTo>
                  <a:cubicBezTo>
                    <a:pt x="55" y="203"/>
                    <a:pt x="55" y="203"/>
                    <a:pt x="54" y="202"/>
                  </a:cubicBezTo>
                  <a:cubicBezTo>
                    <a:pt x="52" y="197"/>
                    <a:pt x="51" y="193"/>
                    <a:pt x="49" y="188"/>
                  </a:cubicBezTo>
                  <a:close/>
                  <a:moveTo>
                    <a:pt x="61" y="205"/>
                  </a:moveTo>
                  <a:cubicBezTo>
                    <a:pt x="62" y="205"/>
                    <a:pt x="62" y="205"/>
                    <a:pt x="62" y="205"/>
                  </a:cubicBezTo>
                  <a:cubicBezTo>
                    <a:pt x="63" y="207"/>
                    <a:pt x="64" y="208"/>
                    <a:pt x="65" y="210"/>
                  </a:cubicBezTo>
                  <a:cubicBezTo>
                    <a:pt x="65" y="210"/>
                    <a:pt x="64" y="210"/>
                    <a:pt x="63" y="209"/>
                  </a:cubicBezTo>
                  <a:cubicBezTo>
                    <a:pt x="63" y="208"/>
                    <a:pt x="62" y="206"/>
                    <a:pt x="61" y="205"/>
                  </a:cubicBezTo>
                  <a:close/>
                  <a:moveTo>
                    <a:pt x="65" y="202"/>
                  </a:moveTo>
                  <a:cubicBezTo>
                    <a:pt x="65" y="202"/>
                    <a:pt x="65" y="202"/>
                    <a:pt x="65" y="201"/>
                  </a:cubicBezTo>
                  <a:cubicBezTo>
                    <a:pt x="65" y="201"/>
                    <a:pt x="66" y="200"/>
                    <a:pt x="66" y="200"/>
                  </a:cubicBezTo>
                  <a:cubicBezTo>
                    <a:pt x="66" y="200"/>
                    <a:pt x="67" y="201"/>
                    <a:pt x="67" y="201"/>
                  </a:cubicBezTo>
                  <a:cubicBezTo>
                    <a:pt x="67" y="201"/>
                    <a:pt x="66" y="202"/>
                    <a:pt x="65" y="202"/>
                  </a:cubicBezTo>
                  <a:close/>
                  <a:moveTo>
                    <a:pt x="70" y="206"/>
                  </a:moveTo>
                  <a:cubicBezTo>
                    <a:pt x="69" y="205"/>
                    <a:pt x="68" y="204"/>
                    <a:pt x="67" y="204"/>
                  </a:cubicBezTo>
                  <a:cubicBezTo>
                    <a:pt x="67" y="204"/>
                    <a:pt x="67" y="203"/>
                    <a:pt x="67" y="203"/>
                  </a:cubicBezTo>
                  <a:cubicBezTo>
                    <a:pt x="67" y="203"/>
                    <a:pt x="68" y="203"/>
                    <a:pt x="69" y="202"/>
                  </a:cubicBezTo>
                  <a:cubicBezTo>
                    <a:pt x="69" y="203"/>
                    <a:pt x="70" y="204"/>
                    <a:pt x="71" y="205"/>
                  </a:cubicBezTo>
                  <a:cubicBezTo>
                    <a:pt x="71" y="205"/>
                    <a:pt x="72" y="205"/>
                    <a:pt x="72" y="204"/>
                  </a:cubicBezTo>
                  <a:cubicBezTo>
                    <a:pt x="72" y="204"/>
                    <a:pt x="72" y="204"/>
                    <a:pt x="73" y="203"/>
                  </a:cubicBezTo>
                  <a:cubicBezTo>
                    <a:pt x="73" y="204"/>
                    <a:pt x="74" y="205"/>
                    <a:pt x="75" y="205"/>
                  </a:cubicBezTo>
                  <a:cubicBezTo>
                    <a:pt x="75" y="206"/>
                    <a:pt x="74" y="206"/>
                    <a:pt x="74" y="206"/>
                  </a:cubicBezTo>
                  <a:cubicBezTo>
                    <a:pt x="73" y="206"/>
                    <a:pt x="72" y="205"/>
                    <a:pt x="71" y="205"/>
                  </a:cubicBezTo>
                  <a:cubicBezTo>
                    <a:pt x="71" y="204"/>
                    <a:pt x="70" y="205"/>
                    <a:pt x="70" y="206"/>
                  </a:cubicBezTo>
                  <a:close/>
                  <a:moveTo>
                    <a:pt x="71" y="193"/>
                  </a:moveTo>
                  <a:cubicBezTo>
                    <a:pt x="72" y="192"/>
                    <a:pt x="73" y="191"/>
                    <a:pt x="73" y="190"/>
                  </a:cubicBezTo>
                  <a:cubicBezTo>
                    <a:pt x="73" y="191"/>
                    <a:pt x="73" y="192"/>
                    <a:pt x="73" y="194"/>
                  </a:cubicBezTo>
                  <a:cubicBezTo>
                    <a:pt x="72" y="193"/>
                    <a:pt x="72" y="193"/>
                    <a:pt x="71" y="193"/>
                  </a:cubicBezTo>
                  <a:close/>
                  <a:moveTo>
                    <a:pt x="73" y="159"/>
                  </a:moveTo>
                  <a:cubicBezTo>
                    <a:pt x="74" y="159"/>
                    <a:pt x="74" y="158"/>
                    <a:pt x="75" y="158"/>
                  </a:cubicBezTo>
                  <a:cubicBezTo>
                    <a:pt x="75" y="159"/>
                    <a:pt x="76" y="161"/>
                    <a:pt x="76" y="163"/>
                  </a:cubicBezTo>
                  <a:cubicBezTo>
                    <a:pt x="75" y="163"/>
                    <a:pt x="75" y="163"/>
                    <a:pt x="74" y="164"/>
                  </a:cubicBezTo>
                  <a:cubicBezTo>
                    <a:pt x="74" y="162"/>
                    <a:pt x="74" y="161"/>
                    <a:pt x="73" y="159"/>
                  </a:cubicBezTo>
                  <a:close/>
                  <a:moveTo>
                    <a:pt x="75" y="191"/>
                  </a:moveTo>
                  <a:cubicBezTo>
                    <a:pt x="75" y="191"/>
                    <a:pt x="75" y="191"/>
                    <a:pt x="76" y="192"/>
                  </a:cubicBezTo>
                  <a:cubicBezTo>
                    <a:pt x="75" y="192"/>
                    <a:pt x="75" y="192"/>
                    <a:pt x="75" y="193"/>
                  </a:cubicBezTo>
                  <a:cubicBezTo>
                    <a:pt x="75" y="192"/>
                    <a:pt x="75" y="192"/>
                    <a:pt x="75" y="191"/>
                  </a:cubicBezTo>
                  <a:close/>
                  <a:moveTo>
                    <a:pt x="75" y="188"/>
                  </a:moveTo>
                  <a:cubicBezTo>
                    <a:pt x="76" y="188"/>
                    <a:pt x="76" y="187"/>
                    <a:pt x="76" y="187"/>
                  </a:cubicBezTo>
                  <a:cubicBezTo>
                    <a:pt x="77" y="187"/>
                    <a:pt x="77" y="187"/>
                    <a:pt x="77" y="187"/>
                  </a:cubicBezTo>
                  <a:cubicBezTo>
                    <a:pt x="78" y="187"/>
                    <a:pt x="78" y="187"/>
                    <a:pt x="78" y="187"/>
                  </a:cubicBezTo>
                  <a:cubicBezTo>
                    <a:pt x="78" y="188"/>
                    <a:pt x="77" y="188"/>
                    <a:pt x="77" y="189"/>
                  </a:cubicBezTo>
                  <a:cubicBezTo>
                    <a:pt x="76" y="189"/>
                    <a:pt x="76" y="188"/>
                    <a:pt x="75" y="188"/>
                  </a:cubicBezTo>
                  <a:close/>
                  <a:moveTo>
                    <a:pt x="77" y="193"/>
                  </a:moveTo>
                  <a:cubicBezTo>
                    <a:pt x="78" y="193"/>
                    <a:pt x="78" y="194"/>
                    <a:pt x="79" y="194"/>
                  </a:cubicBezTo>
                  <a:cubicBezTo>
                    <a:pt x="79" y="194"/>
                    <a:pt x="78" y="195"/>
                    <a:pt x="78" y="195"/>
                  </a:cubicBezTo>
                  <a:cubicBezTo>
                    <a:pt x="78" y="195"/>
                    <a:pt x="77" y="195"/>
                    <a:pt x="77" y="196"/>
                  </a:cubicBezTo>
                  <a:cubicBezTo>
                    <a:pt x="76" y="195"/>
                    <a:pt x="76" y="195"/>
                    <a:pt x="76" y="195"/>
                  </a:cubicBezTo>
                  <a:cubicBezTo>
                    <a:pt x="76" y="194"/>
                    <a:pt x="77" y="193"/>
                    <a:pt x="77" y="193"/>
                  </a:cubicBezTo>
                  <a:close/>
                  <a:moveTo>
                    <a:pt x="79" y="180"/>
                  </a:moveTo>
                  <a:cubicBezTo>
                    <a:pt x="79" y="180"/>
                    <a:pt x="79" y="180"/>
                    <a:pt x="79" y="180"/>
                  </a:cubicBezTo>
                  <a:cubicBezTo>
                    <a:pt x="79" y="179"/>
                    <a:pt x="80" y="178"/>
                    <a:pt x="81" y="177"/>
                  </a:cubicBezTo>
                  <a:cubicBezTo>
                    <a:pt x="81" y="178"/>
                    <a:pt x="81" y="178"/>
                    <a:pt x="81" y="178"/>
                  </a:cubicBezTo>
                  <a:cubicBezTo>
                    <a:pt x="80" y="178"/>
                    <a:pt x="80" y="179"/>
                    <a:pt x="79" y="180"/>
                  </a:cubicBezTo>
                  <a:close/>
                  <a:moveTo>
                    <a:pt x="82" y="188"/>
                  </a:moveTo>
                  <a:cubicBezTo>
                    <a:pt x="82" y="189"/>
                    <a:pt x="82" y="189"/>
                    <a:pt x="83" y="189"/>
                  </a:cubicBezTo>
                  <a:cubicBezTo>
                    <a:pt x="82" y="189"/>
                    <a:pt x="81" y="190"/>
                    <a:pt x="80" y="190"/>
                  </a:cubicBezTo>
                  <a:cubicBezTo>
                    <a:pt x="81" y="189"/>
                    <a:pt x="81" y="189"/>
                    <a:pt x="82" y="188"/>
                  </a:cubicBezTo>
                  <a:close/>
                  <a:moveTo>
                    <a:pt x="83" y="191"/>
                  </a:moveTo>
                  <a:cubicBezTo>
                    <a:pt x="83" y="191"/>
                    <a:pt x="83" y="191"/>
                    <a:pt x="83" y="191"/>
                  </a:cubicBezTo>
                  <a:cubicBezTo>
                    <a:pt x="83" y="192"/>
                    <a:pt x="82" y="192"/>
                    <a:pt x="82" y="192"/>
                  </a:cubicBezTo>
                  <a:cubicBezTo>
                    <a:pt x="81" y="192"/>
                    <a:pt x="81" y="192"/>
                    <a:pt x="81" y="192"/>
                  </a:cubicBezTo>
                  <a:cubicBezTo>
                    <a:pt x="82" y="191"/>
                    <a:pt x="82" y="191"/>
                    <a:pt x="83" y="191"/>
                  </a:cubicBezTo>
                  <a:close/>
                  <a:moveTo>
                    <a:pt x="83" y="187"/>
                  </a:moveTo>
                  <a:cubicBezTo>
                    <a:pt x="83" y="187"/>
                    <a:pt x="83" y="187"/>
                    <a:pt x="83" y="187"/>
                  </a:cubicBezTo>
                  <a:cubicBezTo>
                    <a:pt x="84" y="188"/>
                    <a:pt x="84" y="188"/>
                    <a:pt x="85" y="188"/>
                  </a:cubicBezTo>
                  <a:cubicBezTo>
                    <a:pt x="85" y="188"/>
                    <a:pt x="85" y="189"/>
                    <a:pt x="85" y="189"/>
                  </a:cubicBezTo>
                  <a:cubicBezTo>
                    <a:pt x="85" y="189"/>
                    <a:pt x="85" y="189"/>
                    <a:pt x="85" y="189"/>
                  </a:cubicBezTo>
                  <a:cubicBezTo>
                    <a:pt x="84" y="188"/>
                    <a:pt x="83" y="188"/>
                    <a:pt x="83" y="187"/>
                  </a:cubicBezTo>
                  <a:close/>
                  <a:moveTo>
                    <a:pt x="84" y="198"/>
                  </a:moveTo>
                  <a:cubicBezTo>
                    <a:pt x="85" y="198"/>
                    <a:pt x="85" y="199"/>
                    <a:pt x="85" y="199"/>
                  </a:cubicBezTo>
                  <a:cubicBezTo>
                    <a:pt x="85" y="199"/>
                    <a:pt x="85" y="200"/>
                    <a:pt x="85" y="200"/>
                  </a:cubicBezTo>
                  <a:cubicBezTo>
                    <a:pt x="84" y="200"/>
                    <a:pt x="84" y="200"/>
                    <a:pt x="83" y="199"/>
                  </a:cubicBezTo>
                  <a:cubicBezTo>
                    <a:pt x="84" y="199"/>
                    <a:pt x="84" y="199"/>
                    <a:pt x="84" y="198"/>
                  </a:cubicBezTo>
                  <a:close/>
                  <a:moveTo>
                    <a:pt x="85" y="194"/>
                  </a:moveTo>
                  <a:cubicBezTo>
                    <a:pt x="86" y="194"/>
                    <a:pt x="87" y="193"/>
                    <a:pt x="88" y="193"/>
                  </a:cubicBezTo>
                  <a:cubicBezTo>
                    <a:pt x="87" y="194"/>
                    <a:pt x="86" y="194"/>
                    <a:pt x="86" y="195"/>
                  </a:cubicBezTo>
                  <a:cubicBezTo>
                    <a:pt x="85" y="195"/>
                    <a:pt x="85" y="195"/>
                    <a:pt x="85" y="194"/>
                  </a:cubicBezTo>
                  <a:close/>
                  <a:moveTo>
                    <a:pt x="86" y="205"/>
                  </a:moveTo>
                  <a:cubicBezTo>
                    <a:pt x="86" y="206"/>
                    <a:pt x="87" y="206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7" y="207"/>
                    <a:pt x="87" y="207"/>
                    <a:pt x="87" y="207"/>
                  </a:cubicBezTo>
                  <a:cubicBezTo>
                    <a:pt x="86" y="206"/>
                    <a:pt x="86" y="206"/>
                    <a:pt x="86" y="206"/>
                  </a:cubicBezTo>
                  <a:cubicBezTo>
                    <a:pt x="86" y="205"/>
                    <a:pt x="86" y="205"/>
                    <a:pt x="86" y="205"/>
                  </a:cubicBezTo>
                  <a:close/>
                  <a:moveTo>
                    <a:pt x="88" y="204"/>
                  </a:moveTo>
                  <a:cubicBezTo>
                    <a:pt x="88" y="204"/>
                    <a:pt x="88" y="204"/>
                    <a:pt x="88" y="204"/>
                  </a:cubicBezTo>
                  <a:cubicBezTo>
                    <a:pt x="89" y="204"/>
                    <a:pt x="89" y="204"/>
                    <a:pt x="90" y="205"/>
                  </a:cubicBezTo>
                  <a:cubicBezTo>
                    <a:pt x="90" y="205"/>
                    <a:pt x="89" y="205"/>
                    <a:pt x="89" y="205"/>
                  </a:cubicBezTo>
                  <a:cubicBezTo>
                    <a:pt x="89" y="205"/>
                    <a:pt x="88" y="205"/>
                    <a:pt x="88" y="204"/>
                  </a:cubicBezTo>
                  <a:close/>
                  <a:moveTo>
                    <a:pt x="90" y="186"/>
                  </a:moveTo>
                  <a:cubicBezTo>
                    <a:pt x="90" y="185"/>
                    <a:pt x="91" y="184"/>
                    <a:pt x="92" y="183"/>
                  </a:cubicBezTo>
                  <a:cubicBezTo>
                    <a:pt x="92" y="183"/>
                    <a:pt x="92" y="183"/>
                    <a:pt x="93" y="183"/>
                  </a:cubicBezTo>
                  <a:cubicBezTo>
                    <a:pt x="92" y="184"/>
                    <a:pt x="91" y="185"/>
                    <a:pt x="90" y="186"/>
                  </a:cubicBezTo>
                  <a:close/>
                  <a:moveTo>
                    <a:pt x="91" y="205"/>
                  </a:moveTo>
                  <a:cubicBezTo>
                    <a:pt x="92" y="206"/>
                    <a:pt x="92" y="206"/>
                    <a:pt x="93" y="206"/>
                  </a:cubicBezTo>
                  <a:cubicBezTo>
                    <a:pt x="93" y="207"/>
                    <a:pt x="92" y="207"/>
                    <a:pt x="92" y="207"/>
                  </a:cubicBezTo>
                  <a:cubicBezTo>
                    <a:pt x="91" y="207"/>
                    <a:pt x="91" y="207"/>
                    <a:pt x="90" y="206"/>
                  </a:cubicBezTo>
                  <a:cubicBezTo>
                    <a:pt x="91" y="206"/>
                    <a:pt x="91" y="206"/>
                    <a:pt x="91" y="205"/>
                  </a:cubicBezTo>
                  <a:close/>
                  <a:moveTo>
                    <a:pt x="93" y="186"/>
                  </a:moveTo>
                  <a:cubicBezTo>
                    <a:pt x="95" y="184"/>
                    <a:pt x="98" y="182"/>
                    <a:pt x="100" y="179"/>
                  </a:cubicBezTo>
                  <a:cubicBezTo>
                    <a:pt x="102" y="179"/>
                    <a:pt x="103" y="178"/>
                    <a:pt x="104" y="177"/>
                  </a:cubicBezTo>
                  <a:cubicBezTo>
                    <a:pt x="102" y="180"/>
                    <a:pt x="99" y="182"/>
                    <a:pt x="97" y="185"/>
                  </a:cubicBezTo>
                  <a:cubicBezTo>
                    <a:pt x="96" y="185"/>
                    <a:pt x="94" y="186"/>
                    <a:pt x="93" y="186"/>
                  </a:cubicBezTo>
                  <a:close/>
                  <a:moveTo>
                    <a:pt x="95" y="190"/>
                  </a:moveTo>
                  <a:cubicBezTo>
                    <a:pt x="95" y="190"/>
                    <a:pt x="95" y="191"/>
                    <a:pt x="96" y="191"/>
                  </a:cubicBezTo>
                  <a:cubicBezTo>
                    <a:pt x="95" y="191"/>
                    <a:pt x="95" y="192"/>
                    <a:pt x="94" y="192"/>
                  </a:cubicBezTo>
                  <a:cubicBezTo>
                    <a:pt x="94" y="192"/>
                    <a:pt x="94" y="192"/>
                    <a:pt x="93" y="192"/>
                  </a:cubicBezTo>
                  <a:cubicBezTo>
                    <a:pt x="94" y="191"/>
                    <a:pt x="94" y="191"/>
                    <a:pt x="95" y="190"/>
                  </a:cubicBezTo>
                  <a:close/>
                  <a:moveTo>
                    <a:pt x="96" y="208"/>
                  </a:moveTo>
                  <a:cubicBezTo>
                    <a:pt x="96" y="208"/>
                    <a:pt x="96" y="208"/>
                    <a:pt x="96" y="208"/>
                  </a:cubicBezTo>
                  <a:cubicBezTo>
                    <a:pt x="97" y="209"/>
                    <a:pt x="98" y="209"/>
                    <a:pt x="100" y="210"/>
                  </a:cubicBezTo>
                  <a:cubicBezTo>
                    <a:pt x="99" y="210"/>
                    <a:pt x="99" y="210"/>
                    <a:pt x="99" y="211"/>
                  </a:cubicBezTo>
                  <a:cubicBezTo>
                    <a:pt x="98" y="211"/>
                    <a:pt x="98" y="211"/>
                    <a:pt x="97" y="211"/>
                  </a:cubicBezTo>
                  <a:cubicBezTo>
                    <a:pt x="97" y="210"/>
                    <a:pt x="96" y="210"/>
                    <a:pt x="95" y="209"/>
                  </a:cubicBezTo>
                  <a:cubicBezTo>
                    <a:pt x="95" y="209"/>
                    <a:pt x="95" y="208"/>
                    <a:pt x="96" y="208"/>
                  </a:cubicBezTo>
                  <a:close/>
                  <a:moveTo>
                    <a:pt x="99" y="218"/>
                  </a:moveTo>
                  <a:cubicBezTo>
                    <a:pt x="99" y="218"/>
                    <a:pt x="100" y="219"/>
                    <a:pt x="101" y="219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99" y="219"/>
                    <a:pt x="99" y="219"/>
                    <a:pt x="99" y="219"/>
                  </a:cubicBezTo>
                  <a:cubicBezTo>
                    <a:pt x="99" y="218"/>
                    <a:pt x="99" y="218"/>
                    <a:pt x="99" y="218"/>
                  </a:cubicBezTo>
                  <a:close/>
                  <a:moveTo>
                    <a:pt x="101" y="224"/>
                  </a:moveTo>
                  <a:cubicBezTo>
                    <a:pt x="101" y="223"/>
                    <a:pt x="101" y="223"/>
                    <a:pt x="102" y="223"/>
                  </a:cubicBezTo>
                  <a:cubicBezTo>
                    <a:pt x="103" y="223"/>
                    <a:pt x="104" y="224"/>
                    <a:pt x="105" y="225"/>
                  </a:cubicBezTo>
                  <a:cubicBezTo>
                    <a:pt x="105" y="225"/>
                    <a:pt x="105" y="225"/>
                    <a:pt x="105" y="226"/>
                  </a:cubicBezTo>
                  <a:cubicBezTo>
                    <a:pt x="105" y="226"/>
                    <a:pt x="105" y="226"/>
                    <a:pt x="105" y="226"/>
                  </a:cubicBezTo>
                  <a:cubicBezTo>
                    <a:pt x="103" y="225"/>
                    <a:pt x="102" y="225"/>
                    <a:pt x="100" y="224"/>
                  </a:cubicBezTo>
                  <a:cubicBezTo>
                    <a:pt x="100" y="224"/>
                    <a:pt x="101" y="224"/>
                    <a:pt x="101" y="224"/>
                  </a:cubicBezTo>
                  <a:close/>
                  <a:moveTo>
                    <a:pt x="104" y="222"/>
                  </a:moveTo>
                  <a:cubicBezTo>
                    <a:pt x="104" y="222"/>
                    <a:pt x="104" y="222"/>
                    <a:pt x="104" y="222"/>
                  </a:cubicBezTo>
                  <a:cubicBezTo>
                    <a:pt x="104" y="222"/>
                    <a:pt x="104" y="221"/>
                    <a:pt x="104" y="221"/>
                  </a:cubicBezTo>
                  <a:cubicBezTo>
                    <a:pt x="105" y="222"/>
                    <a:pt x="106" y="222"/>
                    <a:pt x="106" y="222"/>
                  </a:cubicBezTo>
                  <a:cubicBezTo>
                    <a:pt x="106" y="222"/>
                    <a:pt x="106" y="223"/>
                    <a:pt x="106" y="223"/>
                  </a:cubicBezTo>
                  <a:cubicBezTo>
                    <a:pt x="106" y="222"/>
                    <a:pt x="105" y="222"/>
                    <a:pt x="104" y="222"/>
                  </a:cubicBezTo>
                  <a:close/>
                  <a:moveTo>
                    <a:pt x="108" y="226"/>
                  </a:moveTo>
                  <a:cubicBezTo>
                    <a:pt x="108" y="226"/>
                    <a:pt x="109" y="227"/>
                    <a:pt x="110" y="227"/>
                  </a:cubicBezTo>
                  <a:cubicBezTo>
                    <a:pt x="110" y="227"/>
                    <a:pt x="109" y="228"/>
                    <a:pt x="109" y="228"/>
                  </a:cubicBezTo>
                  <a:cubicBezTo>
                    <a:pt x="109" y="228"/>
                    <a:pt x="109" y="228"/>
                    <a:pt x="109" y="228"/>
                  </a:cubicBezTo>
                  <a:cubicBezTo>
                    <a:pt x="108" y="228"/>
                    <a:pt x="107" y="227"/>
                    <a:pt x="106" y="227"/>
                  </a:cubicBezTo>
                  <a:cubicBezTo>
                    <a:pt x="107" y="226"/>
                    <a:pt x="107" y="226"/>
                    <a:pt x="108" y="226"/>
                  </a:cubicBezTo>
                  <a:close/>
                  <a:moveTo>
                    <a:pt x="108" y="210"/>
                  </a:moveTo>
                  <a:cubicBezTo>
                    <a:pt x="109" y="210"/>
                    <a:pt x="110" y="209"/>
                    <a:pt x="111" y="208"/>
                  </a:cubicBezTo>
                  <a:cubicBezTo>
                    <a:pt x="112" y="208"/>
                    <a:pt x="112" y="209"/>
                    <a:pt x="112" y="209"/>
                  </a:cubicBezTo>
                  <a:cubicBezTo>
                    <a:pt x="111" y="210"/>
                    <a:pt x="110" y="210"/>
                    <a:pt x="110" y="211"/>
                  </a:cubicBezTo>
                  <a:cubicBezTo>
                    <a:pt x="109" y="211"/>
                    <a:pt x="109" y="211"/>
                    <a:pt x="108" y="210"/>
                  </a:cubicBezTo>
                  <a:close/>
                  <a:moveTo>
                    <a:pt x="112" y="213"/>
                  </a:moveTo>
                  <a:cubicBezTo>
                    <a:pt x="111" y="212"/>
                    <a:pt x="111" y="212"/>
                    <a:pt x="111" y="212"/>
                  </a:cubicBezTo>
                  <a:cubicBezTo>
                    <a:pt x="112" y="211"/>
                    <a:pt x="113" y="211"/>
                    <a:pt x="114" y="210"/>
                  </a:cubicBezTo>
                  <a:cubicBezTo>
                    <a:pt x="114" y="210"/>
                    <a:pt x="114" y="210"/>
                    <a:pt x="115" y="210"/>
                  </a:cubicBezTo>
                  <a:cubicBezTo>
                    <a:pt x="114" y="211"/>
                    <a:pt x="113" y="212"/>
                    <a:pt x="112" y="213"/>
                  </a:cubicBezTo>
                  <a:close/>
                  <a:moveTo>
                    <a:pt x="119" y="221"/>
                  </a:moveTo>
                  <a:cubicBezTo>
                    <a:pt x="120" y="221"/>
                    <a:pt x="120" y="221"/>
                    <a:pt x="120" y="221"/>
                  </a:cubicBezTo>
                  <a:cubicBezTo>
                    <a:pt x="120" y="221"/>
                    <a:pt x="119" y="222"/>
                    <a:pt x="119" y="222"/>
                  </a:cubicBezTo>
                  <a:cubicBezTo>
                    <a:pt x="119" y="222"/>
                    <a:pt x="119" y="222"/>
                    <a:pt x="119" y="222"/>
                  </a:cubicBezTo>
                  <a:cubicBezTo>
                    <a:pt x="119" y="222"/>
                    <a:pt x="119" y="221"/>
                    <a:pt x="119" y="221"/>
                  </a:cubicBezTo>
                  <a:cubicBezTo>
                    <a:pt x="119" y="221"/>
                    <a:pt x="119" y="221"/>
                    <a:pt x="119" y="221"/>
                  </a:cubicBezTo>
                  <a:close/>
                  <a:moveTo>
                    <a:pt x="120" y="211"/>
                  </a:moveTo>
                  <a:cubicBezTo>
                    <a:pt x="120" y="210"/>
                    <a:pt x="120" y="210"/>
                    <a:pt x="121" y="210"/>
                  </a:cubicBezTo>
                  <a:cubicBezTo>
                    <a:pt x="121" y="210"/>
                    <a:pt x="121" y="210"/>
                    <a:pt x="121" y="210"/>
                  </a:cubicBezTo>
                  <a:cubicBezTo>
                    <a:pt x="121" y="211"/>
                    <a:pt x="121" y="211"/>
                    <a:pt x="121" y="211"/>
                  </a:cubicBezTo>
                  <a:cubicBezTo>
                    <a:pt x="120" y="211"/>
                    <a:pt x="120" y="211"/>
                    <a:pt x="120" y="211"/>
                  </a:cubicBezTo>
                  <a:close/>
                  <a:moveTo>
                    <a:pt x="123" y="218"/>
                  </a:moveTo>
                  <a:cubicBezTo>
                    <a:pt x="123" y="218"/>
                    <a:pt x="123" y="219"/>
                    <a:pt x="124" y="219"/>
                  </a:cubicBezTo>
                  <a:cubicBezTo>
                    <a:pt x="123" y="219"/>
                    <a:pt x="122" y="220"/>
                    <a:pt x="121" y="220"/>
                  </a:cubicBezTo>
                  <a:cubicBezTo>
                    <a:pt x="121" y="220"/>
                    <a:pt x="121" y="220"/>
                    <a:pt x="121" y="220"/>
                  </a:cubicBezTo>
                  <a:cubicBezTo>
                    <a:pt x="122" y="219"/>
                    <a:pt x="122" y="219"/>
                    <a:pt x="123" y="218"/>
                  </a:cubicBezTo>
                  <a:close/>
                  <a:moveTo>
                    <a:pt x="123" y="222"/>
                  </a:moveTo>
                  <a:cubicBezTo>
                    <a:pt x="124" y="222"/>
                    <a:pt x="124" y="221"/>
                    <a:pt x="125" y="221"/>
                  </a:cubicBezTo>
                  <a:cubicBezTo>
                    <a:pt x="125" y="221"/>
                    <a:pt x="126" y="222"/>
                    <a:pt x="126" y="222"/>
                  </a:cubicBezTo>
                  <a:cubicBezTo>
                    <a:pt x="126" y="223"/>
                    <a:pt x="125" y="223"/>
                    <a:pt x="125" y="223"/>
                  </a:cubicBezTo>
                  <a:cubicBezTo>
                    <a:pt x="124" y="223"/>
                    <a:pt x="124" y="223"/>
                    <a:pt x="123" y="222"/>
                  </a:cubicBezTo>
                  <a:close/>
                  <a:moveTo>
                    <a:pt x="125" y="225"/>
                  </a:moveTo>
                  <a:cubicBezTo>
                    <a:pt x="126" y="225"/>
                    <a:pt x="126" y="225"/>
                    <a:pt x="127" y="224"/>
                  </a:cubicBezTo>
                  <a:cubicBezTo>
                    <a:pt x="127" y="224"/>
                    <a:pt x="127" y="225"/>
                    <a:pt x="128" y="225"/>
                  </a:cubicBezTo>
                  <a:cubicBezTo>
                    <a:pt x="127" y="226"/>
                    <a:pt x="126" y="226"/>
                    <a:pt x="125" y="227"/>
                  </a:cubicBezTo>
                  <a:cubicBezTo>
                    <a:pt x="125" y="227"/>
                    <a:pt x="125" y="227"/>
                    <a:pt x="124" y="226"/>
                  </a:cubicBezTo>
                  <a:cubicBezTo>
                    <a:pt x="124" y="226"/>
                    <a:pt x="125" y="226"/>
                    <a:pt x="125" y="225"/>
                  </a:cubicBezTo>
                  <a:close/>
                  <a:moveTo>
                    <a:pt x="127" y="221"/>
                  </a:moveTo>
                  <a:cubicBezTo>
                    <a:pt x="127" y="221"/>
                    <a:pt x="126" y="220"/>
                    <a:pt x="126" y="219"/>
                  </a:cubicBezTo>
                  <a:cubicBezTo>
                    <a:pt x="126" y="219"/>
                    <a:pt x="126" y="219"/>
                    <a:pt x="126" y="219"/>
                  </a:cubicBezTo>
                  <a:cubicBezTo>
                    <a:pt x="127" y="220"/>
                    <a:pt x="127" y="220"/>
                    <a:pt x="128" y="220"/>
                  </a:cubicBezTo>
                  <a:cubicBezTo>
                    <a:pt x="128" y="221"/>
                    <a:pt x="127" y="221"/>
                    <a:pt x="127" y="221"/>
                  </a:cubicBezTo>
                  <a:close/>
                  <a:moveTo>
                    <a:pt x="128" y="218"/>
                  </a:moveTo>
                  <a:cubicBezTo>
                    <a:pt x="128" y="217"/>
                    <a:pt x="129" y="216"/>
                    <a:pt x="130" y="216"/>
                  </a:cubicBezTo>
                  <a:cubicBezTo>
                    <a:pt x="130" y="216"/>
                    <a:pt x="130" y="216"/>
                    <a:pt x="130" y="216"/>
                  </a:cubicBezTo>
                  <a:cubicBezTo>
                    <a:pt x="130" y="216"/>
                    <a:pt x="130" y="217"/>
                    <a:pt x="129" y="217"/>
                  </a:cubicBezTo>
                  <a:cubicBezTo>
                    <a:pt x="129" y="218"/>
                    <a:pt x="129" y="219"/>
                    <a:pt x="130" y="219"/>
                  </a:cubicBezTo>
                  <a:cubicBezTo>
                    <a:pt x="130" y="219"/>
                    <a:pt x="129" y="219"/>
                    <a:pt x="129" y="219"/>
                  </a:cubicBezTo>
                  <a:cubicBezTo>
                    <a:pt x="129" y="219"/>
                    <a:pt x="128" y="218"/>
                    <a:pt x="128" y="218"/>
                  </a:cubicBezTo>
                  <a:close/>
                  <a:moveTo>
                    <a:pt x="130" y="222"/>
                  </a:moveTo>
                  <a:cubicBezTo>
                    <a:pt x="130" y="222"/>
                    <a:pt x="130" y="222"/>
                    <a:pt x="130" y="222"/>
                  </a:cubicBezTo>
                  <a:cubicBezTo>
                    <a:pt x="130" y="223"/>
                    <a:pt x="130" y="223"/>
                    <a:pt x="129" y="224"/>
                  </a:cubicBezTo>
                  <a:cubicBezTo>
                    <a:pt x="129" y="224"/>
                    <a:pt x="129" y="224"/>
                    <a:pt x="129" y="224"/>
                  </a:cubicBezTo>
                  <a:cubicBezTo>
                    <a:pt x="129" y="224"/>
                    <a:pt x="128" y="224"/>
                    <a:pt x="128" y="223"/>
                  </a:cubicBezTo>
                  <a:cubicBezTo>
                    <a:pt x="129" y="223"/>
                    <a:pt x="129" y="223"/>
                    <a:pt x="130" y="222"/>
                  </a:cubicBezTo>
                  <a:close/>
                  <a:moveTo>
                    <a:pt x="162" y="206"/>
                  </a:moveTo>
                  <a:cubicBezTo>
                    <a:pt x="163" y="205"/>
                    <a:pt x="164" y="204"/>
                    <a:pt x="165" y="203"/>
                  </a:cubicBezTo>
                  <a:cubicBezTo>
                    <a:pt x="167" y="201"/>
                    <a:pt x="169" y="200"/>
                    <a:pt x="172" y="198"/>
                  </a:cubicBezTo>
                  <a:cubicBezTo>
                    <a:pt x="172" y="198"/>
                    <a:pt x="171" y="198"/>
                    <a:pt x="171" y="198"/>
                  </a:cubicBezTo>
                  <a:cubicBezTo>
                    <a:pt x="170" y="199"/>
                    <a:pt x="169" y="200"/>
                    <a:pt x="168" y="202"/>
                  </a:cubicBezTo>
                  <a:cubicBezTo>
                    <a:pt x="166" y="203"/>
                    <a:pt x="164" y="205"/>
                    <a:pt x="162" y="206"/>
                  </a:cubicBezTo>
                  <a:close/>
                  <a:moveTo>
                    <a:pt x="167" y="210"/>
                  </a:moveTo>
                  <a:cubicBezTo>
                    <a:pt x="160" y="216"/>
                    <a:pt x="153" y="221"/>
                    <a:pt x="146" y="225"/>
                  </a:cubicBezTo>
                  <a:cubicBezTo>
                    <a:pt x="149" y="222"/>
                    <a:pt x="152" y="219"/>
                    <a:pt x="156" y="216"/>
                  </a:cubicBezTo>
                  <a:cubicBezTo>
                    <a:pt x="158" y="214"/>
                    <a:pt x="160" y="213"/>
                    <a:pt x="163" y="212"/>
                  </a:cubicBezTo>
                  <a:cubicBezTo>
                    <a:pt x="163" y="212"/>
                    <a:pt x="163" y="212"/>
                    <a:pt x="164" y="212"/>
                  </a:cubicBezTo>
                  <a:cubicBezTo>
                    <a:pt x="165" y="211"/>
                    <a:pt x="166" y="211"/>
                    <a:pt x="167" y="210"/>
                  </a:cubicBezTo>
                  <a:close/>
                  <a:moveTo>
                    <a:pt x="154" y="209"/>
                  </a:moveTo>
                  <a:cubicBezTo>
                    <a:pt x="155" y="208"/>
                    <a:pt x="156" y="208"/>
                    <a:pt x="157" y="207"/>
                  </a:cubicBezTo>
                  <a:cubicBezTo>
                    <a:pt x="161" y="203"/>
                    <a:pt x="166" y="199"/>
                    <a:pt x="171" y="195"/>
                  </a:cubicBezTo>
                  <a:cubicBezTo>
                    <a:pt x="168" y="197"/>
                    <a:pt x="166" y="200"/>
                    <a:pt x="163" y="202"/>
                  </a:cubicBezTo>
                  <a:cubicBezTo>
                    <a:pt x="160" y="204"/>
                    <a:pt x="157" y="207"/>
                    <a:pt x="154" y="209"/>
                  </a:cubicBezTo>
                  <a:close/>
                  <a:moveTo>
                    <a:pt x="158" y="208"/>
                  </a:moveTo>
                  <a:cubicBezTo>
                    <a:pt x="157" y="210"/>
                    <a:pt x="156" y="211"/>
                    <a:pt x="155" y="212"/>
                  </a:cubicBezTo>
                  <a:cubicBezTo>
                    <a:pt x="153" y="214"/>
                    <a:pt x="150" y="216"/>
                    <a:pt x="148" y="218"/>
                  </a:cubicBezTo>
                  <a:cubicBezTo>
                    <a:pt x="146" y="220"/>
                    <a:pt x="143" y="221"/>
                    <a:pt x="141" y="222"/>
                  </a:cubicBezTo>
                  <a:cubicBezTo>
                    <a:pt x="146" y="217"/>
                    <a:pt x="152" y="213"/>
                    <a:pt x="158" y="208"/>
                  </a:cubicBezTo>
                  <a:close/>
                  <a:moveTo>
                    <a:pt x="146" y="227"/>
                  </a:moveTo>
                  <a:cubicBezTo>
                    <a:pt x="146" y="227"/>
                    <a:pt x="146" y="227"/>
                    <a:pt x="146" y="227"/>
                  </a:cubicBezTo>
                  <a:cubicBezTo>
                    <a:pt x="147" y="227"/>
                    <a:pt x="148" y="227"/>
                    <a:pt x="148" y="228"/>
                  </a:cubicBezTo>
                  <a:cubicBezTo>
                    <a:pt x="148" y="228"/>
                    <a:pt x="150" y="228"/>
                    <a:pt x="150" y="228"/>
                  </a:cubicBezTo>
                  <a:cubicBezTo>
                    <a:pt x="150" y="228"/>
                    <a:pt x="150" y="228"/>
                    <a:pt x="150" y="228"/>
                  </a:cubicBezTo>
                  <a:cubicBezTo>
                    <a:pt x="149" y="228"/>
                    <a:pt x="147" y="228"/>
                    <a:pt x="146" y="228"/>
                  </a:cubicBezTo>
                  <a:cubicBezTo>
                    <a:pt x="146" y="227"/>
                    <a:pt x="146" y="227"/>
                    <a:pt x="146" y="227"/>
                  </a:cubicBezTo>
                  <a:close/>
                  <a:moveTo>
                    <a:pt x="151" y="231"/>
                  </a:moveTo>
                  <a:cubicBezTo>
                    <a:pt x="151" y="231"/>
                    <a:pt x="151" y="231"/>
                    <a:pt x="151" y="231"/>
                  </a:cubicBezTo>
                  <a:cubicBezTo>
                    <a:pt x="151" y="231"/>
                    <a:pt x="150" y="232"/>
                    <a:pt x="150" y="232"/>
                  </a:cubicBezTo>
                  <a:cubicBezTo>
                    <a:pt x="150" y="232"/>
                    <a:pt x="149" y="232"/>
                    <a:pt x="149" y="232"/>
                  </a:cubicBezTo>
                  <a:cubicBezTo>
                    <a:pt x="150" y="231"/>
                    <a:pt x="151" y="231"/>
                    <a:pt x="151" y="231"/>
                  </a:cubicBezTo>
                  <a:close/>
                  <a:moveTo>
                    <a:pt x="150" y="228"/>
                  </a:moveTo>
                  <a:cubicBezTo>
                    <a:pt x="149" y="227"/>
                    <a:pt x="148" y="227"/>
                    <a:pt x="147" y="227"/>
                  </a:cubicBezTo>
                  <a:cubicBezTo>
                    <a:pt x="157" y="222"/>
                    <a:pt x="165" y="214"/>
                    <a:pt x="174" y="206"/>
                  </a:cubicBezTo>
                  <a:cubicBezTo>
                    <a:pt x="174" y="207"/>
                    <a:pt x="174" y="207"/>
                    <a:pt x="175" y="207"/>
                  </a:cubicBezTo>
                  <a:cubicBezTo>
                    <a:pt x="174" y="208"/>
                    <a:pt x="173" y="208"/>
                    <a:pt x="173" y="209"/>
                  </a:cubicBezTo>
                  <a:cubicBezTo>
                    <a:pt x="165" y="215"/>
                    <a:pt x="158" y="221"/>
                    <a:pt x="150" y="228"/>
                  </a:cubicBezTo>
                  <a:close/>
                  <a:moveTo>
                    <a:pt x="169" y="216"/>
                  </a:moveTo>
                  <a:cubicBezTo>
                    <a:pt x="169" y="216"/>
                    <a:pt x="169" y="216"/>
                    <a:pt x="169" y="216"/>
                  </a:cubicBezTo>
                  <a:cubicBezTo>
                    <a:pt x="168" y="216"/>
                    <a:pt x="169" y="217"/>
                    <a:pt x="170" y="217"/>
                  </a:cubicBezTo>
                  <a:cubicBezTo>
                    <a:pt x="171" y="216"/>
                    <a:pt x="172" y="216"/>
                    <a:pt x="174" y="215"/>
                  </a:cubicBezTo>
                  <a:cubicBezTo>
                    <a:pt x="168" y="220"/>
                    <a:pt x="162" y="225"/>
                    <a:pt x="155" y="229"/>
                  </a:cubicBezTo>
                  <a:cubicBezTo>
                    <a:pt x="160" y="224"/>
                    <a:pt x="164" y="220"/>
                    <a:pt x="169" y="216"/>
                  </a:cubicBezTo>
                  <a:close/>
                  <a:moveTo>
                    <a:pt x="183" y="211"/>
                  </a:moveTo>
                  <a:cubicBezTo>
                    <a:pt x="185" y="210"/>
                    <a:pt x="186" y="209"/>
                    <a:pt x="187" y="209"/>
                  </a:cubicBezTo>
                  <a:cubicBezTo>
                    <a:pt x="182" y="213"/>
                    <a:pt x="176" y="218"/>
                    <a:pt x="170" y="222"/>
                  </a:cubicBezTo>
                  <a:cubicBezTo>
                    <a:pt x="174" y="218"/>
                    <a:pt x="179" y="214"/>
                    <a:pt x="183" y="211"/>
                  </a:cubicBezTo>
                  <a:close/>
                  <a:moveTo>
                    <a:pt x="180" y="210"/>
                  </a:moveTo>
                  <a:cubicBezTo>
                    <a:pt x="179" y="210"/>
                    <a:pt x="179" y="211"/>
                    <a:pt x="178" y="212"/>
                  </a:cubicBezTo>
                  <a:cubicBezTo>
                    <a:pt x="176" y="213"/>
                    <a:pt x="173" y="214"/>
                    <a:pt x="171" y="215"/>
                  </a:cubicBezTo>
                  <a:cubicBezTo>
                    <a:pt x="172" y="214"/>
                    <a:pt x="172" y="213"/>
                    <a:pt x="173" y="212"/>
                  </a:cubicBezTo>
                  <a:cubicBezTo>
                    <a:pt x="178" y="208"/>
                    <a:pt x="183" y="204"/>
                    <a:pt x="188" y="200"/>
                  </a:cubicBezTo>
                  <a:cubicBezTo>
                    <a:pt x="186" y="203"/>
                    <a:pt x="183" y="206"/>
                    <a:pt x="180" y="210"/>
                  </a:cubicBezTo>
                  <a:close/>
                  <a:moveTo>
                    <a:pt x="183" y="199"/>
                  </a:moveTo>
                  <a:cubicBezTo>
                    <a:pt x="184" y="198"/>
                    <a:pt x="185" y="197"/>
                    <a:pt x="186" y="196"/>
                  </a:cubicBezTo>
                  <a:cubicBezTo>
                    <a:pt x="186" y="195"/>
                    <a:pt x="187" y="195"/>
                    <a:pt x="187" y="195"/>
                  </a:cubicBezTo>
                  <a:cubicBezTo>
                    <a:pt x="188" y="194"/>
                    <a:pt x="189" y="193"/>
                    <a:pt x="190" y="193"/>
                  </a:cubicBezTo>
                  <a:cubicBezTo>
                    <a:pt x="188" y="195"/>
                    <a:pt x="185" y="197"/>
                    <a:pt x="183" y="199"/>
                  </a:cubicBezTo>
                  <a:close/>
                  <a:moveTo>
                    <a:pt x="195" y="193"/>
                  </a:moveTo>
                  <a:cubicBezTo>
                    <a:pt x="194" y="194"/>
                    <a:pt x="193" y="195"/>
                    <a:pt x="192" y="195"/>
                  </a:cubicBezTo>
                  <a:cubicBezTo>
                    <a:pt x="191" y="196"/>
                    <a:pt x="190" y="197"/>
                    <a:pt x="189" y="197"/>
                  </a:cubicBezTo>
                  <a:cubicBezTo>
                    <a:pt x="191" y="196"/>
                    <a:pt x="193" y="194"/>
                    <a:pt x="195" y="193"/>
                  </a:cubicBezTo>
                  <a:close/>
                  <a:moveTo>
                    <a:pt x="197" y="198"/>
                  </a:moveTo>
                  <a:cubicBezTo>
                    <a:pt x="196" y="199"/>
                    <a:pt x="196" y="199"/>
                    <a:pt x="195" y="200"/>
                  </a:cubicBezTo>
                  <a:cubicBezTo>
                    <a:pt x="195" y="200"/>
                    <a:pt x="194" y="201"/>
                    <a:pt x="194" y="201"/>
                  </a:cubicBezTo>
                  <a:cubicBezTo>
                    <a:pt x="195" y="200"/>
                    <a:pt x="196" y="199"/>
                    <a:pt x="197" y="198"/>
                  </a:cubicBezTo>
                  <a:close/>
                  <a:moveTo>
                    <a:pt x="196" y="192"/>
                  </a:moveTo>
                  <a:cubicBezTo>
                    <a:pt x="196" y="191"/>
                    <a:pt x="195" y="191"/>
                    <a:pt x="194" y="191"/>
                  </a:cubicBezTo>
                  <a:cubicBezTo>
                    <a:pt x="194" y="191"/>
                    <a:pt x="194" y="192"/>
                    <a:pt x="193" y="192"/>
                  </a:cubicBezTo>
                  <a:cubicBezTo>
                    <a:pt x="196" y="189"/>
                    <a:pt x="199" y="187"/>
                    <a:pt x="202" y="184"/>
                  </a:cubicBezTo>
                  <a:cubicBezTo>
                    <a:pt x="200" y="187"/>
                    <a:pt x="198" y="189"/>
                    <a:pt x="196" y="192"/>
                  </a:cubicBezTo>
                  <a:close/>
                  <a:moveTo>
                    <a:pt x="204" y="185"/>
                  </a:moveTo>
                  <a:cubicBezTo>
                    <a:pt x="204" y="185"/>
                    <a:pt x="204" y="185"/>
                    <a:pt x="205" y="185"/>
                  </a:cubicBezTo>
                  <a:cubicBezTo>
                    <a:pt x="203" y="187"/>
                    <a:pt x="201" y="189"/>
                    <a:pt x="199" y="190"/>
                  </a:cubicBezTo>
                  <a:cubicBezTo>
                    <a:pt x="201" y="188"/>
                    <a:pt x="202" y="187"/>
                    <a:pt x="204" y="185"/>
                  </a:cubicBezTo>
                  <a:close/>
                  <a:moveTo>
                    <a:pt x="200" y="181"/>
                  </a:moveTo>
                  <a:cubicBezTo>
                    <a:pt x="201" y="180"/>
                    <a:pt x="202" y="178"/>
                    <a:pt x="202" y="177"/>
                  </a:cubicBezTo>
                  <a:cubicBezTo>
                    <a:pt x="203" y="175"/>
                    <a:pt x="204" y="174"/>
                    <a:pt x="206" y="172"/>
                  </a:cubicBezTo>
                  <a:cubicBezTo>
                    <a:pt x="207" y="171"/>
                    <a:pt x="209" y="169"/>
                    <a:pt x="210" y="168"/>
                  </a:cubicBezTo>
                  <a:cubicBezTo>
                    <a:pt x="209" y="170"/>
                    <a:pt x="208" y="173"/>
                    <a:pt x="207" y="175"/>
                  </a:cubicBezTo>
                  <a:cubicBezTo>
                    <a:pt x="205" y="177"/>
                    <a:pt x="203" y="179"/>
                    <a:pt x="200" y="181"/>
                  </a:cubicBezTo>
                  <a:close/>
                  <a:moveTo>
                    <a:pt x="207" y="181"/>
                  </a:moveTo>
                  <a:cubicBezTo>
                    <a:pt x="212" y="175"/>
                    <a:pt x="217" y="169"/>
                    <a:pt x="221" y="163"/>
                  </a:cubicBezTo>
                  <a:cubicBezTo>
                    <a:pt x="221" y="164"/>
                    <a:pt x="221" y="164"/>
                    <a:pt x="221" y="165"/>
                  </a:cubicBezTo>
                  <a:cubicBezTo>
                    <a:pt x="217" y="170"/>
                    <a:pt x="213" y="174"/>
                    <a:pt x="210" y="179"/>
                  </a:cubicBezTo>
                  <a:cubicBezTo>
                    <a:pt x="209" y="180"/>
                    <a:pt x="208" y="181"/>
                    <a:pt x="207" y="183"/>
                  </a:cubicBezTo>
                  <a:cubicBezTo>
                    <a:pt x="206" y="183"/>
                    <a:pt x="206" y="183"/>
                    <a:pt x="206" y="184"/>
                  </a:cubicBezTo>
                  <a:cubicBezTo>
                    <a:pt x="206" y="183"/>
                    <a:pt x="207" y="182"/>
                    <a:pt x="207" y="181"/>
                  </a:cubicBezTo>
                  <a:close/>
                  <a:moveTo>
                    <a:pt x="218" y="155"/>
                  </a:moveTo>
                  <a:cubicBezTo>
                    <a:pt x="219" y="153"/>
                    <a:pt x="219" y="151"/>
                    <a:pt x="220" y="149"/>
                  </a:cubicBezTo>
                  <a:cubicBezTo>
                    <a:pt x="221" y="147"/>
                    <a:pt x="222" y="144"/>
                    <a:pt x="222" y="141"/>
                  </a:cubicBezTo>
                  <a:cubicBezTo>
                    <a:pt x="222" y="141"/>
                    <a:pt x="223" y="141"/>
                    <a:pt x="223" y="141"/>
                  </a:cubicBezTo>
                  <a:cubicBezTo>
                    <a:pt x="222" y="145"/>
                    <a:pt x="222" y="149"/>
                    <a:pt x="222" y="154"/>
                  </a:cubicBezTo>
                  <a:cubicBezTo>
                    <a:pt x="220" y="154"/>
                    <a:pt x="219" y="154"/>
                    <a:pt x="218" y="155"/>
                  </a:cubicBezTo>
                  <a:close/>
                  <a:moveTo>
                    <a:pt x="217" y="149"/>
                  </a:moveTo>
                  <a:cubicBezTo>
                    <a:pt x="217" y="144"/>
                    <a:pt x="218" y="139"/>
                    <a:pt x="218" y="135"/>
                  </a:cubicBezTo>
                  <a:cubicBezTo>
                    <a:pt x="220" y="132"/>
                    <a:pt x="221" y="129"/>
                    <a:pt x="223" y="126"/>
                  </a:cubicBezTo>
                  <a:cubicBezTo>
                    <a:pt x="222" y="134"/>
                    <a:pt x="219" y="142"/>
                    <a:pt x="217" y="149"/>
                  </a:cubicBezTo>
                  <a:close/>
                  <a:moveTo>
                    <a:pt x="223" y="98"/>
                  </a:moveTo>
                  <a:cubicBezTo>
                    <a:pt x="222" y="97"/>
                    <a:pt x="222" y="96"/>
                    <a:pt x="222" y="95"/>
                  </a:cubicBezTo>
                  <a:cubicBezTo>
                    <a:pt x="222" y="95"/>
                    <a:pt x="222" y="95"/>
                    <a:pt x="222" y="94"/>
                  </a:cubicBezTo>
                  <a:cubicBezTo>
                    <a:pt x="223" y="96"/>
                    <a:pt x="223" y="97"/>
                    <a:pt x="224" y="98"/>
                  </a:cubicBezTo>
                  <a:cubicBezTo>
                    <a:pt x="223" y="98"/>
                    <a:pt x="223" y="98"/>
                    <a:pt x="223" y="98"/>
                  </a:cubicBezTo>
                  <a:close/>
                  <a:moveTo>
                    <a:pt x="221" y="87"/>
                  </a:moveTo>
                  <a:cubicBezTo>
                    <a:pt x="222" y="87"/>
                    <a:pt x="222" y="87"/>
                    <a:pt x="222" y="87"/>
                  </a:cubicBezTo>
                  <a:cubicBezTo>
                    <a:pt x="223" y="88"/>
                    <a:pt x="223" y="90"/>
                    <a:pt x="223" y="91"/>
                  </a:cubicBezTo>
                  <a:cubicBezTo>
                    <a:pt x="223" y="91"/>
                    <a:pt x="223" y="91"/>
                    <a:pt x="223" y="91"/>
                  </a:cubicBezTo>
                  <a:cubicBezTo>
                    <a:pt x="222" y="90"/>
                    <a:pt x="222" y="89"/>
                    <a:pt x="221" y="87"/>
                  </a:cubicBezTo>
                  <a:close/>
                  <a:moveTo>
                    <a:pt x="226" y="83"/>
                  </a:moveTo>
                  <a:cubicBezTo>
                    <a:pt x="225" y="83"/>
                    <a:pt x="224" y="84"/>
                    <a:pt x="223" y="84"/>
                  </a:cubicBezTo>
                  <a:cubicBezTo>
                    <a:pt x="222" y="82"/>
                    <a:pt x="222" y="80"/>
                    <a:pt x="221" y="77"/>
                  </a:cubicBezTo>
                  <a:cubicBezTo>
                    <a:pt x="222" y="78"/>
                    <a:pt x="222" y="78"/>
                    <a:pt x="223" y="79"/>
                  </a:cubicBezTo>
                  <a:cubicBezTo>
                    <a:pt x="223" y="79"/>
                    <a:pt x="224" y="79"/>
                    <a:pt x="224" y="78"/>
                  </a:cubicBezTo>
                  <a:cubicBezTo>
                    <a:pt x="225" y="79"/>
                    <a:pt x="225" y="80"/>
                    <a:pt x="226" y="81"/>
                  </a:cubicBezTo>
                  <a:cubicBezTo>
                    <a:pt x="226" y="82"/>
                    <a:pt x="226" y="82"/>
                    <a:pt x="226" y="83"/>
                  </a:cubicBezTo>
                  <a:cubicBezTo>
                    <a:pt x="226" y="83"/>
                    <a:pt x="226" y="83"/>
                    <a:pt x="226" y="83"/>
                  </a:cubicBezTo>
                  <a:close/>
                  <a:moveTo>
                    <a:pt x="224" y="75"/>
                  </a:moveTo>
                  <a:cubicBezTo>
                    <a:pt x="223" y="74"/>
                    <a:pt x="223" y="74"/>
                    <a:pt x="223" y="73"/>
                  </a:cubicBezTo>
                  <a:cubicBezTo>
                    <a:pt x="223" y="73"/>
                    <a:pt x="223" y="73"/>
                    <a:pt x="223" y="73"/>
                  </a:cubicBezTo>
                  <a:cubicBezTo>
                    <a:pt x="224" y="74"/>
                    <a:pt x="224" y="75"/>
                    <a:pt x="224" y="76"/>
                  </a:cubicBezTo>
                  <a:cubicBezTo>
                    <a:pt x="224" y="75"/>
                    <a:pt x="224" y="75"/>
                    <a:pt x="224" y="75"/>
                  </a:cubicBezTo>
                  <a:close/>
                  <a:moveTo>
                    <a:pt x="224" y="70"/>
                  </a:moveTo>
                  <a:cubicBezTo>
                    <a:pt x="223" y="69"/>
                    <a:pt x="222" y="67"/>
                    <a:pt x="221" y="65"/>
                  </a:cubicBezTo>
                  <a:cubicBezTo>
                    <a:pt x="222" y="67"/>
                    <a:pt x="223" y="68"/>
                    <a:pt x="224" y="69"/>
                  </a:cubicBezTo>
                  <a:cubicBezTo>
                    <a:pt x="224" y="69"/>
                    <a:pt x="223" y="69"/>
                    <a:pt x="224" y="70"/>
                  </a:cubicBezTo>
                  <a:cubicBezTo>
                    <a:pt x="224" y="70"/>
                    <a:pt x="224" y="70"/>
                    <a:pt x="224" y="70"/>
                  </a:cubicBezTo>
                  <a:close/>
                  <a:moveTo>
                    <a:pt x="222" y="76"/>
                  </a:moveTo>
                  <a:cubicBezTo>
                    <a:pt x="222" y="76"/>
                    <a:pt x="222" y="76"/>
                    <a:pt x="222" y="76"/>
                  </a:cubicBezTo>
                  <a:cubicBezTo>
                    <a:pt x="221" y="75"/>
                    <a:pt x="221" y="75"/>
                    <a:pt x="220" y="74"/>
                  </a:cubicBezTo>
                  <a:cubicBezTo>
                    <a:pt x="220" y="74"/>
                    <a:pt x="220" y="74"/>
                    <a:pt x="220" y="73"/>
                  </a:cubicBezTo>
                  <a:cubicBezTo>
                    <a:pt x="220" y="74"/>
                    <a:pt x="221" y="74"/>
                    <a:pt x="221" y="75"/>
                  </a:cubicBezTo>
                  <a:cubicBezTo>
                    <a:pt x="221" y="75"/>
                    <a:pt x="222" y="75"/>
                    <a:pt x="222" y="76"/>
                  </a:cubicBezTo>
                  <a:close/>
                  <a:moveTo>
                    <a:pt x="220" y="81"/>
                  </a:moveTo>
                  <a:cubicBezTo>
                    <a:pt x="219" y="80"/>
                    <a:pt x="219" y="78"/>
                    <a:pt x="218" y="77"/>
                  </a:cubicBezTo>
                  <a:cubicBezTo>
                    <a:pt x="217" y="75"/>
                    <a:pt x="217" y="74"/>
                    <a:pt x="216" y="73"/>
                  </a:cubicBezTo>
                  <a:cubicBezTo>
                    <a:pt x="217" y="73"/>
                    <a:pt x="218" y="74"/>
                    <a:pt x="219" y="75"/>
                  </a:cubicBezTo>
                  <a:cubicBezTo>
                    <a:pt x="219" y="77"/>
                    <a:pt x="220" y="79"/>
                    <a:pt x="220" y="81"/>
                  </a:cubicBezTo>
                  <a:close/>
                  <a:moveTo>
                    <a:pt x="218" y="67"/>
                  </a:moveTo>
                  <a:cubicBezTo>
                    <a:pt x="217" y="65"/>
                    <a:pt x="216" y="63"/>
                    <a:pt x="215" y="61"/>
                  </a:cubicBezTo>
                  <a:cubicBezTo>
                    <a:pt x="217" y="63"/>
                    <a:pt x="218" y="65"/>
                    <a:pt x="219" y="68"/>
                  </a:cubicBezTo>
                  <a:cubicBezTo>
                    <a:pt x="219" y="67"/>
                    <a:pt x="219" y="67"/>
                    <a:pt x="218" y="67"/>
                  </a:cubicBezTo>
                  <a:close/>
                  <a:moveTo>
                    <a:pt x="216" y="64"/>
                  </a:moveTo>
                  <a:cubicBezTo>
                    <a:pt x="214" y="62"/>
                    <a:pt x="212" y="59"/>
                    <a:pt x="210" y="56"/>
                  </a:cubicBezTo>
                  <a:cubicBezTo>
                    <a:pt x="209" y="54"/>
                    <a:pt x="207" y="53"/>
                    <a:pt x="206" y="51"/>
                  </a:cubicBezTo>
                  <a:cubicBezTo>
                    <a:pt x="208" y="53"/>
                    <a:pt x="211" y="55"/>
                    <a:pt x="213" y="58"/>
                  </a:cubicBezTo>
                  <a:cubicBezTo>
                    <a:pt x="213" y="58"/>
                    <a:pt x="213" y="58"/>
                    <a:pt x="213" y="58"/>
                  </a:cubicBezTo>
                  <a:cubicBezTo>
                    <a:pt x="214" y="60"/>
                    <a:pt x="215" y="62"/>
                    <a:pt x="216" y="64"/>
                  </a:cubicBezTo>
                  <a:close/>
                  <a:moveTo>
                    <a:pt x="201" y="44"/>
                  </a:moveTo>
                  <a:cubicBezTo>
                    <a:pt x="200" y="44"/>
                    <a:pt x="200" y="43"/>
                    <a:pt x="199" y="43"/>
                  </a:cubicBezTo>
                  <a:cubicBezTo>
                    <a:pt x="202" y="45"/>
                    <a:pt x="205" y="47"/>
                    <a:pt x="208" y="50"/>
                  </a:cubicBezTo>
                  <a:cubicBezTo>
                    <a:pt x="205" y="48"/>
                    <a:pt x="203" y="46"/>
                    <a:pt x="201" y="44"/>
                  </a:cubicBezTo>
                  <a:close/>
                  <a:moveTo>
                    <a:pt x="201" y="46"/>
                  </a:moveTo>
                  <a:cubicBezTo>
                    <a:pt x="204" y="50"/>
                    <a:pt x="207" y="55"/>
                    <a:pt x="209" y="58"/>
                  </a:cubicBezTo>
                  <a:cubicBezTo>
                    <a:pt x="209" y="58"/>
                    <a:pt x="209" y="58"/>
                    <a:pt x="209" y="58"/>
                  </a:cubicBezTo>
                  <a:cubicBezTo>
                    <a:pt x="205" y="53"/>
                    <a:pt x="201" y="48"/>
                    <a:pt x="197" y="44"/>
                  </a:cubicBezTo>
                  <a:cubicBezTo>
                    <a:pt x="198" y="45"/>
                    <a:pt x="200" y="45"/>
                    <a:pt x="201" y="46"/>
                  </a:cubicBezTo>
                  <a:close/>
                  <a:moveTo>
                    <a:pt x="189" y="41"/>
                  </a:moveTo>
                  <a:cubicBezTo>
                    <a:pt x="189" y="41"/>
                    <a:pt x="189" y="41"/>
                    <a:pt x="188" y="41"/>
                  </a:cubicBezTo>
                  <a:cubicBezTo>
                    <a:pt x="188" y="40"/>
                    <a:pt x="188" y="40"/>
                    <a:pt x="187" y="40"/>
                  </a:cubicBezTo>
                  <a:cubicBezTo>
                    <a:pt x="187" y="40"/>
                    <a:pt x="187" y="40"/>
                    <a:pt x="186" y="40"/>
                  </a:cubicBezTo>
                  <a:cubicBezTo>
                    <a:pt x="186" y="40"/>
                    <a:pt x="186" y="40"/>
                    <a:pt x="186" y="40"/>
                  </a:cubicBezTo>
                  <a:cubicBezTo>
                    <a:pt x="186" y="40"/>
                    <a:pt x="185" y="39"/>
                    <a:pt x="185" y="39"/>
                  </a:cubicBezTo>
                  <a:cubicBezTo>
                    <a:pt x="186" y="39"/>
                    <a:pt x="188" y="38"/>
                    <a:pt x="189" y="38"/>
                  </a:cubicBezTo>
                  <a:cubicBezTo>
                    <a:pt x="190" y="39"/>
                    <a:pt x="191" y="40"/>
                    <a:pt x="192" y="41"/>
                  </a:cubicBezTo>
                  <a:cubicBezTo>
                    <a:pt x="191" y="41"/>
                    <a:pt x="190" y="41"/>
                    <a:pt x="189" y="41"/>
                  </a:cubicBezTo>
                  <a:close/>
                  <a:moveTo>
                    <a:pt x="188" y="44"/>
                  </a:moveTo>
                  <a:cubicBezTo>
                    <a:pt x="189" y="45"/>
                    <a:pt x="190" y="46"/>
                    <a:pt x="191" y="47"/>
                  </a:cubicBezTo>
                  <a:cubicBezTo>
                    <a:pt x="190" y="47"/>
                    <a:pt x="189" y="47"/>
                    <a:pt x="188" y="48"/>
                  </a:cubicBezTo>
                  <a:cubicBezTo>
                    <a:pt x="187" y="47"/>
                    <a:pt x="186" y="46"/>
                    <a:pt x="185" y="46"/>
                  </a:cubicBezTo>
                  <a:cubicBezTo>
                    <a:pt x="186" y="45"/>
                    <a:pt x="187" y="45"/>
                    <a:pt x="188" y="44"/>
                  </a:cubicBezTo>
                  <a:close/>
                  <a:moveTo>
                    <a:pt x="186" y="48"/>
                  </a:moveTo>
                  <a:cubicBezTo>
                    <a:pt x="185" y="49"/>
                    <a:pt x="183" y="49"/>
                    <a:pt x="182" y="49"/>
                  </a:cubicBezTo>
                  <a:cubicBezTo>
                    <a:pt x="182" y="49"/>
                    <a:pt x="181" y="48"/>
                    <a:pt x="181" y="47"/>
                  </a:cubicBezTo>
                  <a:cubicBezTo>
                    <a:pt x="181" y="47"/>
                    <a:pt x="182" y="47"/>
                    <a:pt x="183" y="46"/>
                  </a:cubicBezTo>
                  <a:cubicBezTo>
                    <a:pt x="184" y="47"/>
                    <a:pt x="185" y="48"/>
                    <a:pt x="186" y="48"/>
                  </a:cubicBezTo>
                  <a:close/>
                  <a:moveTo>
                    <a:pt x="172" y="43"/>
                  </a:moveTo>
                  <a:cubicBezTo>
                    <a:pt x="176" y="42"/>
                    <a:pt x="180" y="41"/>
                    <a:pt x="183" y="40"/>
                  </a:cubicBezTo>
                  <a:cubicBezTo>
                    <a:pt x="183" y="40"/>
                    <a:pt x="184" y="40"/>
                    <a:pt x="184" y="40"/>
                  </a:cubicBezTo>
                  <a:cubicBezTo>
                    <a:pt x="184" y="40"/>
                    <a:pt x="184" y="40"/>
                    <a:pt x="184" y="40"/>
                  </a:cubicBezTo>
                  <a:cubicBezTo>
                    <a:pt x="180" y="41"/>
                    <a:pt x="176" y="42"/>
                    <a:pt x="172" y="43"/>
                  </a:cubicBezTo>
                  <a:close/>
                  <a:moveTo>
                    <a:pt x="159" y="44"/>
                  </a:moveTo>
                  <a:cubicBezTo>
                    <a:pt x="161" y="43"/>
                    <a:pt x="163" y="41"/>
                    <a:pt x="164" y="40"/>
                  </a:cubicBezTo>
                  <a:cubicBezTo>
                    <a:pt x="170" y="39"/>
                    <a:pt x="175" y="38"/>
                    <a:pt x="180" y="37"/>
                  </a:cubicBezTo>
                  <a:cubicBezTo>
                    <a:pt x="173" y="40"/>
                    <a:pt x="166" y="42"/>
                    <a:pt x="159" y="44"/>
                  </a:cubicBezTo>
                  <a:close/>
                  <a:moveTo>
                    <a:pt x="172" y="31"/>
                  </a:moveTo>
                  <a:cubicBezTo>
                    <a:pt x="171" y="31"/>
                    <a:pt x="171" y="31"/>
                    <a:pt x="170" y="31"/>
                  </a:cubicBezTo>
                  <a:cubicBezTo>
                    <a:pt x="169" y="31"/>
                    <a:pt x="168" y="31"/>
                    <a:pt x="167" y="30"/>
                  </a:cubicBezTo>
                  <a:cubicBezTo>
                    <a:pt x="167" y="30"/>
                    <a:pt x="167" y="30"/>
                    <a:pt x="166" y="29"/>
                  </a:cubicBezTo>
                  <a:cubicBezTo>
                    <a:pt x="166" y="29"/>
                    <a:pt x="165" y="29"/>
                    <a:pt x="164" y="28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67" y="29"/>
                    <a:pt x="170" y="30"/>
                    <a:pt x="173" y="31"/>
                  </a:cubicBezTo>
                  <a:cubicBezTo>
                    <a:pt x="173" y="31"/>
                    <a:pt x="173" y="31"/>
                    <a:pt x="172" y="31"/>
                  </a:cubicBezTo>
                  <a:close/>
                  <a:moveTo>
                    <a:pt x="166" y="36"/>
                  </a:moveTo>
                  <a:cubicBezTo>
                    <a:pt x="166" y="36"/>
                    <a:pt x="167" y="36"/>
                    <a:pt x="167" y="36"/>
                  </a:cubicBezTo>
                  <a:cubicBezTo>
                    <a:pt x="167" y="36"/>
                    <a:pt x="167" y="36"/>
                    <a:pt x="167" y="36"/>
                  </a:cubicBezTo>
                  <a:cubicBezTo>
                    <a:pt x="166" y="37"/>
                    <a:pt x="164" y="37"/>
                    <a:pt x="163" y="37"/>
                  </a:cubicBezTo>
                  <a:cubicBezTo>
                    <a:pt x="164" y="37"/>
                    <a:pt x="165" y="36"/>
                    <a:pt x="166" y="36"/>
                  </a:cubicBezTo>
                  <a:close/>
                  <a:moveTo>
                    <a:pt x="154" y="12"/>
                  </a:moveTo>
                  <a:cubicBezTo>
                    <a:pt x="154" y="12"/>
                    <a:pt x="154" y="12"/>
                    <a:pt x="154" y="12"/>
                  </a:cubicBezTo>
                  <a:cubicBezTo>
                    <a:pt x="153" y="11"/>
                    <a:pt x="153" y="11"/>
                    <a:pt x="152" y="11"/>
                  </a:cubicBezTo>
                  <a:cubicBezTo>
                    <a:pt x="153" y="11"/>
                    <a:pt x="155" y="11"/>
                    <a:pt x="156" y="12"/>
                  </a:cubicBezTo>
                  <a:cubicBezTo>
                    <a:pt x="157" y="12"/>
                    <a:pt x="159" y="13"/>
                    <a:pt x="160" y="14"/>
                  </a:cubicBezTo>
                  <a:cubicBezTo>
                    <a:pt x="158" y="13"/>
                    <a:pt x="156" y="13"/>
                    <a:pt x="154" y="12"/>
                  </a:cubicBezTo>
                  <a:close/>
                  <a:moveTo>
                    <a:pt x="154" y="6"/>
                  </a:moveTo>
                  <a:cubicBezTo>
                    <a:pt x="153" y="6"/>
                    <a:pt x="153" y="6"/>
                    <a:pt x="153" y="7"/>
                  </a:cubicBezTo>
                  <a:cubicBezTo>
                    <a:pt x="150" y="6"/>
                    <a:pt x="147" y="6"/>
                    <a:pt x="144" y="6"/>
                  </a:cubicBezTo>
                  <a:cubicBezTo>
                    <a:pt x="144" y="5"/>
                    <a:pt x="143" y="5"/>
                    <a:pt x="142" y="5"/>
                  </a:cubicBezTo>
                  <a:cubicBezTo>
                    <a:pt x="139" y="5"/>
                    <a:pt x="136" y="4"/>
                    <a:pt x="133" y="3"/>
                  </a:cubicBezTo>
                  <a:cubicBezTo>
                    <a:pt x="136" y="3"/>
                    <a:pt x="138" y="3"/>
                    <a:pt x="140" y="3"/>
                  </a:cubicBezTo>
                  <a:cubicBezTo>
                    <a:pt x="147" y="4"/>
                    <a:pt x="154" y="5"/>
                    <a:pt x="161" y="7"/>
                  </a:cubicBezTo>
                  <a:cubicBezTo>
                    <a:pt x="163" y="8"/>
                    <a:pt x="165" y="9"/>
                    <a:pt x="167" y="10"/>
                  </a:cubicBezTo>
                  <a:cubicBezTo>
                    <a:pt x="167" y="10"/>
                    <a:pt x="166" y="10"/>
                    <a:pt x="166" y="10"/>
                  </a:cubicBezTo>
                  <a:cubicBezTo>
                    <a:pt x="165" y="9"/>
                    <a:pt x="165" y="10"/>
                    <a:pt x="165" y="10"/>
                  </a:cubicBezTo>
                  <a:cubicBezTo>
                    <a:pt x="164" y="9"/>
                    <a:pt x="162" y="9"/>
                    <a:pt x="160" y="8"/>
                  </a:cubicBezTo>
                  <a:cubicBezTo>
                    <a:pt x="158" y="7"/>
                    <a:pt x="156" y="7"/>
                    <a:pt x="154" y="6"/>
                  </a:cubicBezTo>
                  <a:close/>
                  <a:moveTo>
                    <a:pt x="136" y="26"/>
                  </a:moveTo>
                  <a:cubicBezTo>
                    <a:pt x="135" y="26"/>
                    <a:pt x="135" y="26"/>
                    <a:pt x="135" y="27"/>
                  </a:cubicBezTo>
                  <a:cubicBezTo>
                    <a:pt x="134" y="26"/>
                    <a:pt x="133" y="26"/>
                    <a:pt x="132" y="26"/>
                  </a:cubicBezTo>
                  <a:cubicBezTo>
                    <a:pt x="133" y="26"/>
                    <a:pt x="135" y="26"/>
                    <a:pt x="136" y="26"/>
                  </a:cubicBezTo>
                  <a:close/>
                  <a:moveTo>
                    <a:pt x="135" y="28"/>
                  </a:moveTo>
                  <a:cubicBezTo>
                    <a:pt x="135" y="29"/>
                    <a:pt x="134" y="29"/>
                    <a:pt x="134" y="29"/>
                  </a:cubicBezTo>
                  <a:cubicBezTo>
                    <a:pt x="134" y="29"/>
                    <a:pt x="133" y="29"/>
                    <a:pt x="133" y="29"/>
                  </a:cubicBezTo>
                  <a:cubicBezTo>
                    <a:pt x="134" y="29"/>
                    <a:pt x="134" y="29"/>
                    <a:pt x="135" y="28"/>
                  </a:cubicBezTo>
                  <a:cubicBezTo>
                    <a:pt x="135" y="28"/>
                    <a:pt x="135" y="28"/>
                    <a:pt x="135" y="28"/>
                  </a:cubicBezTo>
                  <a:close/>
                  <a:moveTo>
                    <a:pt x="120" y="31"/>
                  </a:moveTo>
                  <a:cubicBezTo>
                    <a:pt x="120" y="31"/>
                    <a:pt x="119" y="31"/>
                    <a:pt x="118" y="31"/>
                  </a:cubicBezTo>
                  <a:cubicBezTo>
                    <a:pt x="118" y="31"/>
                    <a:pt x="118" y="31"/>
                    <a:pt x="118" y="31"/>
                  </a:cubicBezTo>
                  <a:cubicBezTo>
                    <a:pt x="119" y="31"/>
                    <a:pt x="120" y="31"/>
                    <a:pt x="121" y="31"/>
                  </a:cubicBezTo>
                  <a:cubicBezTo>
                    <a:pt x="121" y="31"/>
                    <a:pt x="121" y="31"/>
                    <a:pt x="120" y="31"/>
                  </a:cubicBezTo>
                  <a:close/>
                  <a:moveTo>
                    <a:pt x="118" y="29"/>
                  </a:moveTo>
                  <a:cubicBezTo>
                    <a:pt x="117" y="29"/>
                    <a:pt x="117" y="29"/>
                    <a:pt x="116" y="29"/>
                  </a:cubicBezTo>
                  <a:cubicBezTo>
                    <a:pt x="117" y="28"/>
                    <a:pt x="119" y="27"/>
                    <a:pt x="120" y="27"/>
                  </a:cubicBezTo>
                  <a:cubicBezTo>
                    <a:pt x="121" y="27"/>
                    <a:pt x="121" y="26"/>
                    <a:pt x="122" y="26"/>
                  </a:cubicBezTo>
                  <a:cubicBezTo>
                    <a:pt x="121" y="27"/>
                    <a:pt x="120" y="28"/>
                    <a:pt x="118" y="29"/>
                  </a:cubicBezTo>
                  <a:close/>
                  <a:moveTo>
                    <a:pt x="122" y="24"/>
                  </a:moveTo>
                  <a:cubicBezTo>
                    <a:pt x="120" y="24"/>
                    <a:pt x="119" y="24"/>
                    <a:pt x="118" y="24"/>
                  </a:cubicBezTo>
                  <a:cubicBezTo>
                    <a:pt x="118" y="24"/>
                    <a:pt x="118" y="23"/>
                    <a:pt x="119" y="23"/>
                  </a:cubicBezTo>
                  <a:cubicBezTo>
                    <a:pt x="120" y="24"/>
                    <a:pt x="121" y="24"/>
                    <a:pt x="122" y="24"/>
                  </a:cubicBezTo>
                  <a:cubicBezTo>
                    <a:pt x="122" y="24"/>
                    <a:pt x="122" y="24"/>
                    <a:pt x="122" y="24"/>
                  </a:cubicBezTo>
                  <a:close/>
                  <a:moveTo>
                    <a:pt x="117" y="16"/>
                  </a:moveTo>
                  <a:cubicBezTo>
                    <a:pt x="116" y="16"/>
                    <a:pt x="116" y="16"/>
                    <a:pt x="116" y="16"/>
                  </a:cubicBezTo>
                  <a:cubicBezTo>
                    <a:pt x="117" y="16"/>
                    <a:pt x="117" y="15"/>
                    <a:pt x="116" y="15"/>
                  </a:cubicBezTo>
                  <a:cubicBezTo>
                    <a:pt x="115" y="15"/>
                    <a:pt x="113" y="15"/>
                    <a:pt x="112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5"/>
                    <a:pt x="110" y="15"/>
                    <a:pt x="110" y="15"/>
                  </a:cubicBezTo>
                  <a:cubicBezTo>
                    <a:pt x="113" y="14"/>
                    <a:pt x="115" y="13"/>
                    <a:pt x="118" y="12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121" y="12"/>
                    <a:pt x="122" y="12"/>
                    <a:pt x="123" y="13"/>
                  </a:cubicBezTo>
                  <a:cubicBezTo>
                    <a:pt x="121" y="14"/>
                    <a:pt x="119" y="15"/>
                    <a:pt x="117" y="16"/>
                  </a:cubicBezTo>
                  <a:close/>
                  <a:moveTo>
                    <a:pt x="107" y="24"/>
                  </a:moveTo>
                  <a:cubicBezTo>
                    <a:pt x="108" y="24"/>
                    <a:pt x="109" y="24"/>
                    <a:pt x="110" y="24"/>
                  </a:cubicBezTo>
                  <a:cubicBezTo>
                    <a:pt x="109" y="25"/>
                    <a:pt x="108" y="25"/>
                    <a:pt x="107" y="25"/>
                  </a:cubicBezTo>
                  <a:cubicBezTo>
                    <a:pt x="107" y="25"/>
                    <a:pt x="106" y="25"/>
                    <a:pt x="105" y="25"/>
                  </a:cubicBezTo>
                  <a:cubicBezTo>
                    <a:pt x="106" y="25"/>
                    <a:pt x="107" y="24"/>
                    <a:pt x="107" y="24"/>
                  </a:cubicBezTo>
                  <a:close/>
                  <a:moveTo>
                    <a:pt x="100" y="22"/>
                  </a:moveTo>
                  <a:cubicBezTo>
                    <a:pt x="101" y="22"/>
                    <a:pt x="102" y="22"/>
                    <a:pt x="102" y="21"/>
                  </a:cubicBezTo>
                  <a:cubicBezTo>
                    <a:pt x="104" y="22"/>
                    <a:pt x="105" y="22"/>
                    <a:pt x="106" y="22"/>
                  </a:cubicBezTo>
                  <a:cubicBezTo>
                    <a:pt x="106" y="22"/>
                    <a:pt x="106" y="22"/>
                    <a:pt x="105" y="22"/>
                  </a:cubicBezTo>
                  <a:cubicBezTo>
                    <a:pt x="104" y="22"/>
                    <a:pt x="102" y="22"/>
                    <a:pt x="100" y="22"/>
                  </a:cubicBezTo>
                  <a:close/>
                  <a:moveTo>
                    <a:pt x="103" y="8"/>
                  </a:moveTo>
                  <a:cubicBezTo>
                    <a:pt x="104" y="7"/>
                    <a:pt x="104" y="7"/>
                    <a:pt x="105" y="7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105" y="7"/>
                    <a:pt x="104" y="7"/>
                    <a:pt x="103" y="8"/>
                  </a:cubicBezTo>
                  <a:close/>
                  <a:moveTo>
                    <a:pt x="104" y="17"/>
                  </a:moveTo>
                  <a:cubicBezTo>
                    <a:pt x="103" y="17"/>
                    <a:pt x="103" y="17"/>
                    <a:pt x="102" y="17"/>
                  </a:cubicBezTo>
                  <a:cubicBezTo>
                    <a:pt x="101" y="18"/>
                    <a:pt x="99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9" y="18"/>
                    <a:pt x="101" y="17"/>
                    <a:pt x="102" y="16"/>
                  </a:cubicBezTo>
                  <a:cubicBezTo>
                    <a:pt x="103" y="16"/>
                    <a:pt x="103" y="17"/>
                    <a:pt x="104" y="17"/>
                  </a:cubicBezTo>
                  <a:close/>
                  <a:moveTo>
                    <a:pt x="100" y="11"/>
                  </a:moveTo>
                  <a:cubicBezTo>
                    <a:pt x="99" y="12"/>
                    <a:pt x="98" y="12"/>
                    <a:pt x="97" y="12"/>
                  </a:cubicBezTo>
                  <a:cubicBezTo>
                    <a:pt x="97" y="12"/>
                    <a:pt x="97" y="12"/>
                    <a:pt x="97" y="12"/>
                  </a:cubicBezTo>
                  <a:cubicBezTo>
                    <a:pt x="97" y="12"/>
                    <a:pt x="98" y="11"/>
                    <a:pt x="98" y="11"/>
                  </a:cubicBezTo>
                  <a:cubicBezTo>
                    <a:pt x="99" y="11"/>
                    <a:pt x="100" y="11"/>
                    <a:pt x="102" y="11"/>
                  </a:cubicBezTo>
                  <a:cubicBezTo>
                    <a:pt x="101" y="11"/>
                    <a:pt x="101" y="11"/>
                    <a:pt x="100" y="11"/>
                  </a:cubicBezTo>
                  <a:close/>
                  <a:moveTo>
                    <a:pt x="102" y="24"/>
                  </a:moveTo>
                  <a:cubicBezTo>
                    <a:pt x="102" y="24"/>
                    <a:pt x="101" y="25"/>
                    <a:pt x="100" y="25"/>
                  </a:cubicBezTo>
                  <a:cubicBezTo>
                    <a:pt x="97" y="25"/>
                    <a:pt x="95" y="25"/>
                    <a:pt x="93" y="25"/>
                  </a:cubicBezTo>
                  <a:cubicBezTo>
                    <a:pt x="93" y="24"/>
                    <a:pt x="93" y="24"/>
                    <a:pt x="94" y="24"/>
                  </a:cubicBezTo>
                  <a:cubicBezTo>
                    <a:pt x="97" y="24"/>
                    <a:pt x="99" y="24"/>
                    <a:pt x="102" y="24"/>
                  </a:cubicBezTo>
                  <a:close/>
                  <a:moveTo>
                    <a:pt x="93" y="10"/>
                  </a:moveTo>
                  <a:cubicBezTo>
                    <a:pt x="93" y="10"/>
                    <a:pt x="93" y="11"/>
                    <a:pt x="92" y="11"/>
                  </a:cubicBezTo>
                  <a:cubicBezTo>
                    <a:pt x="91" y="11"/>
                    <a:pt x="89" y="12"/>
                    <a:pt x="88" y="12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6" y="13"/>
                    <a:pt x="86" y="14"/>
                    <a:pt x="85" y="14"/>
                  </a:cubicBezTo>
                  <a:cubicBezTo>
                    <a:pt x="87" y="12"/>
                    <a:pt x="90" y="11"/>
                    <a:pt x="93" y="10"/>
                  </a:cubicBezTo>
                  <a:cubicBezTo>
                    <a:pt x="94" y="9"/>
                    <a:pt x="95" y="9"/>
                    <a:pt x="96" y="9"/>
                  </a:cubicBezTo>
                  <a:cubicBezTo>
                    <a:pt x="95" y="9"/>
                    <a:pt x="94" y="10"/>
                    <a:pt x="93" y="10"/>
                  </a:cubicBezTo>
                  <a:close/>
                  <a:moveTo>
                    <a:pt x="92" y="8"/>
                  </a:moveTo>
                  <a:cubicBezTo>
                    <a:pt x="78" y="11"/>
                    <a:pt x="65" y="20"/>
                    <a:pt x="55" y="27"/>
                  </a:cubicBezTo>
                  <a:cubicBezTo>
                    <a:pt x="50" y="30"/>
                    <a:pt x="46" y="34"/>
                    <a:pt x="42" y="37"/>
                  </a:cubicBezTo>
                  <a:cubicBezTo>
                    <a:pt x="41" y="37"/>
                    <a:pt x="41" y="37"/>
                    <a:pt x="41" y="38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0" y="38"/>
                    <a:pt x="39" y="38"/>
                    <a:pt x="39" y="39"/>
                  </a:cubicBezTo>
                  <a:cubicBezTo>
                    <a:pt x="42" y="35"/>
                    <a:pt x="46" y="32"/>
                    <a:pt x="51" y="29"/>
                  </a:cubicBezTo>
                  <a:cubicBezTo>
                    <a:pt x="57" y="24"/>
                    <a:pt x="65" y="19"/>
                    <a:pt x="72" y="15"/>
                  </a:cubicBezTo>
                  <a:cubicBezTo>
                    <a:pt x="79" y="12"/>
                    <a:pt x="87" y="9"/>
                    <a:pt x="94" y="7"/>
                  </a:cubicBezTo>
                  <a:cubicBezTo>
                    <a:pt x="94" y="7"/>
                    <a:pt x="94" y="7"/>
                    <a:pt x="95" y="7"/>
                  </a:cubicBezTo>
                  <a:cubicBezTo>
                    <a:pt x="94" y="8"/>
                    <a:pt x="93" y="8"/>
                    <a:pt x="92" y="8"/>
                  </a:cubicBezTo>
                  <a:close/>
                  <a:moveTo>
                    <a:pt x="42" y="39"/>
                  </a:moveTo>
                  <a:cubicBezTo>
                    <a:pt x="42" y="39"/>
                    <a:pt x="42" y="39"/>
                    <a:pt x="42" y="39"/>
                  </a:cubicBezTo>
                  <a:cubicBezTo>
                    <a:pt x="44" y="38"/>
                    <a:pt x="47" y="37"/>
                    <a:pt x="49" y="36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49" y="38"/>
                    <a:pt x="48" y="38"/>
                    <a:pt x="48" y="39"/>
                  </a:cubicBezTo>
                  <a:cubicBezTo>
                    <a:pt x="47" y="40"/>
                    <a:pt x="46" y="40"/>
                    <a:pt x="45" y="41"/>
                  </a:cubicBezTo>
                  <a:cubicBezTo>
                    <a:pt x="46" y="40"/>
                    <a:pt x="47" y="39"/>
                    <a:pt x="49" y="38"/>
                  </a:cubicBezTo>
                  <a:cubicBezTo>
                    <a:pt x="49" y="37"/>
                    <a:pt x="48" y="36"/>
                    <a:pt x="48" y="37"/>
                  </a:cubicBezTo>
                  <a:cubicBezTo>
                    <a:pt x="46" y="39"/>
                    <a:pt x="44" y="40"/>
                    <a:pt x="42" y="42"/>
                  </a:cubicBezTo>
                  <a:cubicBezTo>
                    <a:pt x="42" y="42"/>
                    <a:pt x="41" y="42"/>
                    <a:pt x="41" y="42"/>
                  </a:cubicBezTo>
                  <a:cubicBezTo>
                    <a:pt x="41" y="43"/>
                    <a:pt x="40" y="43"/>
                    <a:pt x="40" y="44"/>
                  </a:cubicBezTo>
                  <a:cubicBezTo>
                    <a:pt x="40" y="44"/>
                    <a:pt x="40" y="44"/>
                    <a:pt x="39" y="44"/>
                  </a:cubicBezTo>
                  <a:cubicBezTo>
                    <a:pt x="40" y="43"/>
                    <a:pt x="41" y="41"/>
                    <a:pt x="42" y="39"/>
                  </a:cubicBezTo>
                  <a:close/>
                  <a:moveTo>
                    <a:pt x="41" y="46"/>
                  </a:moveTo>
                  <a:cubicBezTo>
                    <a:pt x="42" y="46"/>
                    <a:pt x="43" y="45"/>
                    <a:pt x="44" y="44"/>
                  </a:cubicBezTo>
                  <a:cubicBezTo>
                    <a:pt x="42" y="47"/>
                    <a:pt x="40" y="50"/>
                    <a:pt x="38" y="53"/>
                  </a:cubicBezTo>
                  <a:cubicBezTo>
                    <a:pt x="38" y="53"/>
                    <a:pt x="37" y="54"/>
                    <a:pt x="37" y="54"/>
                  </a:cubicBezTo>
                  <a:cubicBezTo>
                    <a:pt x="37" y="54"/>
                    <a:pt x="37" y="54"/>
                    <a:pt x="37" y="54"/>
                  </a:cubicBezTo>
                  <a:cubicBezTo>
                    <a:pt x="38" y="52"/>
                    <a:pt x="39" y="49"/>
                    <a:pt x="41" y="46"/>
                  </a:cubicBezTo>
                  <a:close/>
                  <a:moveTo>
                    <a:pt x="36" y="50"/>
                  </a:moveTo>
                  <a:cubicBezTo>
                    <a:pt x="36" y="50"/>
                    <a:pt x="36" y="50"/>
                    <a:pt x="37" y="49"/>
                  </a:cubicBezTo>
                  <a:cubicBezTo>
                    <a:pt x="37" y="50"/>
                    <a:pt x="37" y="50"/>
                    <a:pt x="37" y="50"/>
                  </a:cubicBezTo>
                  <a:cubicBezTo>
                    <a:pt x="36" y="52"/>
                    <a:pt x="35" y="54"/>
                    <a:pt x="34" y="57"/>
                  </a:cubicBezTo>
                  <a:cubicBezTo>
                    <a:pt x="33" y="57"/>
                    <a:pt x="32" y="58"/>
                    <a:pt x="31" y="59"/>
                  </a:cubicBezTo>
                  <a:cubicBezTo>
                    <a:pt x="33" y="56"/>
                    <a:pt x="34" y="53"/>
                    <a:pt x="36" y="50"/>
                  </a:cubicBezTo>
                  <a:close/>
                  <a:moveTo>
                    <a:pt x="35" y="46"/>
                  </a:moveTo>
                  <a:cubicBezTo>
                    <a:pt x="36" y="45"/>
                    <a:pt x="37" y="44"/>
                    <a:pt x="38" y="43"/>
                  </a:cubicBezTo>
                  <a:cubicBezTo>
                    <a:pt x="37" y="44"/>
                    <a:pt x="36" y="45"/>
                    <a:pt x="36" y="46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35" y="46"/>
                    <a:pt x="35" y="46"/>
                    <a:pt x="35" y="46"/>
                  </a:cubicBezTo>
                  <a:close/>
                  <a:moveTo>
                    <a:pt x="32" y="55"/>
                  </a:moveTo>
                  <a:cubicBezTo>
                    <a:pt x="31" y="57"/>
                    <a:pt x="30" y="58"/>
                    <a:pt x="29" y="60"/>
                  </a:cubicBezTo>
                  <a:cubicBezTo>
                    <a:pt x="28" y="60"/>
                    <a:pt x="28" y="60"/>
                    <a:pt x="28" y="60"/>
                  </a:cubicBezTo>
                  <a:lnTo>
                    <a:pt x="32" y="55"/>
                  </a:lnTo>
                  <a:close/>
                  <a:moveTo>
                    <a:pt x="28" y="54"/>
                  </a:moveTo>
                  <a:cubicBezTo>
                    <a:pt x="30" y="51"/>
                    <a:pt x="32" y="49"/>
                    <a:pt x="34" y="47"/>
                  </a:cubicBezTo>
                  <a:cubicBezTo>
                    <a:pt x="33" y="48"/>
                    <a:pt x="32" y="50"/>
                    <a:pt x="31" y="51"/>
                  </a:cubicBezTo>
                  <a:cubicBezTo>
                    <a:pt x="30" y="52"/>
                    <a:pt x="29" y="53"/>
                    <a:pt x="28" y="54"/>
                  </a:cubicBezTo>
                  <a:close/>
                  <a:moveTo>
                    <a:pt x="31" y="79"/>
                  </a:moveTo>
                  <a:cubicBezTo>
                    <a:pt x="30" y="80"/>
                    <a:pt x="29" y="81"/>
                    <a:pt x="28" y="82"/>
                  </a:cubicBezTo>
                  <a:cubicBezTo>
                    <a:pt x="27" y="82"/>
                    <a:pt x="25" y="83"/>
                    <a:pt x="24" y="84"/>
                  </a:cubicBezTo>
                  <a:cubicBezTo>
                    <a:pt x="25" y="83"/>
                    <a:pt x="25" y="81"/>
                    <a:pt x="26" y="80"/>
                  </a:cubicBezTo>
                  <a:cubicBezTo>
                    <a:pt x="28" y="80"/>
                    <a:pt x="29" y="79"/>
                    <a:pt x="31" y="79"/>
                  </a:cubicBezTo>
                  <a:close/>
                  <a:moveTo>
                    <a:pt x="23" y="83"/>
                  </a:moveTo>
                  <a:cubicBezTo>
                    <a:pt x="22" y="83"/>
                    <a:pt x="22" y="83"/>
                    <a:pt x="22" y="83"/>
                  </a:cubicBezTo>
                  <a:cubicBezTo>
                    <a:pt x="22" y="82"/>
                    <a:pt x="23" y="81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1"/>
                    <a:pt x="23" y="82"/>
                    <a:pt x="23" y="83"/>
                  </a:cubicBezTo>
                  <a:close/>
                  <a:moveTo>
                    <a:pt x="22" y="98"/>
                  </a:moveTo>
                  <a:cubicBezTo>
                    <a:pt x="24" y="103"/>
                    <a:pt x="25" y="109"/>
                    <a:pt x="26" y="115"/>
                  </a:cubicBezTo>
                  <a:cubicBezTo>
                    <a:pt x="26" y="117"/>
                    <a:pt x="26" y="118"/>
                    <a:pt x="27" y="120"/>
                  </a:cubicBezTo>
                  <a:cubicBezTo>
                    <a:pt x="25" y="114"/>
                    <a:pt x="23" y="108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lose/>
                  <a:moveTo>
                    <a:pt x="27" y="139"/>
                  </a:moveTo>
                  <a:cubicBezTo>
                    <a:pt x="27" y="139"/>
                    <a:pt x="27" y="139"/>
                    <a:pt x="27" y="139"/>
                  </a:cubicBezTo>
                  <a:cubicBezTo>
                    <a:pt x="26" y="140"/>
                    <a:pt x="27" y="140"/>
                    <a:pt x="27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5" y="137"/>
                    <a:pt x="24" y="133"/>
                    <a:pt x="23" y="129"/>
                  </a:cubicBezTo>
                  <a:cubicBezTo>
                    <a:pt x="23" y="127"/>
                    <a:pt x="23" y="125"/>
                    <a:pt x="23" y="123"/>
                  </a:cubicBezTo>
                  <a:cubicBezTo>
                    <a:pt x="22" y="121"/>
                    <a:pt x="22" y="118"/>
                    <a:pt x="22" y="115"/>
                  </a:cubicBezTo>
                  <a:cubicBezTo>
                    <a:pt x="24" y="123"/>
                    <a:pt x="25" y="131"/>
                    <a:pt x="27" y="139"/>
                  </a:cubicBezTo>
                  <a:close/>
                  <a:moveTo>
                    <a:pt x="25" y="156"/>
                  </a:moveTo>
                  <a:cubicBezTo>
                    <a:pt x="23" y="153"/>
                    <a:pt x="22" y="149"/>
                    <a:pt x="21" y="146"/>
                  </a:cubicBezTo>
                  <a:cubicBezTo>
                    <a:pt x="21" y="145"/>
                    <a:pt x="20" y="145"/>
                    <a:pt x="20" y="144"/>
                  </a:cubicBezTo>
                  <a:cubicBezTo>
                    <a:pt x="20" y="144"/>
                    <a:pt x="20" y="144"/>
                    <a:pt x="20" y="144"/>
                  </a:cubicBezTo>
                  <a:cubicBezTo>
                    <a:pt x="22" y="147"/>
                    <a:pt x="23" y="150"/>
                    <a:pt x="25" y="154"/>
                  </a:cubicBezTo>
                  <a:cubicBezTo>
                    <a:pt x="25" y="154"/>
                    <a:pt x="25" y="155"/>
                    <a:pt x="25" y="156"/>
                  </a:cubicBezTo>
                  <a:cubicBezTo>
                    <a:pt x="25" y="156"/>
                    <a:pt x="25" y="156"/>
                    <a:pt x="25" y="156"/>
                  </a:cubicBezTo>
                  <a:close/>
                  <a:moveTo>
                    <a:pt x="29" y="163"/>
                  </a:moveTo>
                  <a:cubicBezTo>
                    <a:pt x="30" y="164"/>
                    <a:pt x="30" y="165"/>
                    <a:pt x="30" y="167"/>
                  </a:cubicBezTo>
                  <a:cubicBezTo>
                    <a:pt x="29" y="164"/>
                    <a:pt x="29" y="162"/>
                    <a:pt x="28" y="160"/>
                  </a:cubicBezTo>
                  <a:cubicBezTo>
                    <a:pt x="28" y="161"/>
                    <a:pt x="29" y="162"/>
                    <a:pt x="29" y="163"/>
                  </a:cubicBezTo>
                  <a:close/>
                  <a:moveTo>
                    <a:pt x="29" y="148"/>
                  </a:moveTo>
                  <a:cubicBezTo>
                    <a:pt x="29" y="147"/>
                    <a:pt x="29" y="146"/>
                    <a:pt x="29" y="145"/>
                  </a:cubicBezTo>
                  <a:cubicBezTo>
                    <a:pt x="30" y="143"/>
                    <a:pt x="30" y="142"/>
                    <a:pt x="31" y="140"/>
                  </a:cubicBezTo>
                  <a:cubicBezTo>
                    <a:pt x="31" y="141"/>
                    <a:pt x="31" y="141"/>
                    <a:pt x="31" y="141"/>
                  </a:cubicBezTo>
                  <a:cubicBezTo>
                    <a:pt x="31" y="142"/>
                    <a:pt x="31" y="143"/>
                    <a:pt x="32" y="144"/>
                  </a:cubicBezTo>
                  <a:cubicBezTo>
                    <a:pt x="32" y="147"/>
                    <a:pt x="33" y="151"/>
                    <a:pt x="33" y="155"/>
                  </a:cubicBezTo>
                  <a:cubicBezTo>
                    <a:pt x="32" y="153"/>
                    <a:pt x="31" y="151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8"/>
                    <a:pt x="29" y="148"/>
                  </a:cubicBezTo>
                  <a:close/>
                  <a:moveTo>
                    <a:pt x="35" y="166"/>
                  </a:moveTo>
                  <a:cubicBezTo>
                    <a:pt x="36" y="168"/>
                    <a:pt x="36" y="169"/>
                    <a:pt x="36" y="171"/>
                  </a:cubicBezTo>
                  <a:cubicBezTo>
                    <a:pt x="35" y="166"/>
                    <a:pt x="33" y="161"/>
                    <a:pt x="30" y="156"/>
                  </a:cubicBezTo>
                  <a:cubicBezTo>
                    <a:pt x="30" y="156"/>
                    <a:pt x="30" y="155"/>
                    <a:pt x="30" y="155"/>
                  </a:cubicBezTo>
                  <a:cubicBezTo>
                    <a:pt x="32" y="159"/>
                    <a:pt x="33" y="162"/>
                    <a:pt x="35" y="166"/>
                  </a:cubicBezTo>
                  <a:close/>
                  <a:moveTo>
                    <a:pt x="38" y="182"/>
                  </a:moveTo>
                  <a:cubicBezTo>
                    <a:pt x="39" y="183"/>
                    <a:pt x="39" y="185"/>
                    <a:pt x="39" y="186"/>
                  </a:cubicBezTo>
                  <a:cubicBezTo>
                    <a:pt x="39" y="186"/>
                    <a:pt x="39" y="186"/>
                    <a:pt x="39" y="186"/>
                  </a:cubicBezTo>
                  <a:cubicBezTo>
                    <a:pt x="38" y="184"/>
                    <a:pt x="37" y="182"/>
                    <a:pt x="35" y="180"/>
                  </a:cubicBezTo>
                  <a:cubicBezTo>
                    <a:pt x="34" y="178"/>
                    <a:pt x="33" y="175"/>
                    <a:pt x="32" y="173"/>
                  </a:cubicBezTo>
                  <a:cubicBezTo>
                    <a:pt x="32" y="171"/>
                    <a:pt x="32" y="170"/>
                    <a:pt x="31" y="168"/>
                  </a:cubicBezTo>
                  <a:cubicBezTo>
                    <a:pt x="34" y="173"/>
                    <a:pt x="36" y="177"/>
                    <a:pt x="38" y="182"/>
                  </a:cubicBezTo>
                  <a:close/>
                  <a:moveTo>
                    <a:pt x="32" y="177"/>
                  </a:moveTo>
                  <a:cubicBezTo>
                    <a:pt x="32" y="177"/>
                    <a:pt x="32" y="178"/>
                    <a:pt x="32" y="178"/>
                  </a:cubicBezTo>
                  <a:cubicBezTo>
                    <a:pt x="34" y="182"/>
                    <a:pt x="37" y="186"/>
                    <a:pt x="39" y="190"/>
                  </a:cubicBezTo>
                  <a:cubicBezTo>
                    <a:pt x="39" y="190"/>
                    <a:pt x="39" y="190"/>
                    <a:pt x="39" y="191"/>
                  </a:cubicBezTo>
                  <a:cubicBezTo>
                    <a:pt x="36" y="188"/>
                    <a:pt x="34" y="185"/>
                    <a:pt x="32" y="183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2" y="182"/>
                    <a:pt x="32" y="181"/>
                  </a:cubicBezTo>
                  <a:cubicBezTo>
                    <a:pt x="32" y="180"/>
                    <a:pt x="32" y="179"/>
                    <a:pt x="32" y="177"/>
                  </a:cubicBezTo>
                  <a:close/>
                  <a:moveTo>
                    <a:pt x="38" y="192"/>
                  </a:moveTo>
                  <a:cubicBezTo>
                    <a:pt x="38" y="192"/>
                    <a:pt x="38" y="193"/>
                    <a:pt x="38" y="193"/>
                  </a:cubicBezTo>
                  <a:cubicBezTo>
                    <a:pt x="38" y="192"/>
                    <a:pt x="37" y="192"/>
                    <a:pt x="37" y="192"/>
                  </a:cubicBezTo>
                  <a:cubicBezTo>
                    <a:pt x="36" y="190"/>
                    <a:pt x="36" y="189"/>
                    <a:pt x="35" y="188"/>
                  </a:cubicBezTo>
                  <a:cubicBezTo>
                    <a:pt x="36" y="189"/>
                    <a:pt x="37" y="191"/>
                    <a:pt x="38" y="192"/>
                  </a:cubicBezTo>
                  <a:close/>
                  <a:moveTo>
                    <a:pt x="39" y="197"/>
                  </a:moveTo>
                  <a:cubicBezTo>
                    <a:pt x="39" y="196"/>
                    <a:pt x="39" y="196"/>
                    <a:pt x="38" y="196"/>
                  </a:cubicBezTo>
                  <a:cubicBezTo>
                    <a:pt x="39" y="196"/>
                    <a:pt x="39" y="196"/>
                    <a:pt x="39" y="196"/>
                  </a:cubicBezTo>
                  <a:cubicBezTo>
                    <a:pt x="41" y="199"/>
                    <a:pt x="44" y="202"/>
                    <a:pt x="48" y="204"/>
                  </a:cubicBezTo>
                  <a:cubicBezTo>
                    <a:pt x="48" y="204"/>
                    <a:pt x="49" y="204"/>
                    <a:pt x="49" y="203"/>
                  </a:cubicBezTo>
                  <a:cubicBezTo>
                    <a:pt x="49" y="204"/>
                    <a:pt x="50" y="205"/>
                    <a:pt x="50" y="205"/>
                  </a:cubicBezTo>
                  <a:cubicBezTo>
                    <a:pt x="50" y="205"/>
                    <a:pt x="49" y="205"/>
                    <a:pt x="49" y="204"/>
                  </a:cubicBezTo>
                  <a:cubicBezTo>
                    <a:pt x="48" y="204"/>
                    <a:pt x="48" y="205"/>
                    <a:pt x="48" y="206"/>
                  </a:cubicBezTo>
                  <a:cubicBezTo>
                    <a:pt x="50" y="207"/>
                    <a:pt x="52" y="208"/>
                    <a:pt x="54" y="209"/>
                  </a:cubicBezTo>
                  <a:cubicBezTo>
                    <a:pt x="54" y="210"/>
                    <a:pt x="55" y="211"/>
                    <a:pt x="56" y="212"/>
                  </a:cubicBezTo>
                  <a:cubicBezTo>
                    <a:pt x="54" y="210"/>
                    <a:pt x="51" y="209"/>
                    <a:pt x="49" y="208"/>
                  </a:cubicBezTo>
                  <a:cubicBezTo>
                    <a:pt x="46" y="205"/>
                    <a:pt x="42" y="201"/>
                    <a:pt x="39" y="197"/>
                  </a:cubicBezTo>
                  <a:close/>
                  <a:moveTo>
                    <a:pt x="51" y="212"/>
                  </a:moveTo>
                  <a:cubicBezTo>
                    <a:pt x="52" y="214"/>
                    <a:pt x="54" y="216"/>
                    <a:pt x="56" y="218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5" y="217"/>
                    <a:pt x="54" y="216"/>
                    <a:pt x="52" y="215"/>
                  </a:cubicBezTo>
                  <a:cubicBezTo>
                    <a:pt x="51" y="214"/>
                    <a:pt x="50" y="212"/>
                    <a:pt x="49" y="210"/>
                  </a:cubicBezTo>
                  <a:cubicBezTo>
                    <a:pt x="49" y="211"/>
                    <a:pt x="50" y="211"/>
                    <a:pt x="51" y="212"/>
                  </a:cubicBezTo>
                  <a:close/>
                  <a:moveTo>
                    <a:pt x="54" y="220"/>
                  </a:moveTo>
                  <a:cubicBezTo>
                    <a:pt x="55" y="221"/>
                    <a:pt x="56" y="222"/>
                    <a:pt x="57" y="223"/>
                  </a:cubicBezTo>
                  <a:cubicBezTo>
                    <a:pt x="56" y="222"/>
                    <a:pt x="55" y="222"/>
                    <a:pt x="54" y="221"/>
                  </a:cubicBezTo>
                  <a:cubicBezTo>
                    <a:pt x="53" y="220"/>
                    <a:pt x="52" y="220"/>
                    <a:pt x="52" y="219"/>
                  </a:cubicBezTo>
                  <a:cubicBezTo>
                    <a:pt x="52" y="219"/>
                    <a:pt x="52" y="219"/>
                    <a:pt x="52" y="219"/>
                  </a:cubicBezTo>
                  <a:cubicBezTo>
                    <a:pt x="52" y="219"/>
                    <a:pt x="53" y="220"/>
                    <a:pt x="53" y="220"/>
                  </a:cubicBezTo>
                  <a:cubicBezTo>
                    <a:pt x="54" y="220"/>
                    <a:pt x="54" y="220"/>
                    <a:pt x="54" y="220"/>
                  </a:cubicBezTo>
                  <a:close/>
                  <a:moveTo>
                    <a:pt x="53" y="222"/>
                  </a:moveTo>
                  <a:cubicBezTo>
                    <a:pt x="53" y="223"/>
                    <a:pt x="54" y="223"/>
                    <a:pt x="54" y="223"/>
                  </a:cubicBezTo>
                  <a:cubicBezTo>
                    <a:pt x="53" y="223"/>
                    <a:pt x="52" y="222"/>
                    <a:pt x="51" y="221"/>
                  </a:cubicBezTo>
                  <a:cubicBezTo>
                    <a:pt x="51" y="221"/>
                    <a:pt x="51" y="221"/>
                    <a:pt x="51" y="220"/>
                  </a:cubicBezTo>
                  <a:cubicBezTo>
                    <a:pt x="51" y="221"/>
                    <a:pt x="52" y="222"/>
                    <a:pt x="53" y="222"/>
                  </a:cubicBezTo>
                  <a:close/>
                  <a:moveTo>
                    <a:pt x="56" y="228"/>
                  </a:moveTo>
                  <a:cubicBezTo>
                    <a:pt x="57" y="228"/>
                    <a:pt x="57" y="228"/>
                    <a:pt x="57" y="228"/>
                  </a:cubicBezTo>
                  <a:cubicBezTo>
                    <a:pt x="57" y="228"/>
                    <a:pt x="57" y="228"/>
                    <a:pt x="57" y="228"/>
                  </a:cubicBezTo>
                  <a:cubicBezTo>
                    <a:pt x="55" y="227"/>
                    <a:pt x="54" y="226"/>
                    <a:pt x="52" y="225"/>
                  </a:cubicBezTo>
                  <a:cubicBezTo>
                    <a:pt x="54" y="226"/>
                    <a:pt x="55" y="227"/>
                    <a:pt x="56" y="228"/>
                  </a:cubicBezTo>
                  <a:close/>
                  <a:moveTo>
                    <a:pt x="55" y="218"/>
                  </a:moveTo>
                  <a:cubicBezTo>
                    <a:pt x="55" y="218"/>
                    <a:pt x="55" y="218"/>
                    <a:pt x="55" y="218"/>
                  </a:cubicBezTo>
                  <a:cubicBezTo>
                    <a:pt x="57" y="219"/>
                    <a:pt x="58" y="220"/>
                    <a:pt x="60" y="221"/>
                  </a:cubicBezTo>
                  <a:cubicBezTo>
                    <a:pt x="63" y="224"/>
                    <a:pt x="66" y="227"/>
                    <a:pt x="69" y="230"/>
                  </a:cubicBezTo>
                  <a:cubicBezTo>
                    <a:pt x="69" y="230"/>
                    <a:pt x="68" y="230"/>
                    <a:pt x="67" y="229"/>
                  </a:cubicBezTo>
                  <a:cubicBezTo>
                    <a:pt x="65" y="228"/>
                    <a:pt x="62" y="226"/>
                    <a:pt x="60" y="225"/>
                  </a:cubicBezTo>
                  <a:cubicBezTo>
                    <a:pt x="58" y="223"/>
                    <a:pt x="56" y="220"/>
                    <a:pt x="55" y="218"/>
                  </a:cubicBezTo>
                  <a:close/>
                  <a:moveTo>
                    <a:pt x="68" y="227"/>
                  </a:moveTo>
                  <a:cubicBezTo>
                    <a:pt x="68" y="227"/>
                    <a:pt x="68" y="227"/>
                    <a:pt x="68" y="227"/>
                  </a:cubicBezTo>
                  <a:cubicBezTo>
                    <a:pt x="67" y="226"/>
                    <a:pt x="66" y="225"/>
                    <a:pt x="65" y="224"/>
                  </a:cubicBezTo>
                  <a:cubicBezTo>
                    <a:pt x="66" y="225"/>
                    <a:pt x="67" y="226"/>
                    <a:pt x="69" y="226"/>
                  </a:cubicBezTo>
                  <a:cubicBezTo>
                    <a:pt x="69" y="227"/>
                    <a:pt x="70" y="227"/>
                    <a:pt x="70" y="228"/>
                  </a:cubicBezTo>
                  <a:cubicBezTo>
                    <a:pt x="69" y="228"/>
                    <a:pt x="69" y="228"/>
                    <a:pt x="68" y="227"/>
                  </a:cubicBezTo>
                  <a:close/>
                  <a:moveTo>
                    <a:pt x="60" y="220"/>
                  </a:moveTo>
                  <a:cubicBezTo>
                    <a:pt x="59" y="218"/>
                    <a:pt x="57" y="216"/>
                    <a:pt x="55" y="215"/>
                  </a:cubicBezTo>
                  <a:cubicBezTo>
                    <a:pt x="58" y="216"/>
                    <a:pt x="60" y="218"/>
                    <a:pt x="63" y="219"/>
                  </a:cubicBezTo>
                  <a:cubicBezTo>
                    <a:pt x="64" y="221"/>
                    <a:pt x="65" y="222"/>
                    <a:pt x="66" y="223"/>
                  </a:cubicBezTo>
                  <a:cubicBezTo>
                    <a:pt x="64" y="222"/>
                    <a:pt x="62" y="221"/>
                    <a:pt x="60" y="220"/>
                  </a:cubicBezTo>
                  <a:close/>
                  <a:moveTo>
                    <a:pt x="62" y="216"/>
                  </a:moveTo>
                  <a:cubicBezTo>
                    <a:pt x="66" y="219"/>
                    <a:pt x="71" y="222"/>
                    <a:pt x="75" y="225"/>
                  </a:cubicBezTo>
                  <a:cubicBezTo>
                    <a:pt x="71" y="222"/>
                    <a:pt x="67" y="220"/>
                    <a:pt x="63" y="218"/>
                  </a:cubicBezTo>
                  <a:cubicBezTo>
                    <a:pt x="63" y="217"/>
                    <a:pt x="62" y="217"/>
                    <a:pt x="62" y="216"/>
                  </a:cubicBezTo>
                  <a:close/>
                  <a:moveTo>
                    <a:pt x="74" y="221"/>
                  </a:moveTo>
                  <a:cubicBezTo>
                    <a:pt x="73" y="220"/>
                    <a:pt x="73" y="220"/>
                    <a:pt x="72" y="219"/>
                  </a:cubicBezTo>
                  <a:cubicBezTo>
                    <a:pt x="75" y="221"/>
                    <a:pt x="77" y="223"/>
                    <a:pt x="80" y="225"/>
                  </a:cubicBezTo>
                  <a:cubicBezTo>
                    <a:pt x="80" y="225"/>
                    <a:pt x="80" y="225"/>
                    <a:pt x="80" y="225"/>
                  </a:cubicBezTo>
                  <a:cubicBezTo>
                    <a:pt x="78" y="224"/>
                    <a:pt x="76" y="222"/>
                    <a:pt x="74" y="221"/>
                  </a:cubicBezTo>
                  <a:close/>
                  <a:moveTo>
                    <a:pt x="68" y="215"/>
                  </a:moveTo>
                  <a:cubicBezTo>
                    <a:pt x="66" y="214"/>
                    <a:pt x="65" y="213"/>
                    <a:pt x="64" y="211"/>
                  </a:cubicBezTo>
                  <a:cubicBezTo>
                    <a:pt x="65" y="212"/>
                    <a:pt x="67" y="212"/>
                    <a:pt x="68" y="213"/>
                  </a:cubicBezTo>
                  <a:cubicBezTo>
                    <a:pt x="69" y="213"/>
                    <a:pt x="69" y="214"/>
                    <a:pt x="70" y="214"/>
                  </a:cubicBezTo>
                  <a:cubicBezTo>
                    <a:pt x="70" y="214"/>
                    <a:pt x="70" y="215"/>
                    <a:pt x="69" y="215"/>
                  </a:cubicBezTo>
                  <a:cubicBezTo>
                    <a:pt x="69" y="216"/>
                    <a:pt x="70" y="216"/>
                    <a:pt x="71" y="216"/>
                  </a:cubicBezTo>
                  <a:cubicBezTo>
                    <a:pt x="71" y="215"/>
                    <a:pt x="72" y="215"/>
                    <a:pt x="73" y="215"/>
                  </a:cubicBezTo>
                  <a:cubicBezTo>
                    <a:pt x="74" y="215"/>
                    <a:pt x="75" y="215"/>
                    <a:pt x="75" y="216"/>
                  </a:cubicBezTo>
                  <a:cubicBezTo>
                    <a:pt x="77" y="218"/>
                    <a:pt x="78" y="220"/>
                    <a:pt x="79" y="222"/>
                  </a:cubicBezTo>
                  <a:cubicBezTo>
                    <a:pt x="75" y="220"/>
                    <a:pt x="71" y="217"/>
                    <a:pt x="68" y="215"/>
                  </a:cubicBezTo>
                  <a:close/>
                  <a:moveTo>
                    <a:pt x="76" y="204"/>
                  </a:moveTo>
                  <a:cubicBezTo>
                    <a:pt x="75" y="203"/>
                    <a:pt x="74" y="202"/>
                    <a:pt x="73" y="202"/>
                  </a:cubicBezTo>
                  <a:cubicBezTo>
                    <a:pt x="73" y="202"/>
                    <a:pt x="73" y="202"/>
                    <a:pt x="73" y="202"/>
                  </a:cubicBezTo>
                  <a:cubicBezTo>
                    <a:pt x="74" y="202"/>
                    <a:pt x="75" y="203"/>
                    <a:pt x="76" y="203"/>
                  </a:cubicBezTo>
                  <a:cubicBezTo>
                    <a:pt x="76" y="203"/>
                    <a:pt x="76" y="204"/>
                    <a:pt x="76" y="204"/>
                  </a:cubicBezTo>
                  <a:close/>
                  <a:moveTo>
                    <a:pt x="74" y="200"/>
                  </a:moveTo>
                  <a:cubicBezTo>
                    <a:pt x="74" y="200"/>
                    <a:pt x="74" y="200"/>
                    <a:pt x="74" y="200"/>
                  </a:cubicBezTo>
                  <a:cubicBezTo>
                    <a:pt x="74" y="200"/>
                    <a:pt x="74" y="199"/>
                    <a:pt x="74" y="199"/>
                  </a:cubicBezTo>
                  <a:cubicBezTo>
                    <a:pt x="75" y="200"/>
                    <a:pt x="76" y="201"/>
                    <a:pt x="77" y="202"/>
                  </a:cubicBezTo>
                  <a:cubicBezTo>
                    <a:pt x="77" y="202"/>
                    <a:pt x="77" y="202"/>
                    <a:pt x="77" y="202"/>
                  </a:cubicBezTo>
                  <a:cubicBezTo>
                    <a:pt x="76" y="201"/>
                    <a:pt x="75" y="201"/>
                    <a:pt x="74" y="200"/>
                  </a:cubicBezTo>
                  <a:close/>
                  <a:moveTo>
                    <a:pt x="75" y="199"/>
                  </a:moveTo>
                  <a:cubicBezTo>
                    <a:pt x="75" y="199"/>
                    <a:pt x="76" y="199"/>
                    <a:pt x="76" y="199"/>
                  </a:cubicBezTo>
                  <a:cubicBezTo>
                    <a:pt x="76" y="199"/>
                    <a:pt x="77" y="200"/>
                    <a:pt x="78" y="200"/>
                  </a:cubicBezTo>
                  <a:cubicBezTo>
                    <a:pt x="78" y="200"/>
                    <a:pt x="78" y="201"/>
                    <a:pt x="78" y="201"/>
                  </a:cubicBezTo>
                  <a:cubicBezTo>
                    <a:pt x="77" y="200"/>
                    <a:pt x="76" y="199"/>
                    <a:pt x="75" y="199"/>
                  </a:cubicBezTo>
                  <a:close/>
                  <a:moveTo>
                    <a:pt x="78" y="208"/>
                  </a:moveTo>
                  <a:cubicBezTo>
                    <a:pt x="78" y="208"/>
                    <a:pt x="79" y="208"/>
                    <a:pt x="79" y="208"/>
                  </a:cubicBezTo>
                  <a:cubicBezTo>
                    <a:pt x="79" y="208"/>
                    <a:pt x="78" y="209"/>
                    <a:pt x="78" y="209"/>
                  </a:cubicBezTo>
                  <a:cubicBezTo>
                    <a:pt x="78" y="209"/>
                    <a:pt x="78" y="208"/>
                    <a:pt x="77" y="208"/>
                  </a:cubicBezTo>
                  <a:cubicBezTo>
                    <a:pt x="78" y="208"/>
                    <a:pt x="78" y="208"/>
                    <a:pt x="78" y="208"/>
                  </a:cubicBezTo>
                  <a:close/>
                  <a:moveTo>
                    <a:pt x="78" y="206"/>
                  </a:moveTo>
                  <a:cubicBezTo>
                    <a:pt x="78" y="206"/>
                    <a:pt x="78" y="206"/>
                    <a:pt x="78" y="205"/>
                  </a:cubicBezTo>
                  <a:cubicBezTo>
                    <a:pt x="78" y="205"/>
                    <a:pt x="78" y="205"/>
                    <a:pt x="79" y="204"/>
                  </a:cubicBezTo>
                  <a:cubicBezTo>
                    <a:pt x="79" y="204"/>
                    <a:pt x="79" y="204"/>
                    <a:pt x="79" y="204"/>
                  </a:cubicBezTo>
                  <a:cubicBezTo>
                    <a:pt x="79" y="205"/>
                    <a:pt x="79" y="205"/>
                    <a:pt x="79" y="205"/>
                  </a:cubicBezTo>
                  <a:cubicBezTo>
                    <a:pt x="79" y="205"/>
                    <a:pt x="78" y="205"/>
                    <a:pt x="78" y="206"/>
                  </a:cubicBezTo>
                  <a:close/>
                  <a:moveTo>
                    <a:pt x="79" y="197"/>
                  </a:moveTo>
                  <a:cubicBezTo>
                    <a:pt x="79" y="196"/>
                    <a:pt x="80" y="196"/>
                    <a:pt x="80" y="196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81" y="197"/>
                    <a:pt x="80" y="197"/>
                    <a:pt x="80" y="197"/>
                  </a:cubicBezTo>
                  <a:lnTo>
                    <a:pt x="79" y="197"/>
                  </a:lnTo>
                  <a:close/>
                  <a:moveTo>
                    <a:pt x="80" y="206"/>
                  </a:moveTo>
                  <a:cubicBezTo>
                    <a:pt x="81" y="206"/>
                    <a:pt x="81" y="206"/>
                    <a:pt x="81" y="206"/>
                  </a:cubicBezTo>
                  <a:cubicBezTo>
                    <a:pt x="81" y="207"/>
                    <a:pt x="81" y="207"/>
                    <a:pt x="81" y="207"/>
                  </a:cubicBezTo>
                  <a:cubicBezTo>
                    <a:pt x="81" y="207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7"/>
                  </a:cubicBezTo>
                  <a:cubicBezTo>
                    <a:pt x="80" y="207"/>
                    <a:pt x="80" y="206"/>
                    <a:pt x="80" y="206"/>
                  </a:cubicBezTo>
                  <a:close/>
                  <a:moveTo>
                    <a:pt x="80" y="209"/>
                  </a:moveTo>
                  <a:cubicBezTo>
                    <a:pt x="82" y="210"/>
                    <a:pt x="83" y="211"/>
                    <a:pt x="85" y="212"/>
                  </a:cubicBezTo>
                  <a:cubicBezTo>
                    <a:pt x="85" y="212"/>
                    <a:pt x="84" y="212"/>
                    <a:pt x="84" y="212"/>
                  </a:cubicBezTo>
                  <a:cubicBezTo>
                    <a:pt x="83" y="211"/>
                    <a:pt x="81" y="210"/>
                    <a:pt x="80" y="210"/>
                  </a:cubicBezTo>
                  <a:cubicBezTo>
                    <a:pt x="80" y="209"/>
                    <a:pt x="80" y="209"/>
                    <a:pt x="80" y="209"/>
                  </a:cubicBezTo>
                  <a:close/>
                  <a:moveTo>
                    <a:pt x="82" y="208"/>
                  </a:moveTo>
                  <a:cubicBezTo>
                    <a:pt x="82" y="208"/>
                    <a:pt x="82" y="208"/>
                    <a:pt x="83" y="208"/>
                  </a:cubicBezTo>
                  <a:cubicBezTo>
                    <a:pt x="84" y="208"/>
                    <a:pt x="85" y="209"/>
                    <a:pt x="86" y="210"/>
                  </a:cubicBezTo>
                  <a:cubicBezTo>
                    <a:pt x="86" y="210"/>
                    <a:pt x="86" y="210"/>
                    <a:pt x="85" y="211"/>
                  </a:cubicBezTo>
                  <a:cubicBezTo>
                    <a:pt x="84" y="210"/>
                    <a:pt x="83" y="209"/>
                    <a:pt x="82" y="208"/>
                  </a:cubicBezTo>
                  <a:close/>
                  <a:moveTo>
                    <a:pt x="85" y="214"/>
                  </a:moveTo>
                  <a:cubicBezTo>
                    <a:pt x="88" y="216"/>
                    <a:pt x="91" y="217"/>
                    <a:pt x="94" y="219"/>
                  </a:cubicBezTo>
                  <a:cubicBezTo>
                    <a:pt x="93" y="218"/>
                    <a:pt x="91" y="218"/>
                    <a:pt x="89" y="217"/>
                  </a:cubicBezTo>
                  <a:cubicBezTo>
                    <a:pt x="88" y="216"/>
                    <a:pt x="86" y="215"/>
                    <a:pt x="85" y="214"/>
                  </a:cubicBezTo>
                  <a:cubicBezTo>
                    <a:pt x="85" y="214"/>
                    <a:pt x="85" y="214"/>
                    <a:pt x="85" y="214"/>
                  </a:cubicBezTo>
                  <a:close/>
                  <a:moveTo>
                    <a:pt x="95" y="221"/>
                  </a:moveTo>
                  <a:cubicBezTo>
                    <a:pt x="95" y="221"/>
                    <a:pt x="95" y="221"/>
                    <a:pt x="95" y="221"/>
                  </a:cubicBezTo>
                  <a:cubicBezTo>
                    <a:pt x="95" y="221"/>
                    <a:pt x="94" y="221"/>
                    <a:pt x="94" y="221"/>
                  </a:cubicBezTo>
                  <a:cubicBezTo>
                    <a:pt x="94" y="221"/>
                    <a:pt x="93" y="220"/>
                    <a:pt x="93" y="220"/>
                  </a:cubicBezTo>
                  <a:cubicBezTo>
                    <a:pt x="94" y="220"/>
                    <a:pt x="94" y="220"/>
                    <a:pt x="95" y="221"/>
                  </a:cubicBezTo>
                  <a:close/>
                  <a:moveTo>
                    <a:pt x="93" y="216"/>
                  </a:moveTo>
                  <a:cubicBezTo>
                    <a:pt x="94" y="215"/>
                    <a:pt x="94" y="215"/>
                    <a:pt x="94" y="215"/>
                  </a:cubicBezTo>
                  <a:cubicBezTo>
                    <a:pt x="95" y="216"/>
                    <a:pt x="96" y="216"/>
                    <a:pt x="97" y="217"/>
                  </a:cubicBezTo>
                  <a:cubicBezTo>
                    <a:pt x="96" y="217"/>
                    <a:pt x="97" y="218"/>
                    <a:pt x="97" y="218"/>
                  </a:cubicBezTo>
                  <a:cubicBezTo>
                    <a:pt x="97" y="218"/>
                    <a:pt x="97" y="218"/>
                    <a:pt x="97" y="218"/>
                  </a:cubicBezTo>
                  <a:cubicBezTo>
                    <a:pt x="96" y="217"/>
                    <a:pt x="95" y="216"/>
                    <a:pt x="93" y="216"/>
                  </a:cubicBezTo>
                  <a:close/>
                  <a:moveTo>
                    <a:pt x="98" y="222"/>
                  </a:moveTo>
                  <a:cubicBezTo>
                    <a:pt x="99" y="222"/>
                    <a:pt x="99" y="222"/>
                    <a:pt x="100" y="222"/>
                  </a:cubicBezTo>
                  <a:cubicBezTo>
                    <a:pt x="100" y="222"/>
                    <a:pt x="100" y="222"/>
                    <a:pt x="99" y="223"/>
                  </a:cubicBezTo>
                  <a:cubicBezTo>
                    <a:pt x="99" y="223"/>
                    <a:pt x="99" y="223"/>
                    <a:pt x="99" y="223"/>
                  </a:cubicBezTo>
                  <a:cubicBezTo>
                    <a:pt x="99" y="223"/>
                    <a:pt x="98" y="223"/>
                    <a:pt x="97" y="222"/>
                  </a:cubicBezTo>
                  <a:cubicBezTo>
                    <a:pt x="97" y="222"/>
                    <a:pt x="98" y="222"/>
                    <a:pt x="98" y="222"/>
                  </a:cubicBezTo>
                  <a:close/>
                  <a:moveTo>
                    <a:pt x="106" y="235"/>
                  </a:moveTo>
                  <a:cubicBezTo>
                    <a:pt x="106" y="236"/>
                    <a:pt x="106" y="236"/>
                    <a:pt x="107" y="236"/>
                  </a:cubicBezTo>
                  <a:cubicBezTo>
                    <a:pt x="108" y="236"/>
                    <a:pt x="109" y="237"/>
                    <a:pt x="110" y="237"/>
                  </a:cubicBezTo>
                  <a:cubicBezTo>
                    <a:pt x="111" y="238"/>
                    <a:pt x="111" y="238"/>
                    <a:pt x="111" y="238"/>
                  </a:cubicBezTo>
                  <a:cubicBezTo>
                    <a:pt x="109" y="238"/>
                    <a:pt x="107" y="237"/>
                    <a:pt x="106" y="235"/>
                  </a:cubicBezTo>
                  <a:close/>
                  <a:moveTo>
                    <a:pt x="110" y="234"/>
                  </a:moveTo>
                  <a:cubicBezTo>
                    <a:pt x="111" y="234"/>
                    <a:pt x="111" y="234"/>
                    <a:pt x="112" y="234"/>
                  </a:cubicBezTo>
                  <a:cubicBezTo>
                    <a:pt x="113" y="235"/>
                    <a:pt x="113" y="235"/>
                    <a:pt x="114" y="235"/>
                  </a:cubicBezTo>
                  <a:cubicBezTo>
                    <a:pt x="114" y="236"/>
                    <a:pt x="114" y="236"/>
                    <a:pt x="113" y="236"/>
                  </a:cubicBezTo>
                  <a:cubicBezTo>
                    <a:pt x="112" y="235"/>
                    <a:pt x="111" y="235"/>
                    <a:pt x="110" y="234"/>
                  </a:cubicBezTo>
                  <a:close/>
                  <a:moveTo>
                    <a:pt x="114" y="231"/>
                  </a:moveTo>
                  <a:cubicBezTo>
                    <a:pt x="113" y="231"/>
                    <a:pt x="113" y="230"/>
                    <a:pt x="113" y="230"/>
                  </a:cubicBezTo>
                  <a:cubicBezTo>
                    <a:pt x="113" y="230"/>
                    <a:pt x="114" y="230"/>
                    <a:pt x="114" y="230"/>
                  </a:cubicBezTo>
                  <a:cubicBezTo>
                    <a:pt x="115" y="231"/>
                    <a:pt x="115" y="231"/>
                    <a:pt x="116" y="231"/>
                  </a:cubicBezTo>
                  <a:cubicBezTo>
                    <a:pt x="115" y="232"/>
                    <a:pt x="115" y="232"/>
                    <a:pt x="115" y="232"/>
                  </a:cubicBezTo>
                  <a:cubicBezTo>
                    <a:pt x="115" y="231"/>
                    <a:pt x="114" y="231"/>
                    <a:pt x="114" y="231"/>
                  </a:cubicBezTo>
                  <a:close/>
                  <a:moveTo>
                    <a:pt x="113" y="227"/>
                  </a:moveTo>
                  <a:cubicBezTo>
                    <a:pt x="113" y="227"/>
                    <a:pt x="113" y="227"/>
                    <a:pt x="114" y="227"/>
                  </a:cubicBezTo>
                  <a:cubicBezTo>
                    <a:pt x="115" y="228"/>
                    <a:pt x="116" y="228"/>
                    <a:pt x="117" y="228"/>
                  </a:cubicBezTo>
                  <a:cubicBezTo>
                    <a:pt x="117" y="229"/>
                    <a:pt x="117" y="230"/>
                    <a:pt x="118" y="229"/>
                  </a:cubicBezTo>
                  <a:cubicBezTo>
                    <a:pt x="118" y="229"/>
                    <a:pt x="118" y="229"/>
                    <a:pt x="118" y="229"/>
                  </a:cubicBezTo>
                  <a:cubicBezTo>
                    <a:pt x="118" y="229"/>
                    <a:pt x="119" y="229"/>
                    <a:pt x="119" y="230"/>
                  </a:cubicBezTo>
                  <a:cubicBezTo>
                    <a:pt x="119" y="230"/>
                    <a:pt x="119" y="230"/>
                    <a:pt x="119" y="230"/>
                  </a:cubicBezTo>
                  <a:cubicBezTo>
                    <a:pt x="118" y="230"/>
                    <a:pt x="117" y="230"/>
                    <a:pt x="117" y="230"/>
                  </a:cubicBezTo>
                  <a:cubicBezTo>
                    <a:pt x="115" y="229"/>
                    <a:pt x="114" y="228"/>
                    <a:pt x="113" y="227"/>
                  </a:cubicBezTo>
                  <a:close/>
                  <a:moveTo>
                    <a:pt x="118" y="224"/>
                  </a:moveTo>
                  <a:cubicBezTo>
                    <a:pt x="119" y="224"/>
                    <a:pt x="120" y="223"/>
                    <a:pt x="121" y="222"/>
                  </a:cubicBezTo>
                  <a:cubicBezTo>
                    <a:pt x="121" y="222"/>
                    <a:pt x="121" y="222"/>
                    <a:pt x="121" y="222"/>
                  </a:cubicBezTo>
                  <a:cubicBezTo>
                    <a:pt x="121" y="223"/>
                    <a:pt x="120" y="224"/>
                    <a:pt x="119" y="225"/>
                  </a:cubicBezTo>
                  <a:cubicBezTo>
                    <a:pt x="119" y="225"/>
                    <a:pt x="118" y="225"/>
                    <a:pt x="118" y="224"/>
                  </a:cubicBezTo>
                  <a:close/>
                  <a:moveTo>
                    <a:pt x="121" y="232"/>
                  </a:moveTo>
                  <a:cubicBezTo>
                    <a:pt x="121" y="232"/>
                    <a:pt x="121" y="232"/>
                    <a:pt x="122" y="232"/>
                  </a:cubicBezTo>
                  <a:cubicBezTo>
                    <a:pt x="123" y="232"/>
                    <a:pt x="124" y="233"/>
                    <a:pt x="124" y="234"/>
                  </a:cubicBezTo>
                  <a:cubicBezTo>
                    <a:pt x="125" y="234"/>
                    <a:pt x="126" y="233"/>
                    <a:pt x="125" y="232"/>
                  </a:cubicBezTo>
                  <a:cubicBezTo>
                    <a:pt x="125" y="232"/>
                    <a:pt x="124" y="232"/>
                    <a:pt x="124" y="231"/>
                  </a:cubicBezTo>
                  <a:cubicBezTo>
                    <a:pt x="126" y="231"/>
                    <a:pt x="129" y="230"/>
                    <a:pt x="131" y="230"/>
                  </a:cubicBezTo>
                  <a:cubicBezTo>
                    <a:pt x="131" y="230"/>
                    <a:pt x="131" y="230"/>
                    <a:pt x="131" y="230"/>
                  </a:cubicBezTo>
                  <a:cubicBezTo>
                    <a:pt x="130" y="231"/>
                    <a:pt x="130" y="232"/>
                    <a:pt x="129" y="233"/>
                  </a:cubicBezTo>
                  <a:cubicBezTo>
                    <a:pt x="128" y="233"/>
                    <a:pt x="128" y="233"/>
                    <a:pt x="128" y="234"/>
                  </a:cubicBezTo>
                  <a:cubicBezTo>
                    <a:pt x="126" y="234"/>
                    <a:pt x="124" y="234"/>
                    <a:pt x="122" y="234"/>
                  </a:cubicBezTo>
                  <a:cubicBezTo>
                    <a:pt x="121" y="233"/>
                    <a:pt x="121" y="233"/>
                    <a:pt x="120" y="232"/>
                  </a:cubicBezTo>
                  <a:cubicBezTo>
                    <a:pt x="120" y="232"/>
                    <a:pt x="120" y="232"/>
                    <a:pt x="121" y="232"/>
                  </a:cubicBezTo>
                  <a:close/>
                  <a:moveTo>
                    <a:pt x="132" y="235"/>
                  </a:moveTo>
                  <a:cubicBezTo>
                    <a:pt x="130" y="235"/>
                    <a:pt x="128" y="236"/>
                    <a:pt x="126" y="236"/>
                  </a:cubicBezTo>
                  <a:cubicBezTo>
                    <a:pt x="125" y="236"/>
                    <a:pt x="124" y="235"/>
                    <a:pt x="123" y="235"/>
                  </a:cubicBezTo>
                  <a:cubicBezTo>
                    <a:pt x="126" y="235"/>
                    <a:pt x="129" y="235"/>
                    <a:pt x="132" y="235"/>
                  </a:cubicBezTo>
                  <a:close/>
                  <a:moveTo>
                    <a:pt x="137" y="235"/>
                  </a:moveTo>
                  <a:cubicBezTo>
                    <a:pt x="137" y="235"/>
                    <a:pt x="136" y="235"/>
                    <a:pt x="136" y="236"/>
                  </a:cubicBezTo>
                  <a:cubicBezTo>
                    <a:pt x="135" y="236"/>
                    <a:pt x="134" y="236"/>
                    <a:pt x="133" y="236"/>
                  </a:cubicBezTo>
                  <a:cubicBezTo>
                    <a:pt x="132" y="236"/>
                    <a:pt x="131" y="236"/>
                    <a:pt x="130" y="237"/>
                  </a:cubicBezTo>
                  <a:cubicBezTo>
                    <a:pt x="132" y="236"/>
                    <a:pt x="134" y="236"/>
                    <a:pt x="137" y="235"/>
                  </a:cubicBezTo>
                  <a:close/>
                  <a:moveTo>
                    <a:pt x="130" y="234"/>
                  </a:moveTo>
                  <a:cubicBezTo>
                    <a:pt x="132" y="233"/>
                    <a:pt x="134" y="232"/>
                    <a:pt x="135" y="231"/>
                  </a:cubicBezTo>
                  <a:cubicBezTo>
                    <a:pt x="135" y="231"/>
                    <a:pt x="136" y="232"/>
                    <a:pt x="137" y="232"/>
                  </a:cubicBezTo>
                  <a:cubicBezTo>
                    <a:pt x="138" y="231"/>
                    <a:pt x="139" y="231"/>
                    <a:pt x="140" y="230"/>
                  </a:cubicBezTo>
                  <a:cubicBezTo>
                    <a:pt x="139" y="231"/>
                    <a:pt x="139" y="232"/>
                    <a:pt x="138" y="233"/>
                  </a:cubicBezTo>
                  <a:cubicBezTo>
                    <a:pt x="135" y="233"/>
                    <a:pt x="133" y="234"/>
                    <a:pt x="130" y="234"/>
                  </a:cubicBezTo>
                  <a:close/>
                  <a:moveTo>
                    <a:pt x="139" y="226"/>
                  </a:moveTo>
                  <a:cubicBezTo>
                    <a:pt x="139" y="226"/>
                    <a:pt x="139" y="227"/>
                    <a:pt x="139" y="227"/>
                  </a:cubicBezTo>
                  <a:cubicBezTo>
                    <a:pt x="138" y="227"/>
                    <a:pt x="137" y="227"/>
                    <a:pt x="136" y="227"/>
                  </a:cubicBezTo>
                  <a:cubicBezTo>
                    <a:pt x="137" y="227"/>
                    <a:pt x="137" y="227"/>
                    <a:pt x="137" y="227"/>
                  </a:cubicBezTo>
                  <a:cubicBezTo>
                    <a:pt x="139" y="226"/>
                    <a:pt x="140" y="225"/>
                    <a:pt x="142" y="224"/>
                  </a:cubicBezTo>
                  <a:cubicBezTo>
                    <a:pt x="141" y="225"/>
                    <a:pt x="140" y="225"/>
                    <a:pt x="139" y="226"/>
                  </a:cubicBezTo>
                  <a:close/>
                  <a:moveTo>
                    <a:pt x="143" y="229"/>
                  </a:moveTo>
                  <a:cubicBezTo>
                    <a:pt x="145" y="229"/>
                    <a:pt x="146" y="229"/>
                    <a:pt x="147" y="229"/>
                  </a:cubicBezTo>
                  <a:cubicBezTo>
                    <a:pt x="148" y="229"/>
                    <a:pt x="149" y="229"/>
                    <a:pt x="149" y="229"/>
                  </a:cubicBezTo>
                  <a:cubicBezTo>
                    <a:pt x="149" y="229"/>
                    <a:pt x="148" y="230"/>
                    <a:pt x="148" y="230"/>
                  </a:cubicBezTo>
                  <a:cubicBezTo>
                    <a:pt x="147" y="231"/>
                    <a:pt x="145" y="232"/>
                    <a:pt x="144" y="232"/>
                  </a:cubicBezTo>
                  <a:cubicBezTo>
                    <a:pt x="143" y="233"/>
                    <a:pt x="141" y="233"/>
                    <a:pt x="140" y="233"/>
                  </a:cubicBezTo>
                  <a:cubicBezTo>
                    <a:pt x="141" y="232"/>
                    <a:pt x="142" y="230"/>
                    <a:pt x="143" y="229"/>
                  </a:cubicBezTo>
                  <a:close/>
                  <a:moveTo>
                    <a:pt x="145" y="236"/>
                  </a:moveTo>
                  <a:cubicBezTo>
                    <a:pt x="149" y="235"/>
                    <a:pt x="153" y="234"/>
                    <a:pt x="158" y="234"/>
                  </a:cubicBezTo>
                  <a:cubicBezTo>
                    <a:pt x="157" y="234"/>
                    <a:pt x="157" y="234"/>
                    <a:pt x="157" y="235"/>
                  </a:cubicBezTo>
                  <a:cubicBezTo>
                    <a:pt x="152" y="235"/>
                    <a:pt x="148" y="236"/>
                    <a:pt x="144" y="236"/>
                  </a:cubicBezTo>
                  <a:cubicBezTo>
                    <a:pt x="144" y="236"/>
                    <a:pt x="145" y="236"/>
                    <a:pt x="145" y="236"/>
                  </a:cubicBezTo>
                  <a:close/>
                  <a:moveTo>
                    <a:pt x="157" y="231"/>
                  </a:moveTo>
                  <a:cubicBezTo>
                    <a:pt x="158" y="231"/>
                    <a:pt x="160" y="230"/>
                    <a:pt x="161" y="229"/>
                  </a:cubicBezTo>
                  <a:cubicBezTo>
                    <a:pt x="160" y="230"/>
                    <a:pt x="160" y="230"/>
                    <a:pt x="159" y="231"/>
                  </a:cubicBezTo>
                  <a:cubicBezTo>
                    <a:pt x="159" y="231"/>
                    <a:pt x="158" y="231"/>
                    <a:pt x="157" y="231"/>
                  </a:cubicBezTo>
                  <a:close/>
                  <a:moveTo>
                    <a:pt x="159" y="229"/>
                  </a:moveTo>
                  <a:cubicBezTo>
                    <a:pt x="161" y="227"/>
                    <a:pt x="164" y="225"/>
                    <a:pt x="166" y="223"/>
                  </a:cubicBezTo>
                  <a:cubicBezTo>
                    <a:pt x="166" y="224"/>
                    <a:pt x="165" y="225"/>
                    <a:pt x="164" y="226"/>
                  </a:cubicBezTo>
                  <a:cubicBezTo>
                    <a:pt x="162" y="227"/>
                    <a:pt x="161" y="228"/>
                    <a:pt x="159" y="229"/>
                  </a:cubicBezTo>
                  <a:close/>
                  <a:moveTo>
                    <a:pt x="165" y="227"/>
                  </a:moveTo>
                  <a:cubicBezTo>
                    <a:pt x="174" y="222"/>
                    <a:pt x="182" y="215"/>
                    <a:pt x="190" y="208"/>
                  </a:cubicBezTo>
                  <a:cubicBezTo>
                    <a:pt x="190" y="209"/>
                    <a:pt x="189" y="210"/>
                    <a:pt x="189" y="210"/>
                  </a:cubicBezTo>
                  <a:cubicBezTo>
                    <a:pt x="189" y="210"/>
                    <a:pt x="189" y="210"/>
                    <a:pt x="189" y="210"/>
                  </a:cubicBezTo>
                  <a:cubicBezTo>
                    <a:pt x="180" y="217"/>
                    <a:pt x="172" y="224"/>
                    <a:pt x="163" y="231"/>
                  </a:cubicBezTo>
                  <a:cubicBezTo>
                    <a:pt x="163" y="231"/>
                    <a:pt x="162" y="231"/>
                    <a:pt x="162" y="231"/>
                  </a:cubicBezTo>
                  <a:cubicBezTo>
                    <a:pt x="163" y="229"/>
                    <a:pt x="164" y="228"/>
                    <a:pt x="165" y="227"/>
                  </a:cubicBezTo>
                  <a:close/>
                  <a:moveTo>
                    <a:pt x="177" y="222"/>
                  </a:moveTo>
                  <a:cubicBezTo>
                    <a:pt x="175" y="224"/>
                    <a:pt x="172" y="226"/>
                    <a:pt x="170" y="229"/>
                  </a:cubicBezTo>
                  <a:cubicBezTo>
                    <a:pt x="169" y="229"/>
                    <a:pt x="168" y="230"/>
                    <a:pt x="168" y="230"/>
                  </a:cubicBezTo>
                  <a:cubicBezTo>
                    <a:pt x="167" y="230"/>
                    <a:pt x="167" y="230"/>
                    <a:pt x="167" y="230"/>
                  </a:cubicBezTo>
                  <a:cubicBezTo>
                    <a:pt x="170" y="227"/>
                    <a:pt x="174" y="224"/>
                    <a:pt x="177" y="222"/>
                  </a:cubicBezTo>
                  <a:close/>
                  <a:moveTo>
                    <a:pt x="185" y="218"/>
                  </a:moveTo>
                  <a:cubicBezTo>
                    <a:pt x="184" y="218"/>
                    <a:pt x="183" y="219"/>
                    <a:pt x="183" y="220"/>
                  </a:cubicBezTo>
                  <a:cubicBezTo>
                    <a:pt x="181" y="221"/>
                    <a:pt x="179" y="223"/>
                    <a:pt x="177" y="225"/>
                  </a:cubicBezTo>
                  <a:cubicBezTo>
                    <a:pt x="176" y="225"/>
                    <a:pt x="176" y="226"/>
                    <a:pt x="175" y="226"/>
                  </a:cubicBezTo>
                  <a:cubicBezTo>
                    <a:pt x="178" y="223"/>
                    <a:pt x="181" y="220"/>
                    <a:pt x="185" y="218"/>
                  </a:cubicBezTo>
                  <a:close/>
                  <a:moveTo>
                    <a:pt x="184" y="216"/>
                  </a:moveTo>
                  <a:cubicBezTo>
                    <a:pt x="186" y="215"/>
                    <a:pt x="188" y="213"/>
                    <a:pt x="190" y="212"/>
                  </a:cubicBezTo>
                  <a:cubicBezTo>
                    <a:pt x="190" y="212"/>
                    <a:pt x="190" y="212"/>
                    <a:pt x="190" y="212"/>
                  </a:cubicBezTo>
                  <a:cubicBezTo>
                    <a:pt x="191" y="211"/>
                    <a:pt x="191" y="211"/>
                    <a:pt x="192" y="210"/>
                  </a:cubicBezTo>
                  <a:cubicBezTo>
                    <a:pt x="192" y="211"/>
                    <a:pt x="192" y="211"/>
                    <a:pt x="191" y="211"/>
                  </a:cubicBezTo>
                  <a:cubicBezTo>
                    <a:pt x="189" y="213"/>
                    <a:pt x="186" y="215"/>
                    <a:pt x="184" y="216"/>
                  </a:cubicBezTo>
                  <a:close/>
                  <a:moveTo>
                    <a:pt x="192" y="212"/>
                  </a:moveTo>
                  <a:cubicBezTo>
                    <a:pt x="193" y="212"/>
                    <a:pt x="193" y="212"/>
                    <a:pt x="194" y="212"/>
                  </a:cubicBezTo>
                  <a:cubicBezTo>
                    <a:pt x="193" y="212"/>
                    <a:pt x="193" y="213"/>
                    <a:pt x="192" y="214"/>
                  </a:cubicBezTo>
                  <a:cubicBezTo>
                    <a:pt x="191" y="215"/>
                    <a:pt x="189" y="217"/>
                    <a:pt x="187" y="218"/>
                  </a:cubicBezTo>
                  <a:cubicBezTo>
                    <a:pt x="189" y="216"/>
                    <a:pt x="191" y="214"/>
                    <a:pt x="192" y="212"/>
                  </a:cubicBezTo>
                  <a:close/>
                  <a:moveTo>
                    <a:pt x="193" y="207"/>
                  </a:moveTo>
                  <a:cubicBezTo>
                    <a:pt x="194" y="206"/>
                    <a:pt x="194" y="205"/>
                    <a:pt x="195" y="204"/>
                  </a:cubicBezTo>
                  <a:cubicBezTo>
                    <a:pt x="197" y="202"/>
                    <a:pt x="199" y="201"/>
                    <a:pt x="201" y="199"/>
                  </a:cubicBezTo>
                  <a:cubicBezTo>
                    <a:pt x="202" y="198"/>
                    <a:pt x="202" y="198"/>
                    <a:pt x="203" y="197"/>
                  </a:cubicBezTo>
                  <a:cubicBezTo>
                    <a:pt x="203" y="198"/>
                    <a:pt x="202" y="199"/>
                    <a:pt x="201" y="200"/>
                  </a:cubicBezTo>
                  <a:cubicBezTo>
                    <a:pt x="198" y="203"/>
                    <a:pt x="196" y="205"/>
                    <a:pt x="193" y="207"/>
                  </a:cubicBezTo>
                  <a:close/>
                  <a:moveTo>
                    <a:pt x="206" y="192"/>
                  </a:moveTo>
                  <a:cubicBezTo>
                    <a:pt x="204" y="194"/>
                    <a:pt x="202" y="196"/>
                    <a:pt x="199" y="197"/>
                  </a:cubicBezTo>
                  <a:cubicBezTo>
                    <a:pt x="201" y="195"/>
                    <a:pt x="202" y="193"/>
                    <a:pt x="204" y="191"/>
                  </a:cubicBezTo>
                  <a:cubicBezTo>
                    <a:pt x="210" y="184"/>
                    <a:pt x="216" y="177"/>
                    <a:pt x="223" y="171"/>
                  </a:cubicBezTo>
                  <a:cubicBezTo>
                    <a:pt x="223" y="171"/>
                    <a:pt x="223" y="171"/>
                    <a:pt x="223" y="171"/>
                  </a:cubicBezTo>
                  <a:cubicBezTo>
                    <a:pt x="220" y="174"/>
                    <a:pt x="218" y="177"/>
                    <a:pt x="216" y="179"/>
                  </a:cubicBezTo>
                  <a:cubicBezTo>
                    <a:pt x="213" y="183"/>
                    <a:pt x="209" y="188"/>
                    <a:pt x="206" y="192"/>
                  </a:cubicBezTo>
                  <a:close/>
                  <a:moveTo>
                    <a:pt x="220" y="144"/>
                  </a:moveTo>
                  <a:cubicBezTo>
                    <a:pt x="220" y="146"/>
                    <a:pt x="219" y="148"/>
                    <a:pt x="219" y="150"/>
                  </a:cubicBezTo>
                  <a:cubicBezTo>
                    <a:pt x="219" y="150"/>
                    <a:pt x="219" y="150"/>
                    <a:pt x="219" y="150"/>
                  </a:cubicBezTo>
                  <a:cubicBezTo>
                    <a:pt x="221" y="144"/>
                    <a:pt x="222" y="137"/>
                    <a:pt x="224" y="131"/>
                  </a:cubicBezTo>
                  <a:cubicBezTo>
                    <a:pt x="223" y="133"/>
                    <a:pt x="223" y="134"/>
                    <a:pt x="223" y="136"/>
                  </a:cubicBezTo>
                  <a:cubicBezTo>
                    <a:pt x="222" y="139"/>
                    <a:pt x="221" y="142"/>
                    <a:pt x="220" y="144"/>
                  </a:cubicBezTo>
                  <a:close/>
                  <a:moveTo>
                    <a:pt x="223" y="102"/>
                  </a:moveTo>
                  <a:cubicBezTo>
                    <a:pt x="223" y="102"/>
                    <a:pt x="223" y="101"/>
                    <a:pt x="223" y="101"/>
                  </a:cubicBezTo>
                  <a:cubicBezTo>
                    <a:pt x="224" y="101"/>
                    <a:pt x="224" y="100"/>
                    <a:pt x="225" y="100"/>
                  </a:cubicBezTo>
                  <a:cubicBezTo>
                    <a:pt x="225" y="100"/>
                    <a:pt x="225" y="101"/>
                    <a:pt x="225" y="101"/>
                  </a:cubicBezTo>
                  <a:cubicBezTo>
                    <a:pt x="225" y="101"/>
                    <a:pt x="224" y="102"/>
                    <a:pt x="223" y="102"/>
                  </a:cubicBezTo>
                  <a:close/>
                  <a:moveTo>
                    <a:pt x="226" y="103"/>
                  </a:moveTo>
                  <a:cubicBezTo>
                    <a:pt x="226" y="103"/>
                    <a:pt x="227" y="104"/>
                    <a:pt x="227" y="104"/>
                  </a:cubicBezTo>
                  <a:cubicBezTo>
                    <a:pt x="227" y="104"/>
                    <a:pt x="227" y="104"/>
                    <a:pt x="227" y="104"/>
                  </a:cubicBezTo>
                  <a:cubicBezTo>
                    <a:pt x="226" y="105"/>
                    <a:pt x="225" y="105"/>
                    <a:pt x="224" y="105"/>
                  </a:cubicBezTo>
                  <a:cubicBezTo>
                    <a:pt x="224" y="105"/>
                    <a:pt x="224" y="105"/>
                    <a:pt x="224" y="104"/>
                  </a:cubicBezTo>
                  <a:cubicBezTo>
                    <a:pt x="224" y="104"/>
                    <a:pt x="225" y="103"/>
                    <a:pt x="226" y="103"/>
                  </a:cubicBezTo>
                  <a:close/>
                  <a:moveTo>
                    <a:pt x="226" y="151"/>
                  </a:moveTo>
                  <a:cubicBezTo>
                    <a:pt x="226" y="151"/>
                    <a:pt x="225" y="152"/>
                    <a:pt x="225" y="152"/>
                  </a:cubicBezTo>
                  <a:cubicBezTo>
                    <a:pt x="225" y="152"/>
                    <a:pt x="225" y="153"/>
                    <a:pt x="225" y="153"/>
                  </a:cubicBezTo>
                  <a:cubicBezTo>
                    <a:pt x="225" y="152"/>
                    <a:pt x="225" y="151"/>
                    <a:pt x="226" y="151"/>
                  </a:cubicBezTo>
                  <a:close/>
                  <a:moveTo>
                    <a:pt x="224" y="151"/>
                  </a:moveTo>
                  <a:cubicBezTo>
                    <a:pt x="224" y="146"/>
                    <a:pt x="225" y="140"/>
                    <a:pt x="225" y="135"/>
                  </a:cubicBezTo>
                  <a:cubicBezTo>
                    <a:pt x="225" y="135"/>
                    <a:pt x="225" y="135"/>
                    <a:pt x="226" y="135"/>
                  </a:cubicBezTo>
                  <a:cubicBezTo>
                    <a:pt x="226" y="138"/>
                    <a:pt x="226" y="142"/>
                    <a:pt x="226" y="145"/>
                  </a:cubicBezTo>
                  <a:cubicBezTo>
                    <a:pt x="225" y="147"/>
                    <a:pt x="225" y="149"/>
                    <a:pt x="224" y="151"/>
                  </a:cubicBezTo>
                  <a:close/>
                  <a:moveTo>
                    <a:pt x="226" y="158"/>
                  </a:moveTo>
                  <a:cubicBezTo>
                    <a:pt x="226" y="157"/>
                    <a:pt x="227" y="157"/>
                    <a:pt x="227" y="156"/>
                  </a:cubicBezTo>
                  <a:cubicBezTo>
                    <a:pt x="227" y="157"/>
                    <a:pt x="227" y="157"/>
                    <a:pt x="227" y="158"/>
                  </a:cubicBezTo>
                  <a:cubicBezTo>
                    <a:pt x="226" y="159"/>
                    <a:pt x="226" y="159"/>
                    <a:pt x="225" y="160"/>
                  </a:cubicBezTo>
                  <a:cubicBezTo>
                    <a:pt x="226" y="159"/>
                    <a:pt x="226" y="159"/>
                    <a:pt x="226" y="158"/>
                  </a:cubicBezTo>
                  <a:close/>
                  <a:moveTo>
                    <a:pt x="226" y="123"/>
                  </a:moveTo>
                  <a:cubicBezTo>
                    <a:pt x="226" y="122"/>
                    <a:pt x="226" y="121"/>
                    <a:pt x="226" y="119"/>
                  </a:cubicBezTo>
                  <a:cubicBezTo>
                    <a:pt x="226" y="119"/>
                    <a:pt x="226" y="119"/>
                    <a:pt x="226" y="119"/>
                  </a:cubicBezTo>
                  <a:cubicBezTo>
                    <a:pt x="227" y="124"/>
                    <a:pt x="227" y="129"/>
                    <a:pt x="227" y="135"/>
                  </a:cubicBezTo>
                  <a:cubicBezTo>
                    <a:pt x="227" y="131"/>
                    <a:pt x="226" y="127"/>
                    <a:pt x="226" y="123"/>
                  </a:cubicBezTo>
                  <a:close/>
                  <a:moveTo>
                    <a:pt x="224" y="164"/>
                  </a:moveTo>
                  <a:cubicBezTo>
                    <a:pt x="225" y="163"/>
                    <a:pt x="226" y="162"/>
                    <a:pt x="227" y="161"/>
                  </a:cubicBezTo>
                  <a:cubicBezTo>
                    <a:pt x="227" y="162"/>
                    <a:pt x="227" y="162"/>
                    <a:pt x="227" y="162"/>
                  </a:cubicBezTo>
                  <a:cubicBezTo>
                    <a:pt x="226" y="163"/>
                    <a:pt x="225" y="164"/>
                    <a:pt x="224" y="165"/>
                  </a:cubicBezTo>
                  <a:cubicBezTo>
                    <a:pt x="224" y="164"/>
                    <a:pt x="224" y="164"/>
                    <a:pt x="224" y="164"/>
                  </a:cubicBezTo>
                  <a:close/>
                  <a:moveTo>
                    <a:pt x="227" y="169"/>
                  </a:moveTo>
                  <a:cubicBezTo>
                    <a:pt x="227" y="168"/>
                    <a:pt x="228" y="167"/>
                    <a:pt x="228" y="167"/>
                  </a:cubicBezTo>
                  <a:cubicBezTo>
                    <a:pt x="227" y="168"/>
                    <a:pt x="226" y="170"/>
                    <a:pt x="225" y="171"/>
                  </a:cubicBezTo>
                  <a:cubicBezTo>
                    <a:pt x="225" y="171"/>
                    <a:pt x="225" y="171"/>
                    <a:pt x="225" y="171"/>
                  </a:cubicBezTo>
                  <a:cubicBezTo>
                    <a:pt x="226" y="171"/>
                    <a:pt x="226" y="170"/>
                    <a:pt x="227" y="169"/>
                  </a:cubicBezTo>
                  <a:close/>
                  <a:moveTo>
                    <a:pt x="228" y="123"/>
                  </a:moveTo>
                  <a:cubicBezTo>
                    <a:pt x="228" y="121"/>
                    <a:pt x="228" y="119"/>
                    <a:pt x="228" y="117"/>
                  </a:cubicBezTo>
                  <a:cubicBezTo>
                    <a:pt x="228" y="116"/>
                    <a:pt x="228" y="116"/>
                    <a:pt x="229" y="115"/>
                  </a:cubicBezTo>
                  <a:cubicBezTo>
                    <a:pt x="228" y="118"/>
                    <a:pt x="228" y="121"/>
                    <a:pt x="228" y="123"/>
                  </a:cubicBezTo>
                  <a:close/>
                  <a:moveTo>
                    <a:pt x="227" y="112"/>
                  </a:moveTo>
                  <a:cubicBezTo>
                    <a:pt x="227" y="111"/>
                    <a:pt x="227" y="111"/>
                    <a:pt x="226" y="110"/>
                  </a:cubicBezTo>
                  <a:cubicBezTo>
                    <a:pt x="227" y="110"/>
                    <a:pt x="228" y="109"/>
                    <a:pt x="229" y="108"/>
                  </a:cubicBezTo>
                  <a:cubicBezTo>
                    <a:pt x="229" y="109"/>
                    <a:pt x="229" y="109"/>
                    <a:pt x="229" y="109"/>
                  </a:cubicBezTo>
                  <a:cubicBezTo>
                    <a:pt x="228" y="110"/>
                    <a:pt x="227" y="111"/>
                    <a:pt x="227" y="112"/>
                  </a:cubicBezTo>
                  <a:close/>
                  <a:moveTo>
                    <a:pt x="232" y="108"/>
                  </a:moveTo>
                  <a:cubicBezTo>
                    <a:pt x="232" y="108"/>
                    <a:pt x="232" y="107"/>
                    <a:pt x="232" y="107"/>
                  </a:cubicBezTo>
                  <a:cubicBezTo>
                    <a:pt x="232" y="106"/>
                    <a:pt x="232" y="106"/>
                    <a:pt x="233" y="105"/>
                  </a:cubicBezTo>
                  <a:cubicBezTo>
                    <a:pt x="233" y="108"/>
                    <a:pt x="234" y="111"/>
                    <a:pt x="235" y="114"/>
                  </a:cubicBezTo>
                  <a:cubicBezTo>
                    <a:pt x="235" y="114"/>
                    <a:pt x="235" y="114"/>
                    <a:pt x="235" y="115"/>
                  </a:cubicBezTo>
                  <a:cubicBezTo>
                    <a:pt x="234" y="112"/>
                    <a:pt x="233" y="110"/>
                    <a:pt x="232" y="108"/>
                  </a:cubicBezTo>
                  <a:close/>
                  <a:moveTo>
                    <a:pt x="234" y="103"/>
                  </a:moveTo>
                  <a:cubicBezTo>
                    <a:pt x="234" y="103"/>
                    <a:pt x="234" y="103"/>
                    <a:pt x="233" y="103"/>
                  </a:cubicBezTo>
                  <a:cubicBezTo>
                    <a:pt x="232" y="97"/>
                    <a:pt x="230" y="92"/>
                    <a:pt x="229" y="87"/>
                  </a:cubicBezTo>
                  <a:cubicBezTo>
                    <a:pt x="230" y="89"/>
                    <a:pt x="231" y="90"/>
                    <a:pt x="231" y="92"/>
                  </a:cubicBezTo>
                  <a:cubicBezTo>
                    <a:pt x="233" y="97"/>
                    <a:pt x="234" y="102"/>
                    <a:pt x="235" y="107"/>
                  </a:cubicBezTo>
                  <a:cubicBezTo>
                    <a:pt x="235" y="106"/>
                    <a:pt x="234" y="105"/>
                    <a:pt x="234" y="103"/>
                  </a:cubicBezTo>
                  <a:close/>
                  <a:moveTo>
                    <a:pt x="229" y="69"/>
                  </a:moveTo>
                  <a:cubicBezTo>
                    <a:pt x="230" y="69"/>
                    <a:pt x="230" y="69"/>
                    <a:pt x="230" y="70"/>
                  </a:cubicBezTo>
                  <a:cubicBezTo>
                    <a:pt x="231" y="71"/>
                    <a:pt x="231" y="72"/>
                    <a:pt x="232" y="72"/>
                  </a:cubicBezTo>
                  <a:cubicBezTo>
                    <a:pt x="231" y="72"/>
                    <a:pt x="231" y="72"/>
                    <a:pt x="231" y="72"/>
                  </a:cubicBezTo>
                  <a:cubicBezTo>
                    <a:pt x="231" y="72"/>
                    <a:pt x="231" y="72"/>
                    <a:pt x="231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0"/>
                    <a:pt x="229" y="69"/>
                    <a:pt x="229" y="69"/>
                  </a:cubicBezTo>
                  <a:close/>
                  <a:moveTo>
                    <a:pt x="233" y="86"/>
                  </a:moveTo>
                  <a:cubicBezTo>
                    <a:pt x="233" y="86"/>
                    <a:pt x="233" y="86"/>
                    <a:pt x="233" y="86"/>
                  </a:cubicBezTo>
                  <a:cubicBezTo>
                    <a:pt x="233" y="87"/>
                    <a:pt x="234" y="88"/>
                    <a:pt x="234" y="88"/>
                  </a:cubicBezTo>
                  <a:cubicBezTo>
                    <a:pt x="234" y="88"/>
                    <a:pt x="233" y="87"/>
                    <a:pt x="233" y="86"/>
                  </a:cubicBezTo>
                  <a:close/>
                  <a:moveTo>
                    <a:pt x="232" y="69"/>
                  </a:moveTo>
                  <a:cubicBezTo>
                    <a:pt x="231" y="68"/>
                    <a:pt x="231" y="68"/>
                    <a:pt x="231" y="67"/>
                  </a:cubicBezTo>
                  <a:cubicBezTo>
                    <a:pt x="232" y="69"/>
                    <a:pt x="233" y="70"/>
                    <a:pt x="235" y="71"/>
                  </a:cubicBezTo>
                  <a:cubicBezTo>
                    <a:pt x="235" y="72"/>
                    <a:pt x="235" y="73"/>
                    <a:pt x="236" y="74"/>
                  </a:cubicBezTo>
                  <a:cubicBezTo>
                    <a:pt x="236" y="74"/>
                    <a:pt x="236" y="74"/>
                    <a:pt x="237" y="74"/>
                  </a:cubicBezTo>
                  <a:cubicBezTo>
                    <a:pt x="237" y="75"/>
                    <a:pt x="237" y="75"/>
                    <a:pt x="237" y="76"/>
                  </a:cubicBezTo>
                  <a:cubicBezTo>
                    <a:pt x="235" y="73"/>
                    <a:pt x="234" y="71"/>
                    <a:pt x="232" y="69"/>
                  </a:cubicBezTo>
                  <a:close/>
                  <a:moveTo>
                    <a:pt x="226" y="55"/>
                  </a:moveTo>
                  <a:cubicBezTo>
                    <a:pt x="225" y="54"/>
                    <a:pt x="225" y="53"/>
                    <a:pt x="224" y="52"/>
                  </a:cubicBezTo>
                  <a:cubicBezTo>
                    <a:pt x="224" y="51"/>
                    <a:pt x="223" y="50"/>
                    <a:pt x="223" y="50"/>
                  </a:cubicBezTo>
                  <a:cubicBezTo>
                    <a:pt x="224" y="51"/>
                    <a:pt x="225" y="52"/>
                    <a:pt x="226" y="53"/>
                  </a:cubicBezTo>
                  <a:cubicBezTo>
                    <a:pt x="226" y="53"/>
                    <a:pt x="226" y="54"/>
                    <a:pt x="226" y="55"/>
                  </a:cubicBezTo>
                  <a:close/>
                  <a:moveTo>
                    <a:pt x="223" y="54"/>
                  </a:moveTo>
                  <a:cubicBezTo>
                    <a:pt x="225" y="56"/>
                    <a:pt x="226" y="59"/>
                    <a:pt x="228" y="62"/>
                  </a:cubicBezTo>
                  <a:cubicBezTo>
                    <a:pt x="226" y="60"/>
                    <a:pt x="224" y="58"/>
                    <a:pt x="223" y="56"/>
                  </a:cubicBezTo>
                  <a:cubicBezTo>
                    <a:pt x="223" y="56"/>
                    <a:pt x="224" y="56"/>
                    <a:pt x="223" y="56"/>
                  </a:cubicBezTo>
                  <a:cubicBezTo>
                    <a:pt x="223" y="55"/>
                    <a:pt x="223" y="54"/>
                    <a:pt x="223" y="54"/>
                  </a:cubicBezTo>
                  <a:close/>
                  <a:moveTo>
                    <a:pt x="228" y="65"/>
                  </a:moveTo>
                  <a:cubicBezTo>
                    <a:pt x="227" y="66"/>
                    <a:pt x="227" y="66"/>
                    <a:pt x="227" y="66"/>
                  </a:cubicBezTo>
                  <a:cubicBezTo>
                    <a:pt x="227" y="68"/>
                    <a:pt x="228" y="70"/>
                    <a:pt x="228" y="71"/>
                  </a:cubicBezTo>
                  <a:cubicBezTo>
                    <a:pt x="228" y="71"/>
                    <a:pt x="228" y="72"/>
                    <a:pt x="228" y="72"/>
                  </a:cubicBezTo>
                  <a:cubicBezTo>
                    <a:pt x="227" y="70"/>
                    <a:pt x="226" y="68"/>
                    <a:pt x="225" y="66"/>
                  </a:cubicBezTo>
                  <a:cubicBezTo>
                    <a:pt x="225" y="65"/>
                    <a:pt x="224" y="65"/>
                    <a:pt x="224" y="65"/>
                  </a:cubicBezTo>
                  <a:cubicBezTo>
                    <a:pt x="223" y="64"/>
                    <a:pt x="222" y="62"/>
                    <a:pt x="222" y="61"/>
                  </a:cubicBezTo>
                  <a:cubicBezTo>
                    <a:pt x="222" y="61"/>
                    <a:pt x="223" y="60"/>
                    <a:pt x="222" y="60"/>
                  </a:cubicBezTo>
                  <a:cubicBezTo>
                    <a:pt x="221" y="58"/>
                    <a:pt x="220" y="57"/>
                    <a:pt x="218" y="55"/>
                  </a:cubicBezTo>
                  <a:cubicBezTo>
                    <a:pt x="218" y="55"/>
                    <a:pt x="218" y="54"/>
                    <a:pt x="217" y="53"/>
                  </a:cubicBezTo>
                  <a:cubicBezTo>
                    <a:pt x="221" y="57"/>
                    <a:pt x="225" y="61"/>
                    <a:pt x="228" y="65"/>
                  </a:cubicBezTo>
                  <a:close/>
                  <a:moveTo>
                    <a:pt x="214" y="48"/>
                  </a:moveTo>
                  <a:cubicBezTo>
                    <a:pt x="213" y="47"/>
                    <a:pt x="212" y="45"/>
                    <a:pt x="211" y="44"/>
                  </a:cubicBezTo>
                  <a:cubicBezTo>
                    <a:pt x="214" y="46"/>
                    <a:pt x="216" y="47"/>
                    <a:pt x="218" y="49"/>
                  </a:cubicBezTo>
                  <a:cubicBezTo>
                    <a:pt x="219" y="51"/>
                    <a:pt x="220" y="53"/>
                    <a:pt x="221" y="54"/>
                  </a:cubicBezTo>
                  <a:cubicBezTo>
                    <a:pt x="219" y="52"/>
                    <a:pt x="216" y="50"/>
                    <a:pt x="214" y="48"/>
                  </a:cubicBezTo>
                  <a:close/>
                  <a:moveTo>
                    <a:pt x="211" y="42"/>
                  </a:moveTo>
                  <a:cubicBezTo>
                    <a:pt x="211" y="41"/>
                    <a:pt x="211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2" y="42"/>
                    <a:pt x="214" y="43"/>
                    <a:pt x="215" y="45"/>
                  </a:cubicBezTo>
                  <a:cubicBezTo>
                    <a:pt x="214" y="44"/>
                    <a:pt x="212" y="43"/>
                    <a:pt x="211" y="42"/>
                  </a:cubicBezTo>
                  <a:close/>
                  <a:moveTo>
                    <a:pt x="210" y="47"/>
                  </a:moveTo>
                  <a:cubicBezTo>
                    <a:pt x="211" y="48"/>
                    <a:pt x="211" y="48"/>
                    <a:pt x="211" y="49"/>
                  </a:cubicBezTo>
                  <a:cubicBezTo>
                    <a:pt x="210" y="47"/>
                    <a:pt x="208" y="45"/>
                    <a:pt x="206" y="43"/>
                  </a:cubicBezTo>
                  <a:cubicBezTo>
                    <a:pt x="207" y="44"/>
                    <a:pt x="209" y="46"/>
                    <a:pt x="210" y="47"/>
                  </a:cubicBezTo>
                  <a:close/>
                  <a:moveTo>
                    <a:pt x="208" y="40"/>
                  </a:moveTo>
                  <a:cubicBezTo>
                    <a:pt x="207" y="39"/>
                    <a:pt x="206" y="38"/>
                    <a:pt x="206" y="37"/>
                  </a:cubicBezTo>
                  <a:cubicBezTo>
                    <a:pt x="206" y="38"/>
                    <a:pt x="207" y="38"/>
                    <a:pt x="208" y="39"/>
                  </a:cubicBezTo>
                  <a:cubicBezTo>
                    <a:pt x="208" y="39"/>
                    <a:pt x="208" y="39"/>
                    <a:pt x="208" y="40"/>
                  </a:cubicBezTo>
                  <a:cubicBezTo>
                    <a:pt x="208" y="40"/>
                    <a:pt x="208" y="40"/>
                    <a:pt x="208" y="40"/>
                  </a:cubicBezTo>
                  <a:close/>
                  <a:moveTo>
                    <a:pt x="207" y="42"/>
                  </a:moveTo>
                  <a:cubicBezTo>
                    <a:pt x="205" y="40"/>
                    <a:pt x="202" y="39"/>
                    <a:pt x="200" y="37"/>
                  </a:cubicBezTo>
                  <a:cubicBezTo>
                    <a:pt x="200" y="37"/>
                    <a:pt x="200" y="37"/>
                    <a:pt x="201" y="37"/>
                  </a:cubicBezTo>
                  <a:cubicBezTo>
                    <a:pt x="201" y="37"/>
                    <a:pt x="202" y="36"/>
                    <a:pt x="201" y="36"/>
                  </a:cubicBezTo>
                  <a:cubicBezTo>
                    <a:pt x="201" y="36"/>
                    <a:pt x="201" y="36"/>
                    <a:pt x="201" y="36"/>
                  </a:cubicBezTo>
                  <a:cubicBezTo>
                    <a:pt x="202" y="36"/>
                    <a:pt x="202" y="36"/>
                    <a:pt x="203" y="36"/>
                  </a:cubicBezTo>
                  <a:cubicBezTo>
                    <a:pt x="204" y="38"/>
                    <a:pt x="206" y="40"/>
                    <a:pt x="207" y="42"/>
                  </a:cubicBezTo>
                  <a:close/>
                  <a:moveTo>
                    <a:pt x="202" y="34"/>
                  </a:moveTo>
                  <a:cubicBezTo>
                    <a:pt x="201" y="34"/>
                    <a:pt x="201" y="34"/>
                    <a:pt x="200" y="34"/>
                  </a:cubicBezTo>
                  <a:cubicBezTo>
                    <a:pt x="198" y="32"/>
                    <a:pt x="196" y="30"/>
                    <a:pt x="194" y="28"/>
                  </a:cubicBezTo>
                  <a:cubicBezTo>
                    <a:pt x="197" y="29"/>
                    <a:pt x="200" y="31"/>
                    <a:pt x="202" y="33"/>
                  </a:cubicBezTo>
                  <a:cubicBezTo>
                    <a:pt x="202" y="33"/>
                    <a:pt x="201" y="34"/>
                    <a:pt x="202" y="34"/>
                  </a:cubicBezTo>
                  <a:close/>
                  <a:moveTo>
                    <a:pt x="194" y="32"/>
                  </a:moveTo>
                  <a:cubicBezTo>
                    <a:pt x="195" y="32"/>
                    <a:pt x="195" y="32"/>
                    <a:pt x="195" y="32"/>
                  </a:cubicBezTo>
                  <a:cubicBezTo>
                    <a:pt x="196" y="33"/>
                    <a:pt x="197" y="34"/>
                    <a:pt x="198" y="35"/>
                  </a:cubicBezTo>
                  <a:cubicBezTo>
                    <a:pt x="198" y="35"/>
                    <a:pt x="198" y="35"/>
                    <a:pt x="198" y="35"/>
                  </a:cubicBezTo>
                  <a:cubicBezTo>
                    <a:pt x="197" y="35"/>
                    <a:pt x="196" y="34"/>
                    <a:pt x="195" y="34"/>
                  </a:cubicBezTo>
                  <a:cubicBezTo>
                    <a:pt x="193" y="33"/>
                    <a:pt x="191" y="31"/>
                    <a:pt x="189" y="29"/>
                  </a:cubicBezTo>
                  <a:cubicBezTo>
                    <a:pt x="190" y="29"/>
                    <a:pt x="190" y="29"/>
                    <a:pt x="190" y="29"/>
                  </a:cubicBezTo>
                  <a:cubicBezTo>
                    <a:pt x="191" y="30"/>
                    <a:pt x="193" y="31"/>
                    <a:pt x="194" y="32"/>
                  </a:cubicBezTo>
                  <a:close/>
                  <a:moveTo>
                    <a:pt x="192" y="33"/>
                  </a:moveTo>
                  <a:cubicBezTo>
                    <a:pt x="191" y="33"/>
                    <a:pt x="191" y="33"/>
                    <a:pt x="190" y="33"/>
                  </a:cubicBezTo>
                  <a:cubicBezTo>
                    <a:pt x="190" y="32"/>
                    <a:pt x="190" y="33"/>
                    <a:pt x="190" y="33"/>
                  </a:cubicBezTo>
                  <a:cubicBezTo>
                    <a:pt x="191" y="34"/>
                    <a:pt x="193" y="35"/>
                    <a:pt x="195" y="36"/>
                  </a:cubicBezTo>
                  <a:cubicBezTo>
                    <a:pt x="195" y="36"/>
                    <a:pt x="196" y="36"/>
                    <a:pt x="196" y="37"/>
                  </a:cubicBezTo>
                  <a:cubicBezTo>
                    <a:pt x="196" y="37"/>
                    <a:pt x="196" y="37"/>
                    <a:pt x="196" y="37"/>
                  </a:cubicBezTo>
                  <a:cubicBezTo>
                    <a:pt x="198" y="38"/>
                    <a:pt x="200" y="40"/>
                    <a:pt x="201" y="41"/>
                  </a:cubicBezTo>
                  <a:cubicBezTo>
                    <a:pt x="203" y="43"/>
                    <a:pt x="204" y="44"/>
                    <a:pt x="205" y="46"/>
                  </a:cubicBezTo>
                  <a:cubicBezTo>
                    <a:pt x="202" y="42"/>
                    <a:pt x="197" y="39"/>
                    <a:pt x="193" y="36"/>
                  </a:cubicBezTo>
                  <a:cubicBezTo>
                    <a:pt x="193" y="36"/>
                    <a:pt x="193" y="35"/>
                    <a:pt x="192" y="35"/>
                  </a:cubicBezTo>
                  <a:cubicBezTo>
                    <a:pt x="191" y="35"/>
                    <a:pt x="191" y="35"/>
                    <a:pt x="191" y="35"/>
                  </a:cubicBezTo>
                  <a:cubicBezTo>
                    <a:pt x="190" y="34"/>
                    <a:pt x="188" y="34"/>
                    <a:pt x="187" y="33"/>
                  </a:cubicBezTo>
                  <a:cubicBezTo>
                    <a:pt x="187" y="33"/>
                    <a:pt x="186" y="34"/>
                    <a:pt x="187" y="34"/>
                  </a:cubicBezTo>
                  <a:cubicBezTo>
                    <a:pt x="187" y="34"/>
                    <a:pt x="187" y="34"/>
                    <a:pt x="187" y="35"/>
                  </a:cubicBezTo>
                  <a:cubicBezTo>
                    <a:pt x="184" y="35"/>
                    <a:pt x="180" y="35"/>
                    <a:pt x="177" y="36"/>
                  </a:cubicBezTo>
                  <a:cubicBezTo>
                    <a:pt x="178" y="35"/>
                    <a:pt x="180" y="35"/>
                    <a:pt x="181" y="34"/>
                  </a:cubicBezTo>
                  <a:cubicBezTo>
                    <a:pt x="182" y="34"/>
                    <a:pt x="182" y="33"/>
                    <a:pt x="181" y="33"/>
                  </a:cubicBezTo>
                  <a:cubicBezTo>
                    <a:pt x="180" y="33"/>
                    <a:pt x="179" y="32"/>
                    <a:pt x="178" y="32"/>
                  </a:cubicBezTo>
                  <a:cubicBezTo>
                    <a:pt x="179" y="32"/>
                    <a:pt x="179" y="31"/>
                    <a:pt x="178" y="31"/>
                  </a:cubicBezTo>
                  <a:cubicBezTo>
                    <a:pt x="176" y="30"/>
                    <a:pt x="173" y="29"/>
                    <a:pt x="170" y="28"/>
                  </a:cubicBezTo>
                  <a:cubicBezTo>
                    <a:pt x="170" y="27"/>
                    <a:pt x="170" y="27"/>
                    <a:pt x="170" y="27"/>
                  </a:cubicBezTo>
                  <a:cubicBezTo>
                    <a:pt x="168" y="26"/>
                    <a:pt x="166" y="26"/>
                    <a:pt x="164" y="25"/>
                  </a:cubicBezTo>
                  <a:cubicBezTo>
                    <a:pt x="164" y="25"/>
                    <a:pt x="165" y="24"/>
                    <a:pt x="166" y="23"/>
                  </a:cubicBezTo>
                  <a:cubicBezTo>
                    <a:pt x="166" y="23"/>
                    <a:pt x="166" y="23"/>
                    <a:pt x="166" y="23"/>
                  </a:cubicBezTo>
                  <a:cubicBezTo>
                    <a:pt x="173" y="26"/>
                    <a:pt x="180" y="29"/>
                    <a:pt x="186" y="32"/>
                  </a:cubicBezTo>
                  <a:cubicBezTo>
                    <a:pt x="187" y="32"/>
                    <a:pt x="188" y="31"/>
                    <a:pt x="187" y="30"/>
                  </a:cubicBezTo>
                  <a:cubicBezTo>
                    <a:pt x="186" y="30"/>
                    <a:pt x="185" y="29"/>
                    <a:pt x="184" y="28"/>
                  </a:cubicBezTo>
                  <a:cubicBezTo>
                    <a:pt x="185" y="29"/>
                    <a:pt x="186" y="29"/>
                    <a:pt x="187" y="29"/>
                  </a:cubicBezTo>
                  <a:cubicBezTo>
                    <a:pt x="189" y="30"/>
                    <a:pt x="190" y="32"/>
                    <a:pt x="192" y="33"/>
                  </a:cubicBezTo>
                  <a:close/>
                  <a:moveTo>
                    <a:pt x="167" y="17"/>
                  </a:moveTo>
                  <a:cubicBezTo>
                    <a:pt x="165" y="15"/>
                    <a:pt x="162" y="14"/>
                    <a:pt x="160" y="12"/>
                  </a:cubicBezTo>
                  <a:cubicBezTo>
                    <a:pt x="160" y="12"/>
                    <a:pt x="160" y="12"/>
                    <a:pt x="161" y="12"/>
                  </a:cubicBezTo>
                  <a:cubicBezTo>
                    <a:pt x="161" y="12"/>
                    <a:pt x="161" y="12"/>
                    <a:pt x="161" y="12"/>
                  </a:cubicBezTo>
                  <a:cubicBezTo>
                    <a:pt x="164" y="12"/>
                    <a:pt x="166" y="14"/>
                    <a:pt x="169" y="15"/>
                  </a:cubicBezTo>
                  <a:cubicBezTo>
                    <a:pt x="174" y="18"/>
                    <a:pt x="180" y="23"/>
                    <a:pt x="185" y="26"/>
                  </a:cubicBezTo>
                  <a:cubicBezTo>
                    <a:pt x="179" y="23"/>
                    <a:pt x="173" y="20"/>
                    <a:pt x="167" y="17"/>
                  </a:cubicBezTo>
                  <a:close/>
                  <a:moveTo>
                    <a:pt x="172" y="13"/>
                  </a:moveTo>
                  <a:cubicBezTo>
                    <a:pt x="171" y="13"/>
                    <a:pt x="169" y="12"/>
                    <a:pt x="168" y="11"/>
                  </a:cubicBezTo>
                  <a:cubicBezTo>
                    <a:pt x="169" y="12"/>
                    <a:pt x="171" y="12"/>
                    <a:pt x="173" y="13"/>
                  </a:cubicBezTo>
                  <a:cubicBezTo>
                    <a:pt x="172" y="13"/>
                    <a:pt x="172" y="13"/>
                    <a:pt x="172" y="13"/>
                  </a:cubicBezTo>
                  <a:close/>
                  <a:moveTo>
                    <a:pt x="133" y="12"/>
                  </a:moveTo>
                  <a:cubicBezTo>
                    <a:pt x="133" y="12"/>
                    <a:pt x="132" y="12"/>
                    <a:pt x="132" y="12"/>
                  </a:cubicBezTo>
                  <a:cubicBezTo>
                    <a:pt x="131" y="12"/>
                    <a:pt x="129" y="12"/>
                    <a:pt x="128" y="12"/>
                  </a:cubicBezTo>
                  <a:cubicBezTo>
                    <a:pt x="128" y="12"/>
                    <a:pt x="127" y="12"/>
                    <a:pt x="127" y="12"/>
                  </a:cubicBezTo>
                  <a:cubicBezTo>
                    <a:pt x="127" y="12"/>
                    <a:pt x="127" y="11"/>
                    <a:pt x="128" y="11"/>
                  </a:cubicBezTo>
                  <a:cubicBezTo>
                    <a:pt x="130" y="11"/>
                    <a:pt x="131" y="11"/>
                    <a:pt x="133" y="12"/>
                  </a:cubicBezTo>
                  <a:close/>
                  <a:moveTo>
                    <a:pt x="132" y="28"/>
                  </a:moveTo>
                  <a:cubicBezTo>
                    <a:pt x="132" y="28"/>
                    <a:pt x="131" y="29"/>
                    <a:pt x="130" y="29"/>
                  </a:cubicBezTo>
                  <a:cubicBezTo>
                    <a:pt x="129" y="29"/>
                    <a:pt x="129" y="29"/>
                    <a:pt x="128" y="29"/>
                  </a:cubicBezTo>
                  <a:cubicBezTo>
                    <a:pt x="129" y="29"/>
                    <a:pt x="129" y="28"/>
                    <a:pt x="129" y="28"/>
                  </a:cubicBezTo>
                  <a:cubicBezTo>
                    <a:pt x="129" y="28"/>
                    <a:pt x="129" y="27"/>
                    <a:pt x="128" y="27"/>
                  </a:cubicBezTo>
                  <a:cubicBezTo>
                    <a:pt x="127" y="28"/>
                    <a:pt x="126" y="28"/>
                    <a:pt x="124" y="29"/>
                  </a:cubicBezTo>
                  <a:cubicBezTo>
                    <a:pt x="123" y="29"/>
                    <a:pt x="122" y="29"/>
                    <a:pt x="121" y="29"/>
                  </a:cubicBezTo>
                  <a:cubicBezTo>
                    <a:pt x="122" y="28"/>
                    <a:pt x="124" y="27"/>
                    <a:pt x="125" y="26"/>
                  </a:cubicBezTo>
                  <a:cubicBezTo>
                    <a:pt x="128" y="27"/>
                    <a:pt x="130" y="27"/>
                    <a:pt x="132" y="28"/>
                  </a:cubicBezTo>
                  <a:close/>
                  <a:moveTo>
                    <a:pt x="124" y="22"/>
                  </a:moveTo>
                  <a:cubicBezTo>
                    <a:pt x="123" y="22"/>
                    <a:pt x="122" y="22"/>
                    <a:pt x="121" y="22"/>
                  </a:cubicBezTo>
                  <a:cubicBezTo>
                    <a:pt x="121" y="22"/>
                    <a:pt x="122" y="22"/>
                    <a:pt x="122" y="21"/>
                  </a:cubicBezTo>
                  <a:cubicBezTo>
                    <a:pt x="123" y="21"/>
                    <a:pt x="125" y="22"/>
                    <a:pt x="126" y="22"/>
                  </a:cubicBezTo>
                  <a:cubicBezTo>
                    <a:pt x="125" y="22"/>
                    <a:pt x="125" y="22"/>
                    <a:pt x="124" y="22"/>
                  </a:cubicBezTo>
                  <a:close/>
                  <a:moveTo>
                    <a:pt x="123" y="15"/>
                  </a:moveTo>
                  <a:cubicBezTo>
                    <a:pt x="122" y="16"/>
                    <a:pt x="121" y="16"/>
                    <a:pt x="120" y="17"/>
                  </a:cubicBezTo>
                  <a:cubicBezTo>
                    <a:pt x="120" y="17"/>
                    <a:pt x="119" y="17"/>
                    <a:pt x="119" y="17"/>
                  </a:cubicBezTo>
                  <a:cubicBezTo>
                    <a:pt x="121" y="16"/>
                    <a:pt x="122" y="15"/>
                    <a:pt x="124" y="14"/>
                  </a:cubicBezTo>
                  <a:cubicBezTo>
                    <a:pt x="124" y="14"/>
                    <a:pt x="124" y="14"/>
                    <a:pt x="124" y="14"/>
                  </a:cubicBezTo>
                  <a:cubicBezTo>
                    <a:pt x="124" y="14"/>
                    <a:pt x="125" y="14"/>
                    <a:pt x="126" y="15"/>
                  </a:cubicBezTo>
                  <a:cubicBezTo>
                    <a:pt x="125" y="15"/>
                    <a:pt x="124" y="15"/>
                    <a:pt x="123" y="15"/>
                  </a:cubicBezTo>
                  <a:close/>
                  <a:moveTo>
                    <a:pt x="125" y="11"/>
                  </a:moveTo>
                  <a:cubicBezTo>
                    <a:pt x="124" y="11"/>
                    <a:pt x="123" y="11"/>
                    <a:pt x="122" y="11"/>
                  </a:cubicBezTo>
                  <a:cubicBezTo>
                    <a:pt x="123" y="11"/>
                    <a:pt x="124" y="11"/>
                    <a:pt x="125" y="11"/>
                  </a:cubicBezTo>
                  <a:cubicBezTo>
                    <a:pt x="125" y="11"/>
                    <a:pt x="125" y="11"/>
                    <a:pt x="125" y="11"/>
                  </a:cubicBezTo>
                  <a:close/>
                  <a:moveTo>
                    <a:pt x="114" y="5"/>
                  </a:moveTo>
                  <a:cubicBezTo>
                    <a:pt x="114" y="5"/>
                    <a:pt x="114" y="5"/>
                    <a:pt x="113" y="5"/>
                  </a:cubicBezTo>
                  <a:cubicBezTo>
                    <a:pt x="113" y="5"/>
                    <a:pt x="113" y="5"/>
                    <a:pt x="113" y="6"/>
                  </a:cubicBezTo>
                  <a:cubicBezTo>
                    <a:pt x="111" y="6"/>
                    <a:pt x="110" y="6"/>
                    <a:pt x="108" y="6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6"/>
                    <a:pt x="111" y="5"/>
                    <a:pt x="113" y="5"/>
                  </a:cubicBezTo>
                  <a:cubicBezTo>
                    <a:pt x="114" y="5"/>
                    <a:pt x="114" y="5"/>
                    <a:pt x="115" y="5"/>
                  </a:cubicBezTo>
                  <a:cubicBezTo>
                    <a:pt x="115" y="5"/>
                    <a:pt x="115" y="5"/>
                    <a:pt x="114" y="5"/>
                  </a:cubicBezTo>
                  <a:close/>
                  <a:moveTo>
                    <a:pt x="99" y="5"/>
                  </a:moveTo>
                  <a:cubicBezTo>
                    <a:pt x="99" y="5"/>
                    <a:pt x="98" y="5"/>
                    <a:pt x="98" y="5"/>
                  </a:cubicBezTo>
                  <a:cubicBezTo>
                    <a:pt x="99" y="5"/>
                    <a:pt x="100" y="4"/>
                    <a:pt x="102" y="4"/>
                  </a:cubicBezTo>
                  <a:cubicBezTo>
                    <a:pt x="101" y="4"/>
                    <a:pt x="100" y="5"/>
                    <a:pt x="99" y="5"/>
                  </a:cubicBezTo>
                  <a:close/>
                  <a:moveTo>
                    <a:pt x="22" y="63"/>
                  </a:moveTo>
                  <a:cubicBezTo>
                    <a:pt x="23" y="63"/>
                    <a:pt x="23" y="63"/>
                    <a:pt x="23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2" y="65"/>
                    <a:pt x="21" y="66"/>
                    <a:pt x="20" y="68"/>
                  </a:cubicBezTo>
                  <a:cubicBezTo>
                    <a:pt x="19" y="68"/>
                    <a:pt x="19" y="69"/>
                    <a:pt x="18" y="70"/>
                  </a:cubicBezTo>
                  <a:cubicBezTo>
                    <a:pt x="18" y="70"/>
                    <a:pt x="17" y="70"/>
                    <a:pt x="17" y="70"/>
                  </a:cubicBezTo>
                  <a:cubicBezTo>
                    <a:pt x="19" y="68"/>
                    <a:pt x="20" y="65"/>
                    <a:pt x="22" y="63"/>
                  </a:cubicBezTo>
                  <a:close/>
                  <a:moveTo>
                    <a:pt x="21" y="78"/>
                  </a:moveTo>
                  <a:cubicBezTo>
                    <a:pt x="23" y="76"/>
                    <a:pt x="24" y="75"/>
                    <a:pt x="25" y="73"/>
                  </a:cubicBezTo>
                  <a:cubicBezTo>
                    <a:pt x="24" y="76"/>
                    <a:pt x="22" y="79"/>
                    <a:pt x="20" y="82"/>
                  </a:cubicBezTo>
                  <a:cubicBezTo>
                    <a:pt x="19" y="83"/>
                    <a:pt x="18" y="84"/>
                    <a:pt x="17" y="85"/>
                  </a:cubicBezTo>
                  <a:cubicBezTo>
                    <a:pt x="17" y="85"/>
                    <a:pt x="17" y="84"/>
                    <a:pt x="17" y="84"/>
                  </a:cubicBezTo>
                  <a:cubicBezTo>
                    <a:pt x="17" y="83"/>
                    <a:pt x="17" y="83"/>
                    <a:pt x="16" y="83"/>
                  </a:cubicBezTo>
                  <a:cubicBezTo>
                    <a:pt x="17" y="82"/>
                    <a:pt x="17" y="81"/>
                    <a:pt x="17" y="80"/>
                  </a:cubicBezTo>
                  <a:cubicBezTo>
                    <a:pt x="18" y="79"/>
                    <a:pt x="19" y="78"/>
                    <a:pt x="20" y="77"/>
                  </a:cubicBezTo>
                  <a:cubicBezTo>
                    <a:pt x="20" y="78"/>
                    <a:pt x="21" y="78"/>
                    <a:pt x="21" y="78"/>
                  </a:cubicBezTo>
                  <a:close/>
                  <a:moveTo>
                    <a:pt x="20" y="88"/>
                  </a:moveTo>
                  <a:cubicBezTo>
                    <a:pt x="20" y="87"/>
                    <a:pt x="20" y="87"/>
                    <a:pt x="20" y="86"/>
                  </a:cubicBezTo>
                  <a:cubicBezTo>
                    <a:pt x="20" y="85"/>
                    <a:pt x="21" y="85"/>
                    <a:pt x="21" y="84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22" y="84"/>
                    <a:pt x="22" y="85"/>
                    <a:pt x="22" y="85"/>
                  </a:cubicBezTo>
                  <a:cubicBezTo>
                    <a:pt x="21" y="86"/>
                    <a:pt x="21" y="87"/>
                    <a:pt x="20" y="88"/>
                  </a:cubicBezTo>
                  <a:close/>
                  <a:moveTo>
                    <a:pt x="21" y="120"/>
                  </a:moveTo>
                  <a:cubicBezTo>
                    <a:pt x="19" y="113"/>
                    <a:pt x="18" y="107"/>
                    <a:pt x="17" y="100"/>
                  </a:cubicBezTo>
                  <a:cubicBezTo>
                    <a:pt x="18" y="100"/>
                    <a:pt x="18" y="100"/>
                    <a:pt x="18" y="100"/>
                  </a:cubicBezTo>
                  <a:cubicBezTo>
                    <a:pt x="19" y="102"/>
                    <a:pt x="19" y="105"/>
                    <a:pt x="20" y="108"/>
                  </a:cubicBezTo>
                  <a:cubicBezTo>
                    <a:pt x="20" y="110"/>
                    <a:pt x="20" y="113"/>
                    <a:pt x="20" y="115"/>
                  </a:cubicBezTo>
                  <a:cubicBezTo>
                    <a:pt x="20" y="117"/>
                    <a:pt x="21" y="118"/>
                    <a:pt x="21" y="120"/>
                  </a:cubicBezTo>
                  <a:close/>
                  <a:moveTo>
                    <a:pt x="17" y="89"/>
                  </a:moveTo>
                  <a:cubicBezTo>
                    <a:pt x="17" y="89"/>
                    <a:pt x="17" y="89"/>
                    <a:pt x="18" y="89"/>
                  </a:cubicBezTo>
                  <a:cubicBezTo>
                    <a:pt x="18" y="91"/>
                    <a:pt x="18" y="93"/>
                    <a:pt x="18" y="95"/>
                  </a:cubicBezTo>
                  <a:cubicBezTo>
                    <a:pt x="18" y="95"/>
                    <a:pt x="18" y="95"/>
                    <a:pt x="18" y="95"/>
                  </a:cubicBezTo>
                  <a:cubicBezTo>
                    <a:pt x="18" y="93"/>
                    <a:pt x="17" y="92"/>
                    <a:pt x="17" y="90"/>
                  </a:cubicBezTo>
                  <a:cubicBezTo>
                    <a:pt x="17" y="90"/>
                    <a:pt x="17" y="90"/>
                    <a:pt x="16" y="89"/>
                  </a:cubicBezTo>
                  <a:cubicBezTo>
                    <a:pt x="17" y="89"/>
                    <a:pt x="17" y="89"/>
                    <a:pt x="17" y="89"/>
                  </a:cubicBezTo>
                  <a:close/>
                  <a:moveTo>
                    <a:pt x="18" y="114"/>
                  </a:moveTo>
                  <a:cubicBezTo>
                    <a:pt x="17" y="110"/>
                    <a:pt x="16" y="106"/>
                    <a:pt x="15" y="103"/>
                  </a:cubicBezTo>
                  <a:cubicBezTo>
                    <a:pt x="15" y="102"/>
                    <a:pt x="16" y="102"/>
                    <a:pt x="16" y="102"/>
                  </a:cubicBezTo>
                  <a:cubicBezTo>
                    <a:pt x="16" y="106"/>
                    <a:pt x="17" y="110"/>
                    <a:pt x="18" y="114"/>
                  </a:cubicBezTo>
                  <a:close/>
                  <a:moveTo>
                    <a:pt x="15" y="100"/>
                  </a:moveTo>
                  <a:cubicBezTo>
                    <a:pt x="15" y="98"/>
                    <a:pt x="15" y="96"/>
                    <a:pt x="15" y="93"/>
                  </a:cubicBezTo>
                  <a:cubicBezTo>
                    <a:pt x="15" y="95"/>
                    <a:pt x="16" y="97"/>
                    <a:pt x="16" y="98"/>
                  </a:cubicBezTo>
                  <a:cubicBezTo>
                    <a:pt x="15" y="99"/>
                    <a:pt x="15" y="99"/>
                    <a:pt x="15" y="100"/>
                  </a:cubicBezTo>
                  <a:close/>
                  <a:moveTo>
                    <a:pt x="21" y="131"/>
                  </a:moveTo>
                  <a:cubicBezTo>
                    <a:pt x="21" y="133"/>
                    <a:pt x="22" y="135"/>
                    <a:pt x="22" y="136"/>
                  </a:cubicBezTo>
                  <a:cubicBezTo>
                    <a:pt x="22" y="136"/>
                    <a:pt x="22" y="136"/>
                    <a:pt x="22" y="135"/>
                  </a:cubicBezTo>
                  <a:cubicBezTo>
                    <a:pt x="21" y="134"/>
                    <a:pt x="20" y="135"/>
                    <a:pt x="20" y="136"/>
                  </a:cubicBezTo>
                  <a:cubicBezTo>
                    <a:pt x="21" y="139"/>
                    <a:pt x="22" y="142"/>
                    <a:pt x="23" y="145"/>
                  </a:cubicBezTo>
                  <a:cubicBezTo>
                    <a:pt x="22" y="143"/>
                    <a:pt x="21" y="141"/>
                    <a:pt x="19" y="140"/>
                  </a:cubicBezTo>
                  <a:cubicBezTo>
                    <a:pt x="17" y="129"/>
                    <a:pt x="16" y="118"/>
                    <a:pt x="14" y="107"/>
                  </a:cubicBezTo>
                  <a:cubicBezTo>
                    <a:pt x="16" y="115"/>
                    <a:pt x="19" y="123"/>
                    <a:pt x="21" y="131"/>
                  </a:cubicBezTo>
                  <a:close/>
                  <a:moveTo>
                    <a:pt x="17" y="165"/>
                  </a:moveTo>
                  <a:cubicBezTo>
                    <a:pt x="17" y="165"/>
                    <a:pt x="17" y="165"/>
                    <a:pt x="17" y="165"/>
                  </a:cubicBezTo>
                  <a:cubicBezTo>
                    <a:pt x="18" y="167"/>
                    <a:pt x="18" y="168"/>
                    <a:pt x="19" y="170"/>
                  </a:cubicBezTo>
                  <a:cubicBezTo>
                    <a:pt x="19" y="169"/>
                    <a:pt x="18" y="169"/>
                    <a:pt x="18" y="168"/>
                  </a:cubicBezTo>
                  <a:cubicBezTo>
                    <a:pt x="17" y="167"/>
                    <a:pt x="17" y="166"/>
                    <a:pt x="16" y="166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7" y="165"/>
                    <a:pt x="17" y="165"/>
                    <a:pt x="17" y="165"/>
                  </a:cubicBezTo>
                  <a:close/>
                  <a:moveTo>
                    <a:pt x="19" y="163"/>
                  </a:moveTo>
                  <a:cubicBezTo>
                    <a:pt x="19" y="163"/>
                    <a:pt x="18" y="163"/>
                    <a:pt x="18" y="163"/>
                  </a:cubicBezTo>
                  <a:cubicBezTo>
                    <a:pt x="17" y="162"/>
                    <a:pt x="17" y="162"/>
                    <a:pt x="16" y="161"/>
                  </a:cubicBezTo>
                  <a:cubicBezTo>
                    <a:pt x="16" y="157"/>
                    <a:pt x="15" y="154"/>
                    <a:pt x="15" y="150"/>
                  </a:cubicBezTo>
                  <a:cubicBezTo>
                    <a:pt x="16" y="155"/>
                    <a:pt x="18" y="160"/>
                    <a:pt x="20" y="164"/>
                  </a:cubicBezTo>
                  <a:cubicBezTo>
                    <a:pt x="19" y="164"/>
                    <a:pt x="19" y="164"/>
                    <a:pt x="19" y="163"/>
                  </a:cubicBezTo>
                  <a:close/>
                  <a:moveTo>
                    <a:pt x="15" y="169"/>
                  </a:moveTo>
                  <a:cubicBezTo>
                    <a:pt x="15" y="169"/>
                    <a:pt x="15" y="169"/>
                    <a:pt x="15" y="169"/>
                  </a:cubicBezTo>
                  <a:cubicBezTo>
                    <a:pt x="14" y="165"/>
                    <a:pt x="13" y="162"/>
                    <a:pt x="11" y="158"/>
                  </a:cubicBezTo>
                  <a:cubicBezTo>
                    <a:pt x="12" y="160"/>
                    <a:pt x="13" y="162"/>
                    <a:pt x="14" y="164"/>
                  </a:cubicBezTo>
                  <a:cubicBezTo>
                    <a:pt x="14" y="164"/>
                    <a:pt x="14" y="164"/>
                    <a:pt x="14" y="164"/>
                  </a:cubicBezTo>
                  <a:cubicBezTo>
                    <a:pt x="15" y="165"/>
                    <a:pt x="15" y="166"/>
                    <a:pt x="16" y="167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16" y="168"/>
                    <a:pt x="15" y="168"/>
                    <a:pt x="15" y="169"/>
                  </a:cubicBezTo>
                  <a:close/>
                  <a:moveTo>
                    <a:pt x="8" y="128"/>
                  </a:moveTo>
                  <a:cubicBezTo>
                    <a:pt x="9" y="129"/>
                    <a:pt x="10" y="128"/>
                    <a:pt x="10" y="128"/>
                  </a:cubicBezTo>
                  <a:cubicBezTo>
                    <a:pt x="10" y="124"/>
                    <a:pt x="9" y="120"/>
                    <a:pt x="9" y="117"/>
                  </a:cubicBezTo>
                  <a:cubicBezTo>
                    <a:pt x="9" y="116"/>
                    <a:pt x="10" y="115"/>
                    <a:pt x="10" y="114"/>
                  </a:cubicBezTo>
                  <a:cubicBezTo>
                    <a:pt x="10" y="121"/>
                    <a:pt x="11" y="129"/>
                    <a:pt x="12" y="137"/>
                  </a:cubicBezTo>
                  <a:cubicBezTo>
                    <a:pt x="12" y="142"/>
                    <a:pt x="13" y="146"/>
                    <a:pt x="13" y="151"/>
                  </a:cubicBezTo>
                  <a:cubicBezTo>
                    <a:pt x="12" y="147"/>
                    <a:pt x="11" y="142"/>
                    <a:pt x="10" y="138"/>
                  </a:cubicBezTo>
                  <a:cubicBezTo>
                    <a:pt x="10" y="136"/>
                    <a:pt x="9" y="134"/>
                    <a:pt x="9" y="133"/>
                  </a:cubicBezTo>
                  <a:cubicBezTo>
                    <a:pt x="9" y="131"/>
                    <a:pt x="8" y="129"/>
                    <a:pt x="8" y="128"/>
                  </a:cubicBezTo>
                  <a:cubicBezTo>
                    <a:pt x="8" y="128"/>
                    <a:pt x="8" y="128"/>
                    <a:pt x="8" y="128"/>
                  </a:cubicBezTo>
                  <a:close/>
                  <a:moveTo>
                    <a:pt x="8" y="106"/>
                  </a:moveTo>
                  <a:cubicBezTo>
                    <a:pt x="8" y="105"/>
                    <a:pt x="9" y="104"/>
                    <a:pt x="9" y="103"/>
                  </a:cubicBezTo>
                  <a:cubicBezTo>
                    <a:pt x="9" y="105"/>
                    <a:pt x="9" y="108"/>
                    <a:pt x="9" y="111"/>
                  </a:cubicBezTo>
                  <a:cubicBezTo>
                    <a:pt x="9" y="109"/>
                    <a:pt x="8" y="108"/>
                    <a:pt x="8" y="106"/>
                  </a:cubicBezTo>
                  <a:close/>
                  <a:moveTo>
                    <a:pt x="9" y="99"/>
                  </a:moveTo>
                  <a:cubicBezTo>
                    <a:pt x="10" y="98"/>
                    <a:pt x="10" y="97"/>
                    <a:pt x="10" y="96"/>
                  </a:cubicBezTo>
                  <a:cubicBezTo>
                    <a:pt x="10" y="97"/>
                    <a:pt x="11" y="97"/>
                    <a:pt x="11" y="97"/>
                  </a:cubicBezTo>
                  <a:cubicBezTo>
                    <a:pt x="11" y="99"/>
                    <a:pt x="10" y="101"/>
                    <a:pt x="10" y="103"/>
                  </a:cubicBezTo>
                  <a:cubicBezTo>
                    <a:pt x="10" y="102"/>
                    <a:pt x="10" y="100"/>
                    <a:pt x="9" y="99"/>
                  </a:cubicBezTo>
                  <a:close/>
                  <a:moveTo>
                    <a:pt x="11" y="149"/>
                  </a:moveTo>
                  <a:cubicBezTo>
                    <a:pt x="12" y="153"/>
                    <a:pt x="13" y="157"/>
                    <a:pt x="14" y="161"/>
                  </a:cubicBezTo>
                  <a:cubicBezTo>
                    <a:pt x="13" y="159"/>
                    <a:pt x="12" y="156"/>
                    <a:pt x="11" y="154"/>
                  </a:cubicBezTo>
                  <a:cubicBezTo>
                    <a:pt x="11" y="152"/>
                    <a:pt x="11" y="150"/>
                    <a:pt x="11" y="149"/>
                  </a:cubicBezTo>
                  <a:close/>
                  <a:moveTo>
                    <a:pt x="14" y="141"/>
                  </a:moveTo>
                  <a:cubicBezTo>
                    <a:pt x="14" y="140"/>
                    <a:pt x="14" y="139"/>
                    <a:pt x="14" y="138"/>
                  </a:cubicBezTo>
                  <a:cubicBezTo>
                    <a:pt x="14" y="136"/>
                    <a:pt x="14" y="134"/>
                    <a:pt x="14" y="132"/>
                  </a:cubicBezTo>
                  <a:cubicBezTo>
                    <a:pt x="14" y="133"/>
                    <a:pt x="14" y="134"/>
                    <a:pt x="15" y="135"/>
                  </a:cubicBezTo>
                  <a:cubicBezTo>
                    <a:pt x="15" y="138"/>
                    <a:pt x="16" y="141"/>
                    <a:pt x="16" y="143"/>
                  </a:cubicBezTo>
                  <a:cubicBezTo>
                    <a:pt x="17" y="147"/>
                    <a:pt x="17" y="152"/>
                    <a:pt x="18" y="156"/>
                  </a:cubicBezTo>
                  <a:cubicBezTo>
                    <a:pt x="17" y="151"/>
                    <a:pt x="15" y="146"/>
                    <a:pt x="14" y="141"/>
                  </a:cubicBezTo>
                  <a:close/>
                  <a:moveTo>
                    <a:pt x="10" y="90"/>
                  </a:moveTo>
                  <a:cubicBezTo>
                    <a:pt x="10" y="91"/>
                    <a:pt x="9" y="92"/>
                    <a:pt x="8" y="92"/>
                  </a:cubicBezTo>
                  <a:cubicBezTo>
                    <a:pt x="9" y="91"/>
                    <a:pt x="10" y="89"/>
                    <a:pt x="12" y="88"/>
                  </a:cubicBezTo>
                  <a:cubicBezTo>
                    <a:pt x="11" y="89"/>
                    <a:pt x="11" y="89"/>
                    <a:pt x="10" y="90"/>
                  </a:cubicBezTo>
                  <a:close/>
                  <a:moveTo>
                    <a:pt x="9" y="93"/>
                  </a:moveTo>
                  <a:cubicBezTo>
                    <a:pt x="9" y="94"/>
                    <a:pt x="9" y="95"/>
                    <a:pt x="9" y="96"/>
                  </a:cubicBezTo>
                  <a:cubicBezTo>
                    <a:pt x="8" y="96"/>
                    <a:pt x="8" y="95"/>
                    <a:pt x="8" y="95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8" y="94"/>
                    <a:pt x="9" y="94"/>
                    <a:pt x="9" y="93"/>
                  </a:cubicBezTo>
                  <a:close/>
                  <a:moveTo>
                    <a:pt x="8" y="116"/>
                  </a:moveTo>
                  <a:cubicBezTo>
                    <a:pt x="8" y="117"/>
                    <a:pt x="7" y="117"/>
                    <a:pt x="7" y="118"/>
                  </a:cubicBezTo>
                  <a:cubicBezTo>
                    <a:pt x="7" y="117"/>
                    <a:pt x="7" y="117"/>
                    <a:pt x="7" y="116"/>
                  </a:cubicBezTo>
                  <a:cubicBezTo>
                    <a:pt x="7" y="115"/>
                    <a:pt x="7" y="113"/>
                    <a:pt x="7" y="112"/>
                  </a:cubicBezTo>
                  <a:cubicBezTo>
                    <a:pt x="7" y="113"/>
                    <a:pt x="8" y="115"/>
                    <a:pt x="8" y="116"/>
                  </a:cubicBezTo>
                  <a:close/>
                  <a:moveTo>
                    <a:pt x="8" y="144"/>
                  </a:moveTo>
                  <a:cubicBezTo>
                    <a:pt x="8" y="140"/>
                    <a:pt x="7" y="136"/>
                    <a:pt x="7" y="133"/>
                  </a:cubicBezTo>
                  <a:cubicBezTo>
                    <a:pt x="7" y="133"/>
                    <a:pt x="7" y="134"/>
                    <a:pt x="7" y="134"/>
                  </a:cubicBezTo>
                  <a:cubicBezTo>
                    <a:pt x="8" y="137"/>
                    <a:pt x="8" y="141"/>
                    <a:pt x="8" y="144"/>
                  </a:cubicBezTo>
                  <a:close/>
                  <a:moveTo>
                    <a:pt x="9" y="159"/>
                  </a:moveTo>
                  <a:cubicBezTo>
                    <a:pt x="9" y="158"/>
                    <a:pt x="8" y="157"/>
                    <a:pt x="8" y="157"/>
                  </a:cubicBezTo>
                  <a:cubicBezTo>
                    <a:pt x="8" y="156"/>
                    <a:pt x="8" y="156"/>
                    <a:pt x="8" y="155"/>
                  </a:cubicBezTo>
                  <a:cubicBezTo>
                    <a:pt x="8" y="156"/>
                    <a:pt x="9" y="157"/>
                    <a:pt x="9" y="158"/>
                  </a:cubicBezTo>
                  <a:cubicBezTo>
                    <a:pt x="9" y="158"/>
                    <a:pt x="10" y="158"/>
                    <a:pt x="10" y="158"/>
                  </a:cubicBezTo>
                  <a:cubicBezTo>
                    <a:pt x="11" y="160"/>
                    <a:pt x="12" y="163"/>
                    <a:pt x="12" y="165"/>
                  </a:cubicBezTo>
                  <a:cubicBezTo>
                    <a:pt x="12" y="165"/>
                    <a:pt x="12" y="165"/>
                    <a:pt x="12" y="166"/>
                  </a:cubicBezTo>
                  <a:cubicBezTo>
                    <a:pt x="14" y="171"/>
                    <a:pt x="16" y="176"/>
                    <a:pt x="19" y="181"/>
                  </a:cubicBezTo>
                  <a:cubicBezTo>
                    <a:pt x="20" y="182"/>
                    <a:pt x="20" y="183"/>
                    <a:pt x="20" y="184"/>
                  </a:cubicBezTo>
                  <a:cubicBezTo>
                    <a:pt x="20" y="183"/>
                    <a:pt x="20" y="182"/>
                    <a:pt x="19" y="182"/>
                  </a:cubicBezTo>
                  <a:cubicBezTo>
                    <a:pt x="15" y="174"/>
                    <a:pt x="12" y="166"/>
                    <a:pt x="9" y="159"/>
                  </a:cubicBezTo>
                  <a:close/>
                  <a:moveTo>
                    <a:pt x="18" y="144"/>
                  </a:moveTo>
                  <a:cubicBezTo>
                    <a:pt x="19" y="145"/>
                    <a:pt x="19" y="145"/>
                    <a:pt x="19" y="146"/>
                  </a:cubicBezTo>
                  <a:cubicBezTo>
                    <a:pt x="19" y="147"/>
                    <a:pt x="19" y="147"/>
                    <a:pt x="19" y="148"/>
                  </a:cubicBezTo>
                  <a:cubicBezTo>
                    <a:pt x="21" y="154"/>
                    <a:pt x="23" y="161"/>
                    <a:pt x="25" y="168"/>
                  </a:cubicBezTo>
                  <a:cubicBezTo>
                    <a:pt x="25" y="168"/>
                    <a:pt x="25" y="169"/>
                    <a:pt x="25" y="169"/>
                  </a:cubicBezTo>
                  <a:cubicBezTo>
                    <a:pt x="24" y="168"/>
                    <a:pt x="24" y="168"/>
                    <a:pt x="23" y="168"/>
                  </a:cubicBezTo>
                  <a:cubicBezTo>
                    <a:pt x="22" y="160"/>
                    <a:pt x="20" y="152"/>
                    <a:pt x="18" y="144"/>
                  </a:cubicBezTo>
                  <a:close/>
                  <a:moveTo>
                    <a:pt x="27" y="189"/>
                  </a:moveTo>
                  <a:cubicBezTo>
                    <a:pt x="28" y="191"/>
                    <a:pt x="29" y="193"/>
                    <a:pt x="30" y="195"/>
                  </a:cubicBezTo>
                  <a:cubicBezTo>
                    <a:pt x="30" y="195"/>
                    <a:pt x="30" y="195"/>
                    <a:pt x="29" y="195"/>
                  </a:cubicBezTo>
                  <a:cubicBezTo>
                    <a:pt x="28" y="191"/>
                    <a:pt x="26" y="188"/>
                    <a:pt x="25" y="185"/>
                  </a:cubicBezTo>
                  <a:cubicBezTo>
                    <a:pt x="25" y="187"/>
                    <a:pt x="26" y="188"/>
                    <a:pt x="27" y="189"/>
                  </a:cubicBezTo>
                  <a:close/>
                  <a:moveTo>
                    <a:pt x="30" y="190"/>
                  </a:moveTo>
                  <a:cubicBezTo>
                    <a:pt x="29" y="190"/>
                    <a:pt x="29" y="189"/>
                    <a:pt x="29" y="188"/>
                  </a:cubicBezTo>
                  <a:cubicBezTo>
                    <a:pt x="29" y="189"/>
                    <a:pt x="30" y="190"/>
                    <a:pt x="31" y="191"/>
                  </a:cubicBezTo>
                  <a:cubicBezTo>
                    <a:pt x="32" y="192"/>
                    <a:pt x="32" y="193"/>
                    <a:pt x="32" y="194"/>
                  </a:cubicBezTo>
                  <a:cubicBezTo>
                    <a:pt x="32" y="194"/>
                    <a:pt x="32" y="194"/>
                    <a:pt x="32" y="194"/>
                  </a:cubicBezTo>
                  <a:cubicBezTo>
                    <a:pt x="31" y="193"/>
                    <a:pt x="31" y="192"/>
                    <a:pt x="30" y="190"/>
                  </a:cubicBezTo>
                  <a:close/>
                  <a:moveTo>
                    <a:pt x="31" y="187"/>
                  </a:moveTo>
                  <a:cubicBezTo>
                    <a:pt x="30" y="185"/>
                    <a:pt x="28" y="182"/>
                    <a:pt x="27" y="180"/>
                  </a:cubicBezTo>
                  <a:cubicBezTo>
                    <a:pt x="29" y="182"/>
                    <a:pt x="30" y="184"/>
                    <a:pt x="31" y="186"/>
                  </a:cubicBezTo>
                  <a:cubicBezTo>
                    <a:pt x="31" y="186"/>
                    <a:pt x="31" y="186"/>
                    <a:pt x="32" y="187"/>
                  </a:cubicBezTo>
                  <a:cubicBezTo>
                    <a:pt x="33" y="189"/>
                    <a:pt x="35" y="192"/>
                    <a:pt x="36" y="195"/>
                  </a:cubicBezTo>
                  <a:cubicBezTo>
                    <a:pt x="36" y="195"/>
                    <a:pt x="36" y="195"/>
                    <a:pt x="36" y="195"/>
                  </a:cubicBezTo>
                  <a:cubicBezTo>
                    <a:pt x="36" y="194"/>
                    <a:pt x="35" y="194"/>
                    <a:pt x="35" y="193"/>
                  </a:cubicBezTo>
                  <a:cubicBezTo>
                    <a:pt x="34" y="192"/>
                    <a:pt x="34" y="192"/>
                    <a:pt x="33" y="191"/>
                  </a:cubicBezTo>
                  <a:cubicBezTo>
                    <a:pt x="32" y="190"/>
                    <a:pt x="32" y="188"/>
                    <a:pt x="31" y="187"/>
                  </a:cubicBezTo>
                  <a:close/>
                  <a:moveTo>
                    <a:pt x="37" y="206"/>
                  </a:moveTo>
                  <a:cubicBezTo>
                    <a:pt x="39" y="208"/>
                    <a:pt x="41" y="210"/>
                    <a:pt x="43" y="212"/>
                  </a:cubicBezTo>
                  <a:cubicBezTo>
                    <a:pt x="42" y="211"/>
                    <a:pt x="41" y="211"/>
                    <a:pt x="40" y="210"/>
                  </a:cubicBezTo>
                  <a:cubicBezTo>
                    <a:pt x="40" y="210"/>
                    <a:pt x="40" y="210"/>
                    <a:pt x="39" y="209"/>
                  </a:cubicBezTo>
                  <a:cubicBezTo>
                    <a:pt x="38" y="207"/>
                    <a:pt x="36" y="205"/>
                    <a:pt x="34" y="204"/>
                  </a:cubicBezTo>
                  <a:cubicBezTo>
                    <a:pt x="35" y="204"/>
                    <a:pt x="36" y="205"/>
                    <a:pt x="37" y="206"/>
                  </a:cubicBezTo>
                  <a:close/>
                  <a:moveTo>
                    <a:pt x="41" y="205"/>
                  </a:moveTo>
                  <a:cubicBezTo>
                    <a:pt x="41" y="204"/>
                    <a:pt x="40" y="203"/>
                    <a:pt x="40" y="203"/>
                  </a:cubicBezTo>
                  <a:cubicBezTo>
                    <a:pt x="40" y="203"/>
                    <a:pt x="40" y="203"/>
                    <a:pt x="40" y="203"/>
                  </a:cubicBezTo>
                  <a:cubicBezTo>
                    <a:pt x="42" y="205"/>
                    <a:pt x="44" y="208"/>
                    <a:pt x="46" y="211"/>
                  </a:cubicBezTo>
                  <a:cubicBezTo>
                    <a:pt x="45" y="209"/>
                    <a:pt x="43" y="207"/>
                    <a:pt x="41" y="205"/>
                  </a:cubicBezTo>
                  <a:close/>
                  <a:moveTo>
                    <a:pt x="43" y="212"/>
                  </a:moveTo>
                  <a:cubicBezTo>
                    <a:pt x="44" y="212"/>
                    <a:pt x="44" y="213"/>
                    <a:pt x="45" y="213"/>
                  </a:cubicBezTo>
                  <a:cubicBezTo>
                    <a:pt x="45" y="213"/>
                    <a:pt x="45" y="213"/>
                    <a:pt x="45" y="213"/>
                  </a:cubicBezTo>
                  <a:cubicBezTo>
                    <a:pt x="46" y="214"/>
                    <a:pt x="47" y="215"/>
                    <a:pt x="49" y="216"/>
                  </a:cubicBezTo>
                  <a:cubicBezTo>
                    <a:pt x="47" y="214"/>
                    <a:pt x="45" y="213"/>
                    <a:pt x="43" y="212"/>
                  </a:cubicBezTo>
                  <a:cubicBezTo>
                    <a:pt x="43" y="212"/>
                    <a:pt x="43" y="212"/>
                    <a:pt x="43" y="212"/>
                  </a:cubicBezTo>
                  <a:close/>
                  <a:moveTo>
                    <a:pt x="44" y="215"/>
                  </a:moveTo>
                  <a:cubicBezTo>
                    <a:pt x="45" y="215"/>
                    <a:pt x="45" y="215"/>
                    <a:pt x="45" y="216"/>
                  </a:cubicBezTo>
                  <a:cubicBezTo>
                    <a:pt x="45" y="216"/>
                    <a:pt x="45" y="216"/>
                    <a:pt x="45" y="216"/>
                  </a:cubicBezTo>
                  <a:cubicBezTo>
                    <a:pt x="45" y="217"/>
                    <a:pt x="46" y="217"/>
                    <a:pt x="46" y="217"/>
                  </a:cubicBezTo>
                  <a:cubicBezTo>
                    <a:pt x="45" y="216"/>
                    <a:pt x="44" y="216"/>
                    <a:pt x="44" y="215"/>
                  </a:cubicBezTo>
                  <a:cubicBezTo>
                    <a:pt x="44" y="215"/>
                    <a:pt x="44" y="215"/>
                    <a:pt x="44" y="215"/>
                  </a:cubicBezTo>
                  <a:close/>
                  <a:moveTo>
                    <a:pt x="50" y="222"/>
                  </a:moveTo>
                  <a:cubicBezTo>
                    <a:pt x="51" y="222"/>
                    <a:pt x="51" y="222"/>
                    <a:pt x="51" y="223"/>
                  </a:cubicBezTo>
                  <a:cubicBezTo>
                    <a:pt x="49" y="221"/>
                    <a:pt x="47" y="219"/>
                    <a:pt x="45" y="217"/>
                  </a:cubicBezTo>
                  <a:cubicBezTo>
                    <a:pt x="46" y="219"/>
                    <a:pt x="48" y="220"/>
                    <a:pt x="50" y="222"/>
                  </a:cubicBezTo>
                  <a:close/>
                  <a:moveTo>
                    <a:pt x="73" y="227"/>
                  </a:moveTo>
                  <a:cubicBezTo>
                    <a:pt x="72" y="226"/>
                    <a:pt x="70" y="226"/>
                    <a:pt x="69" y="225"/>
                  </a:cubicBezTo>
                  <a:cubicBezTo>
                    <a:pt x="68" y="223"/>
                    <a:pt x="67" y="222"/>
                    <a:pt x="66" y="221"/>
                  </a:cubicBezTo>
                  <a:cubicBezTo>
                    <a:pt x="74" y="225"/>
                    <a:pt x="81" y="229"/>
                    <a:pt x="88" y="235"/>
                  </a:cubicBezTo>
                  <a:cubicBezTo>
                    <a:pt x="87" y="235"/>
                    <a:pt x="86" y="234"/>
                    <a:pt x="86" y="234"/>
                  </a:cubicBezTo>
                  <a:cubicBezTo>
                    <a:pt x="81" y="232"/>
                    <a:pt x="77" y="229"/>
                    <a:pt x="73" y="227"/>
                  </a:cubicBezTo>
                  <a:close/>
                  <a:moveTo>
                    <a:pt x="81" y="225"/>
                  </a:moveTo>
                  <a:cubicBezTo>
                    <a:pt x="82" y="226"/>
                    <a:pt x="84" y="227"/>
                    <a:pt x="85" y="229"/>
                  </a:cubicBezTo>
                  <a:cubicBezTo>
                    <a:pt x="84" y="228"/>
                    <a:pt x="83" y="227"/>
                    <a:pt x="81" y="226"/>
                  </a:cubicBezTo>
                  <a:cubicBezTo>
                    <a:pt x="81" y="226"/>
                    <a:pt x="81" y="226"/>
                    <a:pt x="81" y="225"/>
                  </a:cubicBezTo>
                  <a:close/>
                  <a:moveTo>
                    <a:pt x="82" y="223"/>
                  </a:moveTo>
                  <a:cubicBezTo>
                    <a:pt x="81" y="223"/>
                    <a:pt x="81" y="223"/>
                    <a:pt x="81" y="224"/>
                  </a:cubicBezTo>
                  <a:cubicBezTo>
                    <a:pt x="81" y="224"/>
                    <a:pt x="81" y="223"/>
                    <a:pt x="80" y="223"/>
                  </a:cubicBezTo>
                  <a:cubicBezTo>
                    <a:pt x="79" y="221"/>
                    <a:pt x="78" y="219"/>
                    <a:pt x="77" y="216"/>
                  </a:cubicBezTo>
                  <a:cubicBezTo>
                    <a:pt x="79" y="218"/>
                    <a:pt x="81" y="220"/>
                    <a:pt x="83" y="222"/>
                  </a:cubicBezTo>
                  <a:cubicBezTo>
                    <a:pt x="83" y="222"/>
                    <a:pt x="83" y="222"/>
                    <a:pt x="83" y="223"/>
                  </a:cubicBezTo>
                  <a:cubicBezTo>
                    <a:pt x="86" y="225"/>
                    <a:pt x="89" y="228"/>
                    <a:pt x="93" y="230"/>
                  </a:cubicBezTo>
                  <a:cubicBezTo>
                    <a:pt x="93" y="230"/>
                    <a:pt x="93" y="230"/>
                    <a:pt x="93" y="231"/>
                  </a:cubicBezTo>
                  <a:cubicBezTo>
                    <a:pt x="89" y="229"/>
                    <a:pt x="86" y="226"/>
                    <a:pt x="82" y="223"/>
                  </a:cubicBezTo>
                  <a:close/>
                  <a:moveTo>
                    <a:pt x="98" y="240"/>
                  </a:moveTo>
                  <a:cubicBezTo>
                    <a:pt x="98" y="240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8" y="238"/>
                    <a:pt x="97" y="237"/>
                    <a:pt x="96" y="236"/>
                  </a:cubicBezTo>
                  <a:cubicBezTo>
                    <a:pt x="97" y="237"/>
                    <a:pt x="97" y="237"/>
                    <a:pt x="98" y="237"/>
                  </a:cubicBezTo>
                  <a:cubicBezTo>
                    <a:pt x="98" y="237"/>
                    <a:pt x="98" y="238"/>
                    <a:pt x="98" y="238"/>
                  </a:cubicBezTo>
                  <a:cubicBezTo>
                    <a:pt x="100" y="239"/>
                    <a:pt x="102" y="240"/>
                    <a:pt x="104" y="241"/>
                  </a:cubicBezTo>
                  <a:cubicBezTo>
                    <a:pt x="102" y="241"/>
                    <a:pt x="101" y="241"/>
                    <a:pt x="99" y="241"/>
                  </a:cubicBezTo>
                  <a:cubicBezTo>
                    <a:pt x="97" y="239"/>
                    <a:pt x="95" y="238"/>
                    <a:pt x="93" y="237"/>
                  </a:cubicBezTo>
                  <a:cubicBezTo>
                    <a:pt x="91" y="236"/>
                    <a:pt x="90" y="235"/>
                    <a:pt x="89" y="234"/>
                  </a:cubicBezTo>
                  <a:cubicBezTo>
                    <a:pt x="92" y="236"/>
                    <a:pt x="95" y="238"/>
                    <a:pt x="98" y="240"/>
                  </a:cubicBezTo>
                  <a:close/>
                  <a:moveTo>
                    <a:pt x="96" y="243"/>
                  </a:moveTo>
                  <a:cubicBezTo>
                    <a:pt x="99" y="244"/>
                    <a:pt x="102" y="244"/>
                    <a:pt x="105" y="244"/>
                  </a:cubicBezTo>
                  <a:cubicBezTo>
                    <a:pt x="107" y="245"/>
                    <a:pt x="109" y="245"/>
                    <a:pt x="112" y="246"/>
                  </a:cubicBezTo>
                  <a:cubicBezTo>
                    <a:pt x="109" y="246"/>
                    <a:pt x="107" y="246"/>
                    <a:pt x="104" y="246"/>
                  </a:cubicBezTo>
                  <a:cubicBezTo>
                    <a:pt x="101" y="245"/>
                    <a:pt x="99" y="244"/>
                    <a:pt x="96" y="244"/>
                  </a:cubicBezTo>
                  <a:cubicBezTo>
                    <a:pt x="96" y="244"/>
                    <a:pt x="96" y="243"/>
                    <a:pt x="96" y="243"/>
                  </a:cubicBezTo>
                  <a:close/>
                  <a:moveTo>
                    <a:pt x="109" y="242"/>
                  </a:moveTo>
                  <a:cubicBezTo>
                    <a:pt x="106" y="241"/>
                    <a:pt x="104" y="240"/>
                    <a:pt x="101" y="238"/>
                  </a:cubicBezTo>
                  <a:cubicBezTo>
                    <a:pt x="104" y="239"/>
                    <a:pt x="106" y="239"/>
                    <a:pt x="108" y="239"/>
                  </a:cubicBezTo>
                  <a:cubicBezTo>
                    <a:pt x="110" y="241"/>
                    <a:pt x="113" y="242"/>
                    <a:pt x="115" y="243"/>
                  </a:cubicBezTo>
                  <a:cubicBezTo>
                    <a:pt x="113" y="243"/>
                    <a:pt x="111" y="243"/>
                    <a:pt x="109" y="242"/>
                  </a:cubicBezTo>
                  <a:close/>
                  <a:moveTo>
                    <a:pt x="122" y="241"/>
                  </a:moveTo>
                  <a:cubicBezTo>
                    <a:pt x="122" y="241"/>
                    <a:pt x="122" y="240"/>
                    <a:pt x="122" y="240"/>
                  </a:cubicBezTo>
                  <a:cubicBezTo>
                    <a:pt x="122" y="240"/>
                    <a:pt x="122" y="240"/>
                    <a:pt x="122" y="240"/>
                  </a:cubicBezTo>
                  <a:cubicBezTo>
                    <a:pt x="123" y="240"/>
                    <a:pt x="124" y="241"/>
                    <a:pt x="125" y="241"/>
                  </a:cubicBezTo>
                  <a:cubicBezTo>
                    <a:pt x="126" y="241"/>
                    <a:pt x="127" y="240"/>
                    <a:pt x="126" y="240"/>
                  </a:cubicBezTo>
                  <a:cubicBezTo>
                    <a:pt x="126" y="240"/>
                    <a:pt x="126" y="240"/>
                    <a:pt x="126" y="240"/>
                  </a:cubicBezTo>
                  <a:cubicBezTo>
                    <a:pt x="129" y="240"/>
                    <a:pt x="131" y="239"/>
                    <a:pt x="134" y="239"/>
                  </a:cubicBezTo>
                  <a:cubicBezTo>
                    <a:pt x="131" y="240"/>
                    <a:pt x="127" y="241"/>
                    <a:pt x="124" y="242"/>
                  </a:cubicBezTo>
                  <a:cubicBezTo>
                    <a:pt x="123" y="242"/>
                    <a:pt x="122" y="241"/>
                    <a:pt x="122" y="241"/>
                  </a:cubicBezTo>
                  <a:close/>
                  <a:moveTo>
                    <a:pt x="127" y="244"/>
                  </a:moveTo>
                  <a:cubicBezTo>
                    <a:pt x="129" y="244"/>
                    <a:pt x="131" y="244"/>
                    <a:pt x="133" y="244"/>
                  </a:cubicBezTo>
                  <a:cubicBezTo>
                    <a:pt x="131" y="244"/>
                    <a:pt x="129" y="244"/>
                    <a:pt x="127" y="245"/>
                  </a:cubicBezTo>
                  <a:cubicBezTo>
                    <a:pt x="127" y="244"/>
                    <a:pt x="127" y="244"/>
                    <a:pt x="127" y="244"/>
                  </a:cubicBezTo>
                  <a:close/>
                  <a:moveTo>
                    <a:pt x="127" y="243"/>
                  </a:moveTo>
                  <a:cubicBezTo>
                    <a:pt x="136" y="240"/>
                    <a:pt x="146" y="238"/>
                    <a:pt x="155" y="237"/>
                  </a:cubicBezTo>
                  <a:cubicBezTo>
                    <a:pt x="155" y="237"/>
                    <a:pt x="155" y="237"/>
                    <a:pt x="155" y="237"/>
                  </a:cubicBezTo>
                  <a:cubicBezTo>
                    <a:pt x="146" y="239"/>
                    <a:pt x="137" y="242"/>
                    <a:pt x="127" y="243"/>
                  </a:cubicBezTo>
                  <a:close/>
                  <a:moveTo>
                    <a:pt x="140" y="245"/>
                  </a:moveTo>
                  <a:cubicBezTo>
                    <a:pt x="143" y="245"/>
                    <a:pt x="145" y="245"/>
                    <a:pt x="148" y="244"/>
                  </a:cubicBezTo>
                  <a:cubicBezTo>
                    <a:pt x="150" y="244"/>
                    <a:pt x="153" y="244"/>
                    <a:pt x="155" y="243"/>
                  </a:cubicBezTo>
                  <a:cubicBezTo>
                    <a:pt x="152" y="244"/>
                    <a:pt x="149" y="245"/>
                    <a:pt x="146" y="245"/>
                  </a:cubicBezTo>
                  <a:cubicBezTo>
                    <a:pt x="144" y="245"/>
                    <a:pt x="142" y="246"/>
                    <a:pt x="140" y="246"/>
                  </a:cubicBezTo>
                  <a:cubicBezTo>
                    <a:pt x="139" y="246"/>
                    <a:pt x="138" y="246"/>
                    <a:pt x="136" y="246"/>
                  </a:cubicBezTo>
                  <a:cubicBezTo>
                    <a:pt x="138" y="246"/>
                    <a:pt x="139" y="246"/>
                    <a:pt x="140" y="245"/>
                  </a:cubicBezTo>
                  <a:close/>
                  <a:moveTo>
                    <a:pt x="147" y="243"/>
                  </a:moveTo>
                  <a:cubicBezTo>
                    <a:pt x="146" y="243"/>
                    <a:pt x="144" y="243"/>
                    <a:pt x="142" y="243"/>
                  </a:cubicBezTo>
                  <a:cubicBezTo>
                    <a:pt x="150" y="242"/>
                    <a:pt x="157" y="240"/>
                    <a:pt x="164" y="237"/>
                  </a:cubicBezTo>
                  <a:cubicBezTo>
                    <a:pt x="165" y="237"/>
                    <a:pt x="165" y="236"/>
                    <a:pt x="165" y="236"/>
                  </a:cubicBezTo>
                  <a:cubicBezTo>
                    <a:pt x="165" y="236"/>
                    <a:pt x="165" y="236"/>
                    <a:pt x="165" y="236"/>
                  </a:cubicBezTo>
                  <a:cubicBezTo>
                    <a:pt x="165" y="236"/>
                    <a:pt x="166" y="236"/>
                    <a:pt x="166" y="236"/>
                  </a:cubicBezTo>
                  <a:cubicBezTo>
                    <a:pt x="169" y="236"/>
                    <a:pt x="172" y="235"/>
                    <a:pt x="175" y="234"/>
                  </a:cubicBezTo>
                  <a:cubicBezTo>
                    <a:pt x="175" y="234"/>
                    <a:pt x="174" y="234"/>
                    <a:pt x="174" y="234"/>
                  </a:cubicBezTo>
                  <a:cubicBezTo>
                    <a:pt x="174" y="235"/>
                    <a:pt x="174" y="235"/>
                    <a:pt x="174" y="235"/>
                  </a:cubicBezTo>
                  <a:cubicBezTo>
                    <a:pt x="169" y="237"/>
                    <a:pt x="164" y="239"/>
                    <a:pt x="160" y="242"/>
                  </a:cubicBezTo>
                  <a:cubicBezTo>
                    <a:pt x="160" y="242"/>
                    <a:pt x="159" y="242"/>
                    <a:pt x="159" y="242"/>
                  </a:cubicBezTo>
                  <a:cubicBezTo>
                    <a:pt x="155" y="242"/>
                    <a:pt x="151" y="242"/>
                    <a:pt x="147" y="243"/>
                  </a:cubicBezTo>
                  <a:close/>
                  <a:moveTo>
                    <a:pt x="168" y="234"/>
                  </a:moveTo>
                  <a:cubicBezTo>
                    <a:pt x="168" y="234"/>
                    <a:pt x="168" y="233"/>
                    <a:pt x="169" y="233"/>
                  </a:cubicBezTo>
                  <a:cubicBezTo>
                    <a:pt x="172" y="231"/>
                    <a:pt x="175" y="229"/>
                    <a:pt x="178" y="226"/>
                  </a:cubicBezTo>
                  <a:cubicBezTo>
                    <a:pt x="182" y="224"/>
                    <a:pt x="186" y="221"/>
                    <a:pt x="190" y="218"/>
                  </a:cubicBezTo>
                  <a:cubicBezTo>
                    <a:pt x="188" y="220"/>
                    <a:pt x="186" y="223"/>
                    <a:pt x="184" y="225"/>
                  </a:cubicBezTo>
                  <a:cubicBezTo>
                    <a:pt x="184" y="225"/>
                    <a:pt x="184" y="225"/>
                    <a:pt x="184" y="225"/>
                  </a:cubicBezTo>
                  <a:cubicBezTo>
                    <a:pt x="183" y="226"/>
                    <a:pt x="182" y="227"/>
                    <a:pt x="181" y="228"/>
                  </a:cubicBezTo>
                  <a:cubicBezTo>
                    <a:pt x="181" y="228"/>
                    <a:pt x="181" y="228"/>
                    <a:pt x="181" y="229"/>
                  </a:cubicBezTo>
                  <a:cubicBezTo>
                    <a:pt x="180" y="229"/>
                    <a:pt x="180" y="229"/>
                    <a:pt x="180" y="230"/>
                  </a:cubicBezTo>
                  <a:cubicBezTo>
                    <a:pt x="176" y="232"/>
                    <a:pt x="172" y="233"/>
                    <a:pt x="168" y="234"/>
                  </a:cubicBezTo>
                  <a:close/>
                  <a:moveTo>
                    <a:pt x="198" y="221"/>
                  </a:moveTo>
                  <a:cubicBezTo>
                    <a:pt x="198" y="221"/>
                    <a:pt x="199" y="220"/>
                    <a:pt x="199" y="220"/>
                  </a:cubicBezTo>
                  <a:cubicBezTo>
                    <a:pt x="199" y="220"/>
                    <a:pt x="199" y="220"/>
                    <a:pt x="199" y="221"/>
                  </a:cubicBezTo>
                  <a:cubicBezTo>
                    <a:pt x="198" y="221"/>
                    <a:pt x="197" y="222"/>
                    <a:pt x="196" y="223"/>
                  </a:cubicBezTo>
                  <a:cubicBezTo>
                    <a:pt x="196" y="223"/>
                    <a:pt x="196" y="223"/>
                    <a:pt x="196" y="223"/>
                  </a:cubicBezTo>
                  <a:cubicBezTo>
                    <a:pt x="196" y="222"/>
                    <a:pt x="197" y="222"/>
                    <a:pt x="198" y="221"/>
                  </a:cubicBezTo>
                  <a:close/>
                  <a:moveTo>
                    <a:pt x="192" y="219"/>
                  </a:moveTo>
                  <a:cubicBezTo>
                    <a:pt x="193" y="218"/>
                    <a:pt x="193" y="218"/>
                    <a:pt x="194" y="217"/>
                  </a:cubicBezTo>
                  <a:cubicBezTo>
                    <a:pt x="196" y="215"/>
                    <a:pt x="198" y="214"/>
                    <a:pt x="200" y="212"/>
                  </a:cubicBezTo>
                  <a:cubicBezTo>
                    <a:pt x="197" y="214"/>
                    <a:pt x="195" y="217"/>
                    <a:pt x="192" y="219"/>
                  </a:cubicBezTo>
                  <a:close/>
                  <a:moveTo>
                    <a:pt x="229" y="185"/>
                  </a:moveTo>
                  <a:cubicBezTo>
                    <a:pt x="231" y="183"/>
                    <a:pt x="232" y="181"/>
                    <a:pt x="233" y="179"/>
                  </a:cubicBezTo>
                  <a:cubicBezTo>
                    <a:pt x="234" y="177"/>
                    <a:pt x="235" y="175"/>
                    <a:pt x="237" y="172"/>
                  </a:cubicBezTo>
                  <a:cubicBezTo>
                    <a:pt x="237" y="172"/>
                    <a:pt x="237" y="172"/>
                    <a:pt x="237" y="172"/>
                  </a:cubicBezTo>
                  <a:cubicBezTo>
                    <a:pt x="236" y="174"/>
                    <a:pt x="236" y="176"/>
                    <a:pt x="235" y="177"/>
                  </a:cubicBezTo>
                  <a:cubicBezTo>
                    <a:pt x="235" y="178"/>
                    <a:pt x="234" y="179"/>
                    <a:pt x="234" y="180"/>
                  </a:cubicBezTo>
                  <a:cubicBezTo>
                    <a:pt x="232" y="183"/>
                    <a:pt x="230" y="185"/>
                    <a:pt x="228" y="188"/>
                  </a:cubicBezTo>
                  <a:cubicBezTo>
                    <a:pt x="229" y="187"/>
                    <a:pt x="229" y="186"/>
                    <a:pt x="229" y="185"/>
                  </a:cubicBezTo>
                  <a:close/>
                  <a:moveTo>
                    <a:pt x="233" y="152"/>
                  </a:moveTo>
                  <a:cubicBezTo>
                    <a:pt x="234" y="142"/>
                    <a:pt x="235" y="131"/>
                    <a:pt x="236" y="120"/>
                  </a:cubicBezTo>
                  <a:cubicBezTo>
                    <a:pt x="236" y="120"/>
                    <a:pt x="236" y="120"/>
                    <a:pt x="237" y="120"/>
                  </a:cubicBezTo>
                  <a:cubicBezTo>
                    <a:pt x="237" y="121"/>
                    <a:pt x="237" y="122"/>
                    <a:pt x="237" y="122"/>
                  </a:cubicBezTo>
                  <a:cubicBezTo>
                    <a:pt x="237" y="123"/>
                    <a:pt x="237" y="124"/>
                    <a:pt x="237" y="125"/>
                  </a:cubicBezTo>
                  <a:cubicBezTo>
                    <a:pt x="237" y="134"/>
                    <a:pt x="235" y="143"/>
                    <a:pt x="233" y="152"/>
                  </a:cubicBezTo>
                  <a:close/>
                  <a:moveTo>
                    <a:pt x="237" y="112"/>
                  </a:moveTo>
                  <a:cubicBezTo>
                    <a:pt x="237" y="112"/>
                    <a:pt x="237" y="111"/>
                    <a:pt x="237" y="110"/>
                  </a:cubicBezTo>
                  <a:cubicBezTo>
                    <a:pt x="237" y="112"/>
                    <a:pt x="238" y="113"/>
                    <a:pt x="238" y="115"/>
                  </a:cubicBezTo>
                  <a:cubicBezTo>
                    <a:pt x="238" y="115"/>
                    <a:pt x="238" y="116"/>
                    <a:pt x="238" y="117"/>
                  </a:cubicBezTo>
                  <a:cubicBezTo>
                    <a:pt x="238" y="115"/>
                    <a:pt x="237" y="114"/>
                    <a:pt x="237" y="112"/>
                  </a:cubicBezTo>
                  <a:close/>
                  <a:moveTo>
                    <a:pt x="236" y="94"/>
                  </a:moveTo>
                  <a:cubicBezTo>
                    <a:pt x="237" y="98"/>
                    <a:pt x="238" y="101"/>
                    <a:pt x="239" y="105"/>
                  </a:cubicBezTo>
                  <a:cubicBezTo>
                    <a:pt x="239" y="104"/>
                    <a:pt x="239" y="103"/>
                    <a:pt x="238" y="103"/>
                  </a:cubicBezTo>
                  <a:cubicBezTo>
                    <a:pt x="238" y="100"/>
                    <a:pt x="237" y="97"/>
                    <a:pt x="236" y="94"/>
                  </a:cubicBezTo>
                  <a:close/>
                  <a:moveTo>
                    <a:pt x="239" y="156"/>
                  </a:moveTo>
                  <a:cubicBezTo>
                    <a:pt x="239" y="156"/>
                    <a:pt x="239" y="155"/>
                    <a:pt x="240" y="155"/>
                  </a:cubicBezTo>
                  <a:cubicBezTo>
                    <a:pt x="240" y="156"/>
                    <a:pt x="239" y="157"/>
                    <a:pt x="239" y="158"/>
                  </a:cubicBezTo>
                  <a:cubicBezTo>
                    <a:pt x="239" y="158"/>
                    <a:pt x="239" y="159"/>
                    <a:pt x="238" y="160"/>
                  </a:cubicBezTo>
                  <a:cubicBezTo>
                    <a:pt x="239" y="158"/>
                    <a:pt x="239" y="157"/>
                    <a:pt x="239" y="156"/>
                  </a:cubicBezTo>
                  <a:close/>
                  <a:moveTo>
                    <a:pt x="239" y="153"/>
                  </a:moveTo>
                  <a:cubicBezTo>
                    <a:pt x="239" y="151"/>
                    <a:pt x="239" y="150"/>
                    <a:pt x="240" y="148"/>
                  </a:cubicBezTo>
                  <a:cubicBezTo>
                    <a:pt x="241" y="140"/>
                    <a:pt x="241" y="132"/>
                    <a:pt x="241" y="124"/>
                  </a:cubicBezTo>
                  <a:cubicBezTo>
                    <a:pt x="241" y="124"/>
                    <a:pt x="242" y="125"/>
                    <a:pt x="242" y="126"/>
                  </a:cubicBezTo>
                  <a:cubicBezTo>
                    <a:pt x="242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36"/>
                    <a:pt x="242" y="144"/>
                    <a:pt x="240" y="153"/>
                  </a:cubicBezTo>
                  <a:cubicBezTo>
                    <a:pt x="240" y="153"/>
                    <a:pt x="240" y="153"/>
                    <a:pt x="240" y="153"/>
                  </a:cubicBezTo>
                  <a:cubicBezTo>
                    <a:pt x="240" y="153"/>
                    <a:pt x="239" y="153"/>
                    <a:pt x="239" y="153"/>
                  </a:cubicBezTo>
                  <a:close/>
                  <a:moveTo>
                    <a:pt x="244" y="139"/>
                  </a:moveTo>
                  <a:cubicBezTo>
                    <a:pt x="245" y="141"/>
                    <a:pt x="245" y="143"/>
                    <a:pt x="245" y="145"/>
                  </a:cubicBezTo>
                  <a:cubicBezTo>
                    <a:pt x="245" y="146"/>
                    <a:pt x="245" y="147"/>
                    <a:pt x="244" y="148"/>
                  </a:cubicBezTo>
                  <a:cubicBezTo>
                    <a:pt x="244" y="148"/>
                    <a:pt x="244" y="148"/>
                    <a:pt x="244" y="148"/>
                  </a:cubicBezTo>
                  <a:cubicBezTo>
                    <a:pt x="244" y="150"/>
                    <a:pt x="243" y="151"/>
                    <a:pt x="243" y="153"/>
                  </a:cubicBezTo>
                  <a:cubicBezTo>
                    <a:pt x="243" y="155"/>
                    <a:pt x="242" y="156"/>
                    <a:pt x="242" y="158"/>
                  </a:cubicBezTo>
                  <a:cubicBezTo>
                    <a:pt x="243" y="152"/>
                    <a:pt x="244" y="145"/>
                    <a:pt x="244" y="139"/>
                  </a:cubicBezTo>
                  <a:close/>
                  <a:moveTo>
                    <a:pt x="245" y="135"/>
                  </a:moveTo>
                  <a:cubicBezTo>
                    <a:pt x="245" y="132"/>
                    <a:pt x="245" y="129"/>
                    <a:pt x="245" y="126"/>
                  </a:cubicBezTo>
                  <a:cubicBezTo>
                    <a:pt x="245" y="126"/>
                    <a:pt x="245" y="126"/>
                    <a:pt x="245" y="127"/>
                  </a:cubicBezTo>
                  <a:cubicBezTo>
                    <a:pt x="245" y="127"/>
                    <a:pt x="245" y="127"/>
                    <a:pt x="246" y="127"/>
                  </a:cubicBezTo>
                  <a:cubicBezTo>
                    <a:pt x="246" y="131"/>
                    <a:pt x="246" y="135"/>
                    <a:pt x="246" y="140"/>
                  </a:cubicBezTo>
                  <a:cubicBezTo>
                    <a:pt x="246" y="138"/>
                    <a:pt x="245" y="137"/>
                    <a:pt x="245" y="136"/>
                  </a:cubicBezTo>
                  <a:cubicBezTo>
                    <a:pt x="245" y="135"/>
                    <a:pt x="245" y="135"/>
                    <a:pt x="245" y="135"/>
                  </a:cubicBezTo>
                  <a:close/>
                  <a:moveTo>
                    <a:pt x="245" y="95"/>
                  </a:moveTo>
                  <a:cubicBezTo>
                    <a:pt x="247" y="99"/>
                    <a:pt x="248" y="103"/>
                    <a:pt x="248" y="107"/>
                  </a:cubicBezTo>
                  <a:cubicBezTo>
                    <a:pt x="248" y="103"/>
                    <a:pt x="246" y="99"/>
                    <a:pt x="245" y="95"/>
                  </a:cubicBezTo>
                  <a:close/>
                  <a:moveTo>
                    <a:pt x="247" y="129"/>
                  </a:moveTo>
                  <a:cubicBezTo>
                    <a:pt x="247" y="129"/>
                    <a:pt x="247" y="129"/>
                    <a:pt x="248" y="128"/>
                  </a:cubicBezTo>
                  <a:cubicBezTo>
                    <a:pt x="247" y="130"/>
                    <a:pt x="247" y="132"/>
                    <a:pt x="247" y="133"/>
                  </a:cubicBezTo>
                  <a:cubicBezTo>
                    <a:pt x="247" y="132"/>
                    <a:pt x="247" y="130"/>
                    <a:pt x="247" y="129"/>
                  </a:cubicBezTo>
                  <a:close/>
                  <a:moveTo>
                    <a:pt x="247" y="123"/>
                  </a:moveTo>
                  <a:cubicBezTo>
                    <a:pt x="247" y="120"/>
                    <a:pt x="247" y="116"/>
                    <a:pt x="247" y="112"/>
                  </a:cubicBezTo>
                  <a:cubicBezTo>
                    <a:pt x="248" y="114"/>
                    <a:pt x="248" y="117"/>
                    <a:pt x="249" y="119"/>
                  </a:cubicBezTo>
                  <a:cubicBezTo>
                    <a:pt x="248" y="122"/>
                    <a:pt x="248" y="125"/>
                    <a:pt x="248" y="127"/>
                  </a:cubicBezTo>
                  <a:cubicBezTo>
                    <a:pt x="248" y="126"/>
                    <a:pt x="247" y="125"/>
                    <a:pt x="247" y="123"/>
                  </a:cubicBezTo>
                  <a:close/>
                  <a:moveTo>
                    <a:pt x="225" y="50"/>
                  </a:moveTo>
                  <a:cubicBezTo>
                    <a:pt x="223" y="47"/>
                    <a:pt x="220" y="45"/>
                    <a:pt x="218" y="42"/>
                  </a:cubicBezTo>
                  <a:cubicBezTo>
                    <a:pt x="218" y="42"/>
                    <a:pt x="217" y="42"/>
                    <a:pt x="217" y="43"/>
                  </a:cubicBezTo>
                  <a:cubicBezTo>
                    <a:pt x="216" y="41"/>
                    <a:pt x="215" y="40"/>
                    <a:pt x="213" y="39"/>
                  </a:cubicBezTo>
                  <a:cubicBezTo>
                    <a:pt x="213" y="38"/>
                    <a:pt x="212" y="39"/>
                    <a:pt x="212" y="39"/>
                  </a:cubicBezTo>
                  <a:cubicBezTo>
                    <a:pt x="211" y="39"/>
                    <a:pt x="211" y="38"/>
                    <a:pt x="211" y="38"/>
                  </a:cubicBezTo>
                  <a:cubicBezTo>
                    <a:pt x="211" y="38"/>
                    <a:pt x="211" y="37"/>
                    <a:pt x="211" y="37"/>
                  </a:cubicBezTo>
                  <a:cubicBezTo>
                    <a:pt x="210" y="36"/>
                    <a:pt x="208" y="34"/>
                    <a:pt x="207" y="33"/>
                  </a:cubicBezTo>
                  <a:cubicBezTo>
                    <a:pt x="204" y="29"/>
                    <a:pt x="200" y="26"/>
                    <a:pt x="195" y="24"/>
                  </a:cubicBezTo>
                  <a:cubicBezTo>
                    <a:pt x="190" y="20"/>
                    <a:pt x="184" y="17"/>
                    <a:pt x="179" y="13"/>
                  </a:cubicBezTo>
                  <a:cubicBezTo>
                    <a:pt x="192" y="19"/>
                    <a:pt x="204" y="28"/>
                    <a:pt x="215" y="38"/>
                  </a:cubicBezTo>
                  <a:cubicBezTo>
                    <a:pt x="219" y="42"/>
                    <a:pt x="222" y="46"/>
                    <a:pt x="225" y="50"/>
                  </a:cubicBezTo>
                  <a:close/>
                  <a:moveTo>
                    <a:pt x="178" y="13"/>
                  </a:moveTo>
                  <a:cubicBezTo>
                    <a:pt x="178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6" y="13"/>
                  </a:cubicBezTo>
                  <a:cubicBezTo>
                    <a:pt x="176" y="12"/>
                    <a:pt x="175" y="12"/>
                    <a:pt x="175" y="12"/>
                  </a:cubicBezTo>
                  <a:cubicBezTo>
                    <a:pt x="174" y="12"/>
                    <a:pt x="174" y="11"/>
                    <a:pt x="173" y="11"/>
                  </a:cubicBezTo>
                  <a:cubicBezTo>
                    <a:pt x="175" y="11"/>
                    <a:pt x="176" y="12"/>
                    <a:pt x="178" y="13"/>
                  </a:cubicBezTo>
                  <a:close/>
                  <a:moveTo>
                    <a:pt x="128" y="2"/>
                  </a:moveTo>
                  <a:cubicBezTo>
                    <a:pt x="124" y="2"/>
                    <a:pt x="120" y="2"/>
                    <a:pt x="116" y="3"/>
                  </a:cubicBezTo>
                  <a:cubicBezTo>
                    <a:pt x="114" y="3"/>
                    <a:pt x="112" y="3"/>
                    <a:pt x="110" y="3"/>
                  </a:cubicBezTo>
                  <a:cubicBezTo>
                    <a:pt x="116" y="2"/>
                    <a:pt x="121" y="2"/>
                    <a:pt x="126" y="2"/>
                  </a:cubicBezTo>
                  <a:cubicBezTo>
                    <a:pt x="127" y="2"/>
                    <a:pt x="127" y="2"/>
                    <a:pt x="128" y="2"/>
                  </a:cubicBezTo>
                  <a:close/>
                  <a:moveTo>
                    <a:pt x="8" y="87"/>
                  </a:moveTo>
                  <a:cubicBezTo>
                    <a:pt x="9" y="86"/>
                    <a:pt x="10" y="84"/>
                    <a:pt x="11" y="83"/>
                  </a:cubicBezTo>
                  <a:cubicBezTo>
                    <a:pt x="13" y="82"/>
                    <a:pt x="14" y="81"/>
                    <a:pt x="15" y="79"/>
                  </a:cubicBezTo>
                  <a:cubicBezTo>
                    <a:pt x="16" y="79"/>
                    <a:pt x="15" y="79"/>
                    <a:pt x="15" y="79"/>
                  </a:cubicBezTo>
                  <a:cubicBezTo>
                    <a:pt x="14" y="79"/>
                    <a:pt x="14" y="80"/>
                    <a:pt x="13" y="81"/>
                  </a:cubicBezTo>
                  <a:cubicBezTo>
                    <a:pt x="12" y="81"/>
                    <a:pt x="12" y="82"/>
                    <a:pt x="12" y="82"/>
                  </a:cubicBezTo>
                  <a:cubicBezTo>
                    <a:pt x="14" y="78"/>
                    <a:pt x="17" y="75"/>
                    <a:pt x="19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19" y="73"/>
                    <a:pt x="19" y="74"/>
                    <a:pt x="18" y="75"/>
                  </a:cubicBezTo>
                  <a:cubicBezTo>
                    <a:pt x="17" y="77"/>
                    <a:pt x="17" y="78"/>
                    <a:pt x="16" y="79"/>
                  </a:cubicBezTo>
                  <a:cubicBezTo>
                    <a:pt x="13" y="83"/>
                    <a:pt x="10" y="87"/>
                    <a:pt x="7" y="92"/>
                  </a:cubicBezTo>
                  <a:cubicBezTo>
                    <a:pt x="7" y="90"/>
                    <a:pt x="8" y="89"/>
                    <a:pt x="8" y="87"/>
                  </a:cubicBezTo>
                  <a:close/>
                  <a:moveTo>
                    <a:pt x="8" y="166"/>
                  </a:moveTo>
                  <a:cubicBezTo>
                    <a:pt x="9" y="168"/>
                    <a:pt x="10" y="170"/>
                    <a:pt x="11" y="173"/>
                  </a:cubicBezTo>
                  <a:cubicBezTo>
                    <a:pt x="11" y="173"/>
                    <a:pt x="11" y="173"/>
                    <a:pt x="11" y="173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3" y="177"/>
                    <a:pt x="15" y="181"/>
                    <a:pt x="17" y="184"/>
                  </a:cubicBezTo>
                  <a:cubicBezTo>
                    <a:pt x="16" y="183"/>
                    <a:pt x="15" y="182"/>
                    <a:pt x="14" y="180"/>
                  </a:cubicBezTo>
                  <a:cubicBezTo>
                    <a:pt x="11" y="176"/>
                    <a:pt x="9" y="171"/>
                    <a:pt x="8" y="166"/>
                  </a:cubicBezTo>
                  <a:close/>
                  <a:moveTo>
                    <a:pt x="17" y="188"/>
                  </a:moveTo>
                  <a:cubicBezTo>
                    <a:pt x="19" y="189"/>
                    <a:pt x="20" y="191"/>
                    <a:pt x="21" y="192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22" y="193"/>
                    <a:pt x="23" y="194"/>
                    <a:pt x="23" y="195"/>
                  </a:cubicBezTo>
                  <a:cubicBezTo>
                    <a:pt x="24" y="195"/>
                    <a:pt x="24" y="195"/>
                    <a:pt x="24" y="195"/>
                  </a:cubicBezTo>
                  <a:cubicBezTo>
                    <a:pt x="24" y="195"/>
                    <a:pt x="24" y="195"/>
                    <a:pt x="24" y="196"/>
                  </a:cubicBezTo>
                  <a:cubicBezTo>
                    <a:pt x="24" y="196"/>
                    <a:pt x="25" y="197"/>
                    <a:pt x="25" y="197"/>
                  </a:cubicBezTo>
                  <a:cubicBezTo>
                    <a:pt x="28" y="200"/>
                    <a:pt x="30" y="203"/>
                    <a:pt x="33" y="206"/>
                  </a:cubicBezTo>
                  <a:cubicBezTo>
                    <a:pt x="32" y="206"/>
                    <a:pt x="32" y="207"/>
                    <a:pt x="32" y="207"/>
                  </a:cubicBezTo>
                  <a:cubicBezTo>
                    <a:pt x="33" y="209"/>
                    <a:pt x="35" y="210"/>
                    <a:pt x="36" y="211"/>
                  </a:cubicBezTo>
                  <a:cubicBezTo>
                    <a:pt x="36" y="211"/>
                    <a:pt x="36" y="211"/>
                    <a:pt x="36" y="212"/>
                  </a:cubicBezTo>
                  <a:cubicBezTo>
                    <a:pt x="40" y="216"/>
                    <a:pt x="43" y="220"/>
                    <a:pt x="47" y="223"/>
                  </a:cubicBezTo>
                  <a:cubicBezTo>
                    <a:pt x="44" y="221"/>
                    <a:pt x="41" y="218"/>
                    <a:pt x="38" y="215"/>
                  </a:cubicBezTo>
                  <a:cubicBezTo>
                    <a:pt x="30" y="207"/>
                    <a:pt x="23" y="198"/>
                    <a:pt x="17" y="188"/>
                  </a:cubicBezTo>
                  <a:close/>
                  <a:moveTo>
                    <a:pt x="94" y="245"/>
                  </a:moveTo>
                  <a:cubicBezTo>
                    <a:pt x="95" y="246"/>
                    <a:pt x="96" y="246"/>
                    <a:pt x="97" y="246"/>
                  </a:cubicBezTo>
                  <a:cubicBezTo>
                    <a:pt x="97" y="246"/>
                    <a:pt x="97" y="247"/>
                    <a:pt x="97" y="247"/>
                  </a:cubicBezTo>
                  <a:cubicBezTo>
                    <a:pt x="100" y="248"/>
                    <a:pt x="102" y="248"/>
                    <a:pt x="105" y="249"/>
                  </a:cubicBezTo>
                  <a:cubicBezTo>
                    <a:pt x="105" y="249"/>
                    <a:pt x="105" y="249"/>
                    <a:pt x="105" y="248"/>
                  </a:cubicBezTo>
                  <a:cubicBezTo>
                    <a:pt x="109" y="249"/>
                    <a:pt x="112" y="249"/>
                    <a:pt x="116" y="249"/>
                  </a:cubicBezTo>
                  <a:cubicBezTo>
                    <a:pt x="115" y="250"/>
                    <a:pt x="116" y="250"/>
                    <a:pt x="116" y="250"/>
                  </a:cubicBezTo>
                  <a:cubicBezTo>
                    <a:pt x="119" y="251"/>
                    <a:pt x="121" y="251"/>
                    <a:pt x="123" y="251"/>
                  </a:cubicBezTo>
                  <a:cubicBezTo>
                    <a:pt x="111" y="251"/>
                    <a:pt x="99" y="249"/>
                    <a:pt x="88" y="245"/>
                  </a:cubicBezTo>
                  <a:cubicBezTo>
                    <a:pt x="90" y="245"/>
                    <a:pt x="92" y="245"/>
                    <a:pt x="94" y="245"/>
                  </a:cubicBezTo>
                  <a:close/>
                  <a:moveTo>
                    <a:pt x="135" y="251"/>
                  </a:moveTo>
                  <a:cubicBezTo>
                    <a:pt x="140" y="250"/>
                    <a:pt x="145" y="249"/>
                    <a:pt x="150" y="248"/>
                  </a:cubicBezTo>
                  <a:cubicBezTo>
                    <a:pt x="151" y="248"/>
                    <a:pt x="150" y="247"/>
                    <a:pt x="150" y="247"/>
                  </a:cubicBezTo>
                  <a:cubicBezTo>
                    <a:pt x="142" y="249"/>
                    <a:pt x="134" y="250"/>
                    <a:pt x="127" y="250"/>
                  </a:cubicBezTo>
                  <a:cubicBezTo>
                    <a:pt x="127" y="250"/>
                    <a:pt x="126" y="249"/>
                    <a:pt x="126" y="249"/>
                  </a:cubicBezTo>
                  <a:cubicBezTo>
                    <a:pt x="120" y="248"/>
                    <a:pt x="114" y="248"/>
                    <a:pt x="108" y="248"/>
                  </a:cubicBezTo>
                  <a:cubicBezTo>
                    <a:pt x="108" y="247"/>
                    <a:pt x="108" y="247"/>
                    <a:pt x="108" y="247"/>
                  </a:cubicBezTo>
                  <a:cubicBezTo>
                    <a:pt x="110" y="247"/>
                    <a:pt x="113" y="247"/>
                    <a:pt x="115" y="247"/>
                  </a:cubicBezTo>
                  <a:cubicBezTo>
                    <a:pt x="115" y="247"/>
                    <a:pt x="115" y="247"/>
                    <a:pt x="115" y="246"/>
                  </a:cubicBezTo>
                  <a:cubicBezTo>
                    <a:pt x="117" y="246"/>
                    <a:pt x="118" y="247"/>
                    <a:pt x="119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2" y="247"/>
                    <a:pt x="122" y="247"/>
                    <a:pt x="122" y="247"/>
                  </a:cubicBezTo>
                  <a:cubicBezTo>
                    <a:pt x="123" y="247"/>
                    <a:pt x="125" y="247"/>
                    <a:pt x="126" y="248"/>
                  </a:cubicBezTo>
                  <a:cubicBezTo>
                    <a:pt x="126" y="248"/>
                    <a:pt x="126" y="248"/>
                    <a:pt x="127" y="248"/>
                  </a:cubicBezTo>
                  <a:cubicBezTo>
                    <a:pt x="136" y="248"/>
                    <a:pt x="144" y="247"/>
                    <a:pt x="153" y="246"/>
                  </a:cubicBezTo>
                  <a:cubicBezTo>
                    <a:pt x="153" y="246"/>
                    <a:pt x="153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5" y="246"/>
                    <a:pt x="156" y="246"/>
                    <a:pt x="157" y="245"/>
                  </a:cubicBezTo>
                  <a:cubicBezTo>
                    <a:pt x="157" y="246"/>
                    <a:pt x="158" y="246"/>
                    <a:pt x="159" y="246"/>
                  </a:cubicBezTo>
                  <a:cubicBezTo>
                    <a:pt x="160" y="246"/>
                    <a:pt x="161" y="245"/>
                    <a:pt x="162" y="244"/>
                  </a:cubicBezTo>
                  <a:cubicBezTo>
                    <a:pt x="164" y="244"/>
                    <a:pt x="165" y="243"/>
                    <a:pt x="166" y="243"/>
                  </a:cubicBezTo>
                  <a:cubicBezTo>
                    <a:pt x="168" y="242"/>
                    <a:pt x="170" y="242"/>
                    <a:pt x="171" y="241"/>
                  </a:cubicBezTo>
                  <a:cubicBezTo>
                    <a:pt x="172" y="241"/>
                    <a:pt x="174" y="240"/>
                    <a:pt x="175" y="240"/>
                  </a:cubicBezTo>
                  <a:cubicBezTo>
                    <a:pt x="177" y="239"/>
                    <a:pt x="178" y="238"/>
                    <a:pt x="180" y="238"/>
                  </a:cubicBezTo>
                  <a:cubicBezTo>
                    <a:pt x="180" y="238"/>
                    <a:pt x="180" y="238"/>
                    <a:pt x="181" y="238"/>
                  </a:cubicBezTo>
                  <a:cubicBezTo>
                    <a:pt x="184" y="236"/>
                    <a:pt x="188" y="234"/>
                    <a:pt x="191" y="232"/>
                  </a:cubicBezTo>
                  <a:cubicBezTo>
                    <a:pt x="192" y="231"/>
                    <a:pt x="191" y="230"/>
                    <a:pt x="190" y="231"/>
                  </a:cubicBezTo>
                  <a:cubicBezTo>
                    <a:pt x="193" y="229"/>
                    <a:pt x="195" y="228"/>
                    <a:pt x="197" y="226"/>
                  </a:cubicBezTo>
                  <a:cubicBezTo>
                    <a:pt x="197" y="226"/>
                    <a:pt x="197" y="226"/>
                    <a:pt x="197" y="226"/>
                  </a:cubicBezTo>
                  <a:cubicBezTo>
                    <a:pt x="198" y="225"/>
                    <a:pt x="199" y="225"/>
                    <a:pt x="200" y="224"/>
                  </a:cubicBezTo>
                  <a:cubicBezTo>
                    <a:pt x="200" y="223"/>
                    <a:pt x="201" y="223"/>
                    <a:pt x="201" y="223"/>
                  </a:cubicBezTo>
                  <a:cubicBezTo>
                    <a:pt x="203" y="221"/>
                    <a:pt x="205" y="220"/>
                    <a:pt x="207" y="218"/>
                  </a:cubicBezTo>
                  <a:cubicBezTo>
                    <a:pt x="207" y="218"/>
                    <a:pt x="207" y="218"/>
                    <a:pt x="208" y="218"/>
                  </a:cubicBezTo>
                  <a:cubicBezTo>
                    <a:pt x="207" y="218"/>
                    <a:pt x="207" y="219"/>
                    <a:pt x="206" y="220"/>
                  </a:cubicBezTo>
                  <a:cubicBezTo>
                    <a:pt x="206" y="220"/>
                    <a:pt x="207" y="221"/>
                    <a:pt x="207" y="221"/>
                  </a:cubicBezTo>
                  <a:cubicBezTo>
                    <a:pt x="208" y="220"/>
                    <a:pt x="209" y="219"/>
                    <a:pt x="210" y="218"/>
                  </a:cubicBezTo>
                  <a:cubicBezTo>
                    <a:pt x="210" y="218"/>
                    <a:pt x="211" y="219"/>
                    <a:pt x="211" y="219"/>
                  </a:cubicBezTo>
                  <a:cubicBezTo>
                    <a:pt x="190" y="237"/>
                    <a:pt x="163" y="249"/>
                    <a:pt x="135" y="251"/>
                  </a:cubicBezTo>
                  <a:close/>
                  <a:moveTo>
                    <a:pt x="215" y="215"/>
                  </a:moveTo>
                  <a:cubicBezTo>
                    <a:pt x="214" y="215"/>
                    <a:pt x="214" y="215"/>
                    <a:pt x="214" y="216"/>
                  </a:cubicBezTo>
                  <a:cubicBezTo>
                    <a:pt x="214" y="215"/>
                    <a:pt x="215" y="214"/>
                    <a:pt x="216" y="213"/>
                  </a:cubicBezTo>
                  <a:cubicBezTo>
                    <a:pt x="220" y="209"/>
                    <a:pt x="224" y="203"/>
                    <a:pt x="227" y="197"/>
                  </a:cubicBezTo>
                  <a:cubicBezTo>
                    <a:pt x="229" y="196"/>
                    <a:pt x="230" y="195"/>
                    <a:pt x="231" y="194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29" y="193"/>
                    <a:pt x="228" y="193"/>
                    <a:pt x="227" y="194"/>
                  </a:cubicBezTo>
                  <a:cubicBezTo>
                    <a:pt x="227" y="193"/>
                    <a:pt x="227" y="193"/>
                    <a:pt x="227" y="193"/>
                  </a:cubicBezTo>
                  <a:cubicBezTo>
                    <a:pt x="227" y="193"/>
                    <a:pt x="228" y="193"/>
                    <a:pt x="228" y="193"/>
                  </a:cubicBezTo>
                  <a:cubicBezTo>
                    <a:pt x="230" y="192"/>
                    <a:pt x="231" y="190"/>
                    <a:pt x="232" y="188"/>
                  </a:cubicBezTo>
                  <a:cubicBezTo>
                    <a:pt x="232" y="188"/>
                    <a:pt x="232" y="188"/>
                    <a:pt x="233" y="188"/>
                  </a:cubicBezTo>
                  <a:cubicBezTo>
                    <a:pt x="233" y="188"/>
                    <a:pt x="233" y="188"/>
                    <a:pt x="233" y="188"/>
                  </a:cubicBezTo>
                  <a:cubicBezTo>
                    <a:pt x="234" y="187"/>
                    <a:pt x="234" y="185"/>
                    <a:pt x="235" y="184"/>
                  </a:cubicBezTo>
                  <a:cubicBezTo>
                    <a:pt x="242" y="175"/>
                    <a:pt x="246" y="164"/>
                    <a:pt x="246" y="153"/>
                  </a:cubicBezTo>
                  <a:cubicBezTo>
                    <a:pt x="246" y="152"/>
                    <a:pt x="246" y="151"/>
                    <a:pt x="246" y="150"/>
                  </a:cubicBezTo>
                  <a:cubicBezTo>
                    <a:pt x="248" y="145"/>
                    <a:pt x="248" y="140"/>
                    <a:pt x="248" y="134"/>
                  </a:cubicBezTo>
                  <a:cubicBezTo>
                    <a:pt x="249" y="132"/>
                    <a:pt x="249" y="129"/>
                    <a:pt x="250" y="126"/>
                  </a:cubicBezTo>
                  <a:cubicBezTo>
                    <a:pt x="250" y="128"/>
                    <a:pt x="250" y="131"/>
                    <a:pt x="250" y="133"/>
                  </a:cubicBezTo>
                  <a:cubicBezTo>
                    <a:pt x="250" y="134"/>
                    <a:pt x="251" y="134"/>
                    <a:pt x="252" y="133"/>
                  </a:cubicBezTo>
                  <a:cubicBezTo>
                    <a:pt x="250" y="164"/>
                    <a:pt x="237" y="193"/>
                    <a:pt x="215" y="215"/>
                  </a:cubicBezTo>
                  <a:close/>
                </a:path>
              </a:pathLst>
            </a:custGeom>
            <a:solidFill>
              <a:srgbClr val="FECC53"/>
            </a:solidFill>
            <a:ln>
              <a:noFill/>
            </a:ln>
          </p:spPr>
          <p:txBody>
            <a:bodyPr lIns="0" tIns="0" rIns="0" bIns="0" anchor="ctr"/>
            <a:lstStyle>
              <a:lvl1pPr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fontAlgn="base"/>
              <a:r>
                <a:rPr lang="zh-CN" altLang="en-US" sz="3200" b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练</a:t>
              </a:r>
              <a:endParaRPr lang="zh-CN" altLang="en-US" sz="3600" strike="noStrike" noProof="1" dirty="0">
                <a:solidFill>
                  <a:schemeClr val="accent2">
                    <a:lumMod val="20000"/>
                    <a:lumOff val="8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25" name="MH_SubTitle_1"/>
            <p:cNvSpPr>
              <a:spLocks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2125" y="1249"/>
              <a:ext cx="1130" cy="1135"/>
            </a:xfrm>
            <a:custGeom>
              <a:avLst/>
              <a:gdLst>
                <a:gd name="T0" fmla="*/ 792603 w 252"/>
                <a:gd name="T1" fmla="*/ 808590 h 253"/>
                <a:gd name="T2" fmla="*/ 53093 w 252"/>
                <a:gd name="T3" fmla="*/ 459340 h 253"/>
                <a:gd name="T4" fmla="*/ 876035 w 252"/>
                <a:gd name="T5" fmla="*/ 584614 h 253"/>
                <a:gd name="T6" fmla="*/ 94809 w 252"/>
                <a:gd name="T7" fmla="*/ 258141 h 253"/>
                <a:gd name="T8" fmla="*/ 731926 w 252"/>
                <a:gd name="T9" fmla="*/ 159440 h 253"/>
                <a:gd name="T10" fmla="*/ 451291 w 252"/>
                <a:gd name="T11" fmla="*/ 812386 h 253"/>
                <a:gd name="T12" fmla="*/ 94809 w 252"/>
                <a:gd name="T13" fmla="*/ 334065 h 253"/>
                <a:gd name="T14" fmla="*/ 451291 w 252"/>
                <a:gd name="T15" fmla="*/ 782017 h 253"/>
                <a:gd name="T16" fmla="*/ 128940 w 252"/>
                <a:gd name="T17" fmla="*/ 326473 h 253"/>
                <a:gd name="T18" fmla="*/ 424744 w 252"/>
                <a:gd name="T19" fmla="*/ 136663 h 253"/>
                <a:gd name="T20" fmla="*/ 739510 w 252"/>
                <a:gd name="T21" fmla="*/ 622576 h 253"/>
                <a:gd name="T22" fmla="*/ 436122 w 252"/>
                <a:gd name="T23" fmla="*/ 277122 h 253"/>
                <a:gd name="T24" fmla="*/ 523346 w 252"/>
                <a:gd name="T25" fmla="*/ 561837 h 253"/>
                <a:gd name="T26" fmla="*/ 659871 w 252"/>
                <a:gd name="T27" fmla="*/ 455544 h 253"/>
                <a:gd name="T28" fmla="*/ 652286 w 252"/>
                <a:gd name="T29" fmla="*/ 368231 h 253"/>
                <a:gd name="T30" fmla="*/ 697794 w 252"/>
                <a:gd name="T31" fmla="*/ 368231 h 253"/>
                <a:gd name="T32" fmla="*/ 371651 w 252"/>
                <a:gd name="T33" fmla="*/ 497302 h 253"/>
                <a:gd name="T34" fmla="*/ 568854 w 252"/>
                <a:gd name="T35" fmla="*/ 607392 h 253"/>
                <a:gd name="T36" fmla="*/ 731926 w 252"/>
                <a:gd name="T37" fmla="*/ 402397 h 253"/>
                <a:gd name="T38" fmla="*/ 618155 w 252"/>
                <a:gd name="T39" fmla="*/ 311288 h 253"/>
                <a:gd name="T40" fmla="*/ 208580 w 252"/>
                <a:gd name="T41" fmla="*/ 463136 h 253"/>
                <a:gd name="T42" fmla="*/ 208580 w 252"/>
                <a:gd name="T43" fmla="*/ 315084 h 253"/>
                <a:gd name="T44" fmla="*/ 326143 w 252"/>
                <a:gd name="T45" fmla="*/ 250549 h 253"/>
                <a:gd name="T46" fmla="*/ 250296 w 252"/>
                <a:gd name="T47" fmla="*/ 425174 h 253"/>
                <a:gd name="T48" fmla="*/ 352690 w 252"/>
                <a:gd name="T49" fmla="*/ 341658 h 253"/>
                <a:gd name="T50" fmla="*/ 170656 w 252"/>
                <a:gd name="T51" fmla="*/ 383416 h 253"/>
                <a:gd name="T52" fmla="*/ 223749 w 252"/>
                <a:gd name="T53" fmla="*/ 349250 h 253"/>
                <a:gd name="T54" fmla="*/ 292012 w 252"/>
                <a:gd name="T55" fmla="*/ 474525 h 253"/>
                <a:gd name="T56" fmla="*/ 447499 w 252"/>
                <a:gd name="T57" fmla="*/ 603595 h 253"/>
                <a:gd name="T58" fmla="*/ 602985 w 252"/>
                <a:gd name="T59" fmla="*/ 656742 h 253"/>
                <a:gd name="T60" fmla="*/ 758472 w 252"/>
                <a:gd name="T61" fmla="*/ 356843 h 253"/>
                <a:gd name="T62" fmla="*/ 538515 w 252"/>
                <a:gd name="T63" fmla="*/ 186014 h 253"/>
                <a:gd name="T64" fmla="*/ 394406 w 252"/>
                <a:gd name="T65" fmla="*/ 136663 h 253"/>
                <a:gd name="T66" fmla="*/ 140317 w 252"/>
                <a:gd name="T67" fmla="*/ 421378 h 253"/>
                <a:gd name="T68" fmla="*/ 185826 w 252"/>
                <a:gd name="T69" fmla="*/ 614984 h 253"/>
                <a:gd name="T70" fmla="*/ 303389 w 252"/>
                <a:gd name="T71" fmla="*/ 531468 h 253"/>
                <a:gd name="T72" fmla="*/ 390613 w 252"/>
                <a:gd name="T73" fmla="*/ 744055 h 253"/>
                <a:gd name="T74" fmla="*/ 599193 w 252"/>
                <a:gd name="T75" fmla="*/ 698500 h 253"/>
                <a:gd name="T76" fmla="*/ 822942 w 252"/>
                <a:gd name="T77" fmla="*/ 599799 h 253"/>
                <a:gd name="T78" fmla="*/ 769849 w 252"/>
                <a:gd name="T79" fmla="*/ 235364 h 253"/>
                <a:gd name="T80" fmla="*/ 542308 w 252"/>
                <a:gd name="T81" fmla="*/ 56943 h 253"/>
                <a:gd name="T82" fmla="*/ 390613 w 252"/>
                <a:gd name="T83" fmla="*/ 121478 h 253"/>
                <a:gd name="T84" fmla="*/ 113771 w 252"/>
                <a:gd name="T85" fmla="*/ 356843 h 253"/>
                <a:gd name="T86" fmla="*/ 254088 w 252"/>
                <a:gd name="T87" fmla="*/ 763036 h 253"/>
                <a:gd name="T88" fmla="*/ 348897 w 252"/>
                <a:gd name="T89" fmla="*/ 694704 h 253"/>
                <a:gd name="T90" fmla="*/ 474045 w 252"/>
                <a:gd name="T91" fmla="*/ 854144 h 253"/>
                <a:gd name="T92" fmla="*/ 694002 w 252"/>
                <a:gd name="T93" fmla="*/ 755443 h 253"/>
                <a:gd name="T94" fmla="*/ 826735 w 252"/>
                <a:gd name="T95" fmla="*/ 292307 h 253"/>
                <a:gd name="T96" fmla="*/ 606778 w 252"/>
                <a:gd name="T97" fmla="*/ 30370 h 253"/>
                <a:gd name="T98" fmla="*/ 155487 w 252"/>
                <a:gd name="T99" fmla="*/ 144256 h 253"/>
                <a:gd name="T100" fmla="*/ 109978 w 252"/>
                <a:gd name="T101" fmla="*/ 561837 h 253"/>
                <a:gd name="T102" fmla="*/ 265465 w 252"/>
                <a:gd name="T103" fmla="*/ 865533 h 253"/>
                <a:gd name="T104" fmla="*/ 360274 w 252"/>
                <a:gd name="T105" fmla="*/ 838960 h 253"/>
                <a:gd name="T106" fmla="*/ 557477 w 252"/>
                <a:gd name="T107" fmla="*/ 869329 h 253"/>
                <a:gd name="T108" fmla="*/ 857074 w 252"/>
                <a:gd name="T109" fmla="*/ 573226 h 253"/>
                <a:gd name="T110" fmla="*/ 853281 w 252"/>
                <a:gd name="T111" fmla="*/ 250549 h 253"/>
                <a:gd name="T112" fmla="*/ 701587 w 252"/>
                <a:gd name="T113" fmla="*/ 98701 h 253"/>
                <a:gd name="T114" fmla="*/ 68263 w 252"/>
                <a:gd name="T115" fmla="*/ 360639 h 253"/>
                <a:gd name="T116" fmla="*/ 30339 w 252"/>
                <a:gd name="T117" fmla="*/ 440359 h 253"/>
                <a:gd name="T118" fmla="*/ 307181 w 252"/>
                <a:gd name="T119" fmla="*/ 854144 h 253"/>
                <a:gd name="T120" fmla="*/ 686417 w 252"/>
                <a:gd name="T121" fmla="*/ 869329 h 253"/>
                <a:gd name="T122" fmla="*/ 807773 w 252"/>
                <a:gd name="T123" fmla="*/ 148052 h 253"/>
                <a:gd name="T124" fmla="*/ 477838 w 252"/>
                <a:gd name="T125" fmla="*/ 941457 h 25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52"/>
                <a:gd name="T190" fmla="*/ 0 h 253"/>
                <a:gd name="T191" fmla="*/ 252 w 252"/>
                <a:gd name="T192" fmla="*/ 253 h 25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52" h="253">
                  <a:moveTo>
                    <a:pt x="243" y="78"/>
                  </a:moveTo>
                  <a:cubicBezTo>
                    <a:pt x="237" y="63"/>
                    <a:pt x="227" y="49"/>
                    <a:pt x="216" y="37"/>
                  </a:cubicBezTo>
                  <a:cubicBezTo>
                    <a:pt x="204" y="25"/>
                    <a:pt x="190" y="16"/>
                    <a:pt x="175" y="9"/>
                  </a:cubicBezTo>
                  <a:cubicBezTo>
                    <a:pt x="160" y="3"/>
                    <a:pt x="143" y="0"/>
                    <a:pt x="126" y="0"/>
                  </a:cubicBezTo>
                  <a:cubicBezTo>
                    <a:pt x="93" y="0"/>
                    <a:pt x="60" y="13"/>
                    <a:pt x="37" y="37"/>
                  </a:cubicBezTo>
                  <a:cubicBezTo>
                    <a:pt x="23" y="51"/>
                    <a:pt x="13" y="68"/>
                    <a:pt x="7" y="86"/>
                  </a:cubicBezTo>
                  <a:cubicBezTo>
                    <a:pt x="6" y="88"/>
                    <a:pt x="5" y="89"/>
                    <a:pt x="5" y="90"/>
                  </a:cubicBezTo>
                  <a:cubicBezTo>
                    <a:pt x="4" y="90"/>
                    <a:pt x="4" y="91"/>
                    <a:pt x="4" y="91"/>
                  </a:cubicBezTo>
                  <a:cubicBezTo>
                    <a:pt x="3" y="92"/>
                    <a:pt x="3" y="92"/>
                    <a:pt x="3" y="92"/>
                  </a:cubicBezTo>
                  <a:cubicBezTo>
                    <a:pt x="3" y="93"/>
                    <a:pt x="3" y="93"/>
                    <a:pt x="3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4" y="92"/>
                    <a:pt x="4" y="92"/>
                    <a:pt x="4" y="92"/>
                  </a:cubicBezTo>
                  <a:cubicBezTo>
                    <a:pt x="5" y="92"/>
                    <a:pt x="5" y="91"/>
                    <a:pt x="5" y="91"/>
                  </a:cubicBezTo>
                  <a:cubicBezTo>
                    <a:pt x="5" y="92"/>
                    <a:pt x="5" y="93"/>
                    <a:pt x="4" y="95"/>
                  </a:cubicBezTo>
                  <a:cubicBezTo>
                    <a:pt x="4" y="95"/>
                    <a:pt x="4" y="95"/>
                    <a:pt x="4" y="96"/>
                  </a:cubicBezTo>
                  <a:cubicBezTo>
                    <a:pt x="3" y="96"/>
                    <a:pt x="3" y="97"/>
                    <a:pt x="4" y="97"/>
                  </a:cubicBezTo>
                  <a:cubicBezTo>
                    <a:pt x="1" y="106"/>
                    <a:pt x="0" y="116"/>
                    <a:pt x="0" y="126"/>
                  </a:cubicBezTo>
                  <a:cubicBezTo>
                    <a:pt x="0" y="143"/>
                    <a:pt x="4" y="159"/>
                    <a:pt x="10" y="175"/>
                  </a:cubicBezTo>
                  <a:cubicBezTo>
                    <a:pt x="11" y="176"/>
                    <a:pt x="12" y="178"/>
                    <a:pt x="13" y="180"/>
                  </a:cubicBezTo>
                  <a:cubicBezTo>
                    <a:pt x="12" y="180"/>
                    <a:pt x="12" y="181"/>
                    <a:pt x="12" y="181"/>
                  </a:cubicBezTo>
                  <a:cubicBezTo>
                    <a:pt x="13" y="182"/>
                    <a:pt x="14" y="183"/>
                    <a:pt x="14" y="184"/>
                  </a:cubicBezTo>
                  <a:cubicBezTo>
                    <a:pt x="20" y="195"/>
                    <a:pt x="28" y="206"/>
                    <a:pt x="37" y="215"/>
                  </a:cubicBezTo>
                  <a:cubicBezTo>
                    <a:pt x="37" y="215"/>
                    <a:pt x="37" y="215"/>
                    <a:pt x="37" y="215"/>
                  </a:cubicBezTo>
                  <a:cubicBezTo>
                    <a:pt x="37" y="216"/>
                    <a:pt x="37" y="216"/>
                    <a:pt x="37" y="217"/>
                  </a:cubicBezTo>
                  <a:cubicBezTo>
                    <a:pt x="39" y="219"/>
                    <a:pt x="42" y="221"/>
                    <a:pt x="44" y="223"/>
                  </a:cubicBezTo>
                  <a:cubicBezTo>
                    <a:pt x="47" y="225"/>
                    <a:pt x="50" y="227"/>
                    <a:pt x="54" y="229"/>
                  </a:cubicBezTo>
                  <a:cubicBezTo>
                    <a:pt x="60" y="234"/>
                    <a:pt x="68" y="238"/>
                    <a:pt x="76" y="242"/>
                  </a:cubicBezTo>
                  <a:cubicBezTo>
                    <a:pt x="76" y="242"/>
                    <a:pt x="76" y="242"/>
                    <a:pt x="76" y="242"/>
                  </a:cubicBezTo>
                  <a:cubicBezTo>
                    <a:pt x="77" y="243"/>
                    <a:pt x="78" y="243"/>
                    <a:pt x="80" y="243"/>
                  </a:cubicBezTo>
                  <a:cubicBezTo>
                    <a:pt x="95" y="249"/>
                    <a:pt x="110" y="253"/>
                    <a:pt x="126" y="253"/>
                  </a:cubicBezTo>
                  <a:cubicBezTo>
                    <a:pt x="143" y="253"/>
                    <a:pt x="160" y="250"/>
                    <a:pt x="175" y="243"/>
                  </a:cubicBezTo>
                  <a:cubicBezTo>
                    <a:pt x="190" y="237"/>
                    <a:pt x="204" y="227"/>
                    <a:pt x="216" y="216"/>
                  </a:cubicBezTo>
                  <a:cubicBezTo>
                    <a:pt x="227" y="204"/>
                    <a:pt x="237" y="190"/>
                    <a:pt x="243" y="175"/>
                  </a:cubicBezTo>
                  <a:cubicBezTo>
                    <a:pt x="249" y="159"/>
                    <a:pt x="252" y="143"/>
                    <a:pt x="252" y="126"/>
                  </a:cubicBezTo>
                  <a:cubicBezTo>
                    <a:pt x="252" y="110"/>
                    <a:pt x="249" y="93"/>
                    <a:pt x="243" y="78"/>
                  </a:cubicBezTo>
                  <a:close/>
                  <a:moveTo>
                    <a:pt x="252" y="126"/>
                  </a:moveTo>
                  <a:cubicBezTo>
                    <a:pt x="252" y="128"/>
                    <a:pt x="252" y="130"/>
                    <a:pt x="252" y="132"/>
                  </a:cubicBezTo>
                  <a:cubicBezTo>
                    <a:pt x="252" y="127"/>
                    <a:pt x="251" y="122"/>
                    <a:pt x="250" y="116"/>
                  </a:cubicBezTo>
                  <a:cubicBezTo>
                    <a:pt x="251" y="107"/>
                    <a:pt x="249" y="97"/>
                    <a:pt x="243" y="90"/>
                  </a:cubicBezTo>
                  <a:cubicBezTo>
                    <a:pt x="243" y="83"/>
                    <a:pt x="241" y="77"/>
                    <a:pt x="238" y="72"/>
                  </a:cubicBezTo>
                  <a:cubicBezTo>
                    <a:pt x="238" y="72"/>
                    <a:pt x="238" y="72"/>
                    <a:pt x="237" y="72"/>
                  </a:cubicBezTo>
                  <a:cubicBezTo>
                    <a:pt x="237" y="72"/>
                    <a:pt x="237" y="71"/>
                    <a:pt x="237" y="71"/>
                  </a:cubicBezTo>
                  <a:cubicBezTo>
                    <a:pt x="237" y="69"/>
                    <a:pt x="236" y="67"/>
                    <a:pt x="235" y="65"/>
                  </a:cubicBezTo>
                  <a:cubicBezTo>
                    <a:pt x="246" y="84"/>
                    <a:pt x="252" y="105"/>
                    <a:pt x="252" y="126"/>
                  </a:cubicBezTo>
                  <a:close/>
                  <a:moveTo>
                    <a:pt x="226" y="192"/>
                  </a:moveTo>
                  <a:cubicBezTo>
                    <a:pt x="223" y="195"/>
                    <a:pt x="223" y="195"/>
                    <a:pt x="223" y="195"/>
                  </a:cubicBezTo>
                  <a:cubicBezTo>
                    <a:pt x="223" y="195"/>
                    <a:pt x="222" y="196"/>
                    <a:pt x="222" y="196"/>
                  </a:cubicBezTo>
                  <a:cubicBezTo>
                    <a:pt x="222" y="196"/>
                    <a:pt x="222" y="195"/>
                    <a:pt x="222" y="195"/>
                  </a:cubicBezTo>
                  <a:cubicBezTo>
                    <a:pt x="223" y="194"/>
                    <a:pt x="223" y="193"/>
                    <a:pt x="224" y="192"/>
                  </a:cubicBezTo>
                  <a:cubicBezTo>
                    <a:pt x="224" y="192"/>
                    <a:pt x="224" y="192"/>
                    <a:pt x="224" y="191"/>
                  </a:cubicBezTo>
                  <a:cubicBezTo>
                    <a:pt x="225" y="190"/>
                    <a:pt x="226" y="189"/>
                    <a:pt x="227" y="188"/>
                  </a:cubicBezTo>
                  <a:cubicBezTo>
                    <a:pt x="226" y="190"/>
                    <a:pt x="226" y="191"/>
                    <a:pt x="226" y="192"/>
                  </a:cubicBezTo>
                  <a:close/>
                  <a:moveTo>
                    <a:pt x="227" y="194"/>
                  </a:moveTo>
                  <a:cubicBezTo>
                    <a:pt x="227" y="195"/>
                    <a:pt x="226" y="195"/>
                    <a:pt x="226" y="196"/>
                  </a:cubicBezTo>
                  <a:cubicBezTo>
                    <a:pt x="226" y="196"/>
                    <a:pt x="226" y="196"/>
                    <a:pt x="226" y="196"/>
                  </a:cubicBezTo>
                  <a:cubicBezTo>
                    <a:pt x="226" y="195"/>
                    <a:pt x="226" y="195"/>
                    <a:pt x="226" y="195"/>
                  </a:cubicBezTo>
                  <a:cubicBezTo>
                    <a:pt x="227" y="195"/>
                    <a:pt x="227" y="194"/>
                    <a:pt x="227" y="194"/>
                  </a:cubicBezTo>
                  <a:close/>
                  <a:moveTo>
                    <a:pt x="220" y="193"/>
                  </a:moveTo>
                  <a:cubicBezTo>
                    <a:pt x="222" y="191"/>
                    <a:pt x="224" y="188"/>
                    <a:pt x="225" y="185"/>
                  </a:cubicBezTo>
                  <a:cubicBezTo>
                    <a:pt x="224" y="188"/>
                    <a:pt x="223" y="190"/>
                    <a:pt x="222" y="192"/>
                  </a:cubicBezTo>
                  <a:cubicBezTo>
                    <a:pt x="221" y="192"/>
                    <a:pt x="221" y="193"/>
                    <a:pt x="220" y="193"/>
                  </a:cubicBezTo>
                  <a:close/>
                  <a:moveTo>
                    <a:pt x="217" y="197"/>
                  </a:moveTo>
                  <a:cubicBezTo>
                    <a:pt x="217" y="197"/>
                    <a:pt x="217" y="197"/>
                    <a:pt x="217" y="197"/>
                  </a:cubicBezTo>
                  <a:cubicBezTo>
                    <a:pt x="216" y="199"/>
                    <a:pt x="216" y="200"/>
                    <a:pt x="215" y="201"/>
                  </a:cubicBezTo>
                  <a:cubicBezTo>
                    <a:pt x="214" y="202"/>
                    <a:pt x="213" y="204"/>
                    <a:pt x="212" y="205"/>
                  </a:cubicBezTo>
                  <a:cubicBezTo>
                    <a:pt x="212" y="205"/>
                    <a:pt x="211" y="205"/>
                    <a:pt x="211" y="205"/>
                  </a:cubicBezTo>
                  <a:cubicBezTo>
                    <a:pt x="208" y="207"/>
                    <a:pt x="204" y="210"/>
                    <a:pt x="201" y="213"/>
                  </a:cubicBezTo>
                  <a:cubicBezTo>
                    <a:pt x="205" y="209"/>
                    <a:pt x="209" y="205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200"/>
                    <a:pt x="212" y="200"/>
                    <a:pt x="212" y="200"/>
                  </a:cubicBezTo>
                  <a:cubicBezTo>
                    <a:pt x="212" y="199"/>
                    <a:pt x="212" y="199"/>
                    <a:pt x="211" y="199"/>
                  </a:cubicBezTo>
                  <a:cubicBezTo>
                    <a:pt x="211" y="199"/>
                    <a:pt x="211" y="198"/>
                    <a:pt x="212" y="198"/>
                  </a:cubicBezTo>
                  <a:cubicBezTo>
                    <a:pt x="217" y="192"/>
                    <a:pt x="222" y="186"/>
                    <a:pt x="225" y="179"/>
                  </a:cubicBezTo>
                  <a:cubicBezTo>
                    <a:pt x="227" y="176"/>
                    <a:pt x="229" y="173"/>
                    <a:pt x="231" y="170"/>
                  </a:cubicBezTo>
                  <a:cubicBezTo>
                    <a:pt x="230" y="172"/>
                    <a:pt x="230" y="174"/>
                    <a:pt x="229" y="177"/>
                  </a:cubicBezTo>
                  <a:cubicBezTo>
                    <a:pt x="225" y="183"/>
                    <a:pt x="221" y="190"/>
                    <a:pt x="217" y="197"/>
                  </a:cubicBezTo>
                  <a:close/>
                  <a:moveTo>
                    <a:pt x="208" y="213"/>
                  </a:moveTo>
                  <a:cubicBezTo>
                    <a:pt x="209" y="213"/>
                    <a:pt x="209" y="212"/>
                    <a:pt x="210" y="212"/>
                  </a:cubicBezTo>
                  <a:cubicBezTo>
                    <a:pt x="210" y="212"/>
                    <a:pt x="209" y="213"/>
                    <a:pt x="209" y="213"/>
                  </a:cubicBezTo>
                  <a:cubicBezTo>
                    <a:pt x="209" y="213"/>
                    <a:pt x="209" y="213"/>
                    <a:pt x="209" y="213"/>
                  </a:cubicBezTo>
                  <a:cubicBezTo>
                    <a:pt x="209" y="213"/>
                    <a:pt x="208" y="213"/>
                    <a:pt x="208" y="213"/>
                  </a:cubicBezTo>
                  <a:cubicBezTo>
                    <a:pt x="208" y="214"/>
                    <a:pt x="208" y="214"/>
                    <a:pt x="208" y="214"/>
                  </a:cubicBezTo>
                  <a:cubicBezTo>
                    <a:pt x="208" y="214"/>
                    <a:pt x="208" y="213"/>
                    <a:pt x="208" y="213"/>
                  </a:cubicBezTo>
                  <a:close/>
                  <a:moveTo>
                    <a:pt x="206" y="214"/>
                  </a:moveTo>
                  <a:cubicBezTo>
                    <a:pt x="206" y="214"/>
                    <a:pt x="205" y="215"/>
                    <a:pt x="205" y="215"/>
                  </a:cubicBezTo>
                  <a:cubicBezTo>
                    <a:pt x="206" y="213"/>
                    <a:pt x="207" y="212"/>
                    <a:pt x="209" y="210"/>
                  </a:cubicBezTo>
                  <a:cubicBezTo>
                    <a:pt x="208" y="211"/>
                    <a:pt x="207" y="213"/>
                    <a:pt x="206" y="214"/>
                  </a:cubicBezTo>
                  <a:close/>
                  <a:moveTo>
                    <a:pt x="209" y="211"/>
                  </a:moveTo>
                  <a:cubicBezTo>
                    <a:pt x="210" y="210"/>
                    <a:pt x="211" y="209"/>
                    <a:pt x="211" y="209"/>
                  </a:cubicBezTo>
                  <a:cubicBezTo>
                    <a:pt x="211" y="209"/>
                    <a:pt x="211" y="210"/>
                    <a:pt x="210" y="210"/>
                  </a:cubicBezTo>
                  <a:cubicBezTo>
                    <a:pt x="210" y="211"/>
                    <a:pt x="210" y="211"/>
                    <a:pt x="209" y="211"/>
                  </a:cubicBezTo>
                  <a:close/>
                  <a:moveTo>
                    <a:pt x="216" y="207"/>
                  </a:moveTo>
                  <a:cubicBezTo>
                    <a:pt x="217" y="207"/>
                    <a:pt x="217" y="207"/>
                    <a:pt x="217" y="206"/>
                  </a:cubicBezTo>
                  <a:cubicBezTo>
                    <a:pt x="215" y="209"/>
                    <a:pt x="213" y="212"/>
                    <a:pt x="212" y="215"/>
                  </a:cubicBezTo>
                  <a:cubicBezTo>
                    <a:pt x="211" y="216"/>
                    <a:pt x="210" y="216"/>
                    <a:pt x="210" y="217"/>
                  </a:cubicBezTo>
                  <a:cubicBezTo>
                    <a:pt x="212" y="214"/>
                    <a:pt x="214" y="211"/>
                    <a:pt x="216" y="207"/>
                  </a:cubicBezTo>
                  <a:close/>
                  <a:moveTo>
                    <a:pt x="192" y="225"/>
                  </a:moveTo>
                  <a:cubicBezTo>
                    <a:pt x="193" y="225"/>
                    <a:pt x="193" y="225"/>
                    <a:pt x="193" y="224"/>
                  </a:cubicBezTo>
                  <a:cubicBezTo>
                    <a:pt x="193" y="225"/>
                    <a:pt x="193" y="225"/>
                    <a:pt x="194" y="225"/>
                  </a:cubicBezTo>
                  <a:cubicBezTo>
                    <a:pt x="194" y="225"/>
                    <a:pt x="194" y="225"/>
                    <a:pt x="194" y="225"/>
                  </a:cubicBezTo>
                  <a:cubicBezTo>
                    <a:pt x="191" y="227"/>
                    <a:pt x="189" y="229"/>
                    <a:pt x="187" y="231"/>
                  </a:cubicBezTo>
                  <a:cubicBezTo>
                    <a:pt x="186" y="231"/>
                    <a:pt x="185" y="232"/>
                    <a:pt x="184" y="232"/>
                  </a:cubicBezTo>
                  <a:cubicBezTo>
                    <a:pt x="184" y="232"/>
                    <a:pt x="183" y="231"/>
                    <a:pt x="183" y="231"/>
                  </a:cubicBezTo>
                  <a:cubicBezTo>
                    <a:pt x="181" y="232"/>
                    <a:pt x="179" y="233"/>
                    <a:pt x="178" y="233"/>
                  </a:cubicBezTo>
                  <a:cubicBezTo>
                    <a:pt x="179" y="233"/>
                    <a:pt x="179" y="232"/>
                    <a:pt x="180" y="231"/>
                  </a:cubicBezTo>
                  <a:cubicBezTo>
                    <a:pt x="183" y="229"/>
                    <a:pt x="186" y="227"/>
                    <a:pt x="189" y="225"/>
                  </a:cubicBezTo>
                  <a:cubicBezTo>
                    <a:pt x="192" y="224"/>
                    <a:pt x="194" y="222"/>
                    <a:pt x="196" y="220"/>
                  </a:cubicBezTo>
                  <a:cubicBezTo>
                    <a:pt x="195" y="221"/>
                    <a:pt x="194" y="222"/>
                    <a:pt x="193" y="223"/>
                  </a:cubicBezTo>
                  <a:cubicBezTo>
                    <a:pt x="193" y="223"/>
                    <a:pt x="193" y="223"/>
                    <a:pt x="193" y="223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1" y="225"/>
                    <a:pt x="192" y="225"/>
                    <a:pt x="192" y="225"/>
                  </a:cubicBezTo>
                  <a:close/>
                  <a:moveTo>
                    <a:pt x="190" y="231"/>
                  </a:moveTo>
                  <a:cubicBezTo>
                    <a:pt x="188" y="232"/>
                    <a:pt x="187" y="233"/>
                    <a:pt x="186" y="234"/>
                  </a:cubicBezTo>
                  <a:cubicBezTo>
                    <a:pt x="186" y="233"/>
                    <a:pt x="187" y="233"/>
                    <a:pt x="187" y="232"/>
                  </a:cubicBezTo>
                  <a:cubicBezTo>
                    <a:pt x="188" y="232"/>
                    <a:pt x="189" y="231"/>
                    <a:pt x="190" y="231"/>
                  </a:cubicBezTo>
                  <a:close/>
                  <a:moveTo>
                    <a:pt x="118" y="243"/>
                  </a:moveTo>
                  <a:cubicBezTo>
                    <a:pt x="116" y="242"/>
                    <a:pt x="115" y="241"/>
                    <a:pt x="113" y="241"/>
                  </a:cubicBezTo>
                  <a:cubicBezTo>
                    <a:pt x="116" y="242"/>
                    <a:pt x="120" y="243"/>
                    <a:pt x="123" y="245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0" y="245"/>
                    <a:pt x="119" y="245"/>
                    <a:pt x="119" y="245"/>
                  </a:cubicBezTo>
                  <a:cubicBezTo>
                    <a:pt x="117" y="245"/>
                    <a:pt x="116" y="244"/>
                    <a:pt x="115" y="244"/>
                  </a:cubicBezTo>
                  <a:cubicBezTo>
                    <a:pt x="116" y="244"/>
                    <a:pt x="117" y="244"/>
                    <a:pt x="118" y="244"/>
                  </a:cubicBezTo>
                  <a:cubicBezTo>
                    <a:pt x="118" y="244"/>
                    <a:pt x="119" y="243"/>
                    <a:pt x="118" y="243"/>
                  </a:cubicBezTo>
                  <a:close/>
                  <a:moveTo>
                    <a:pt x="60" y="233"/>
                  </a:moveTo>
                  <a:cubicBezTo>
                    <a:pt x="66" y="236"/>
                    <a:pt x="72" y="238"/>
                    <a:pt x="78" y="240"/>
                  </a:cubicBezTo>
                  <a:cubicBezTo>
                    <a:pt x="78" y="240"/>
                    <a:pt x="78" y="241"/>
                    <a:pt x="78" y="241"/>
                  </a:cubicBezTo>
                  <a:cubicBezTo>
                    <a:pt x="78" y="241"/>
                    <a:pt x="77" y="241"/>
                    <a:pt x="77" y="241"/>
                  </a:cubicBezTo>
                  <a:cubicBezTo>
                    <a:pt x="71" y="239"/>
                    <a:pt x="66" y="236"/>
                    <a:pt x="60" y="233"/>
                  </a:cubicBezTo>
                  <a:close/>
                  <a:moveTo>
                    <a:pt x="5" y="106"/>
                  </a:moveTo>
                  <a:cubicBezTo>
                    <a:pt x="5" y="107"/>
                    <a:pt x="4" y="109"/>
                    <a:pt x="4" y="110"/>
                  </a:cubicBezTo>
                  <a:cubicBezTo>
                    <a:pt x="4" y="106"/>
                    <a:pt x="4" y="102"/>
                    <a:pt x="5" y="98"/>
                  </a:cubicBezTo>
                  <a:cubicBezTo>
                    <a:pt x="6" y="99"/>
                    <a:pt x="6" y="100"/>
                    <a:pt x="6" y="101"/>
                  </a:cubicBezTo>
                  <a:cubicBezTo>
                    <a:pt x="6" y="103"/>
                    <a:pt x="6" y="104"/>
                    <a:pt x="5" y="106"/>
                  </a:cubicBezTo>
                  <a:cubicBezTo>
                    <a:pt x="5" y="106"/>
                    <a:pt x="5" y="106"/>
                    <a:pt x="5" y="106"/>
                  </a:cubicBezTo>
                  <a:close/>
                  <a:moveTo>
                    <a:pt x="5" y="116"/>
                  </a:moveTo>
                  <a:cubicBezTo>
                    <a:pt x="5" y="117"/>
                    <a:pt x="5" y="118"/>
                    <a:pt x="5" y="119"/>
                  </a:cubicBezTo>
                  <a:cubicBezTo>
                    <a:pt x="5" y="120"/>
                    <a:pt x="5" y="120"/>
                    <a:pt x="5" y="121"/>
                  </a:cubicBezTo>
                  <a:cubicBezTo>
                    <a:pt x="5" y="118"/>
                    <a:pt x="5" y="116"/>
                    <a:pt x="5" y="113"/>
                  </a:cubicBezTo>
                  <a:cubicBezTo>
                    <a:pt x="5" y="114"/>
                    <a:pt x="5" y="115"/>
                    <a:pt x="5" y="116"/>
                  </a:cubicBezTo>
                  <a:close/>
                  <a:moveTo>
                    <a:pt x="5" y="153"/>
                  </a:moveTo>
                  <a:cubicBezTo>
                    <a:pt x="6" y="154"/>
                    <a:pt x="6" y="155"/>
                    <a:pt x="6" y="156"/>
                  </a:cubicBezTo>
                  <a:cubicBezTo>
                    <a:pt x="6" y="156"/>
                    <a:pt x="6" y="157"/>
                    <a:pt x="7" y="157"/>
                  </a:cubicBezTo>
                  <a:cubicBezTo>
                    <a:pt x="7" y="157"/>
                    <a:pt x="7" y="158"/>
                    <a:pt x="7" y="158"/>
                  </a:cubicBezTo>
                  <a:cubicBezTo>
                    <a:pt x="7" y="158"/>
                    <a:pt x="7" y="158"/>
                    <a:pt x="7" y="158"/>
                  </a:cubicBezTo>
                  <a:cubicBezTo>
                    <a:pt x="8" y="161"/>
                    <a:pt x="8" y="164"/>
                    <a:pt x="9" y="167"/>
                  </a:cubicBezTo>
                  <a:cubicBezTo>
                    <a:pt x="9" y="166"/>
                    <a:pt x="9" y="166"/>
                    <a:pt x="9" y="165"/>
                  </a:cubicBezTo>
                  <a:cubicBezTo>
                    <a:pt x="8" y="165"/>
                    <a:pt x="7" y="165"/>
                    <a:pt x="8" y="165"/>
                  </a:cubicBezTo>
                  <a:cubicBezTo>
                    <a:pt x="5" y="156"/>
                    <a:pt x="3" y="146"/>
                    <a:pt x="2" y="136"/>
                  </a:cubicBezTo>
                  <a:cubicBezTo>
                    <a:pt x="3" y="142"/>
                    <a:pt x="4" y="147"/>
                    <a:pt x="5" y="153"/>
                  </a:cubicBezTo>
                  <a:close/>
                  <a:moveTo>
                    <a:pt x="2" y="119"/>
                  </a:moveTo>
                  <a:cubicBezTo>
                    <a:pt x="2" y="117"/>
                    <a:pt x="2" y="116"/>
                    <a:pt x="2" y="114"/>
                  </a:cubicBezTo>
                  <a:cubicBezTo>
                    <a:pt x="2" y="115"/>
                    <a:pt x="2" y="116"/>
                    <a:pt x="2" y="116"/>
                  </a:cubicBezTo>
                  <a:cubicBezTo>
                    <a:pt x="2" y="116"/>
                    <a:pt x="2" y="116"/>
                    <a:pt x="2" y="116"/>
                  </a:cubicBezTo>
                  <a:cubicBezTo>
                    <a:pt x="2" y="117"/>
                    <a:pt x="2" y="118"/>
                    <a:pt x="2" y="119"/>
                  </a:cubicBezTo>
                  <a:close/>
                  <a:moveTo>
                    <a:pt x="13" y="106"/>
                  </a:moveTo>
                  <a:cubicBezTo>
                    <a:pt x="13" y="112"/>
                    <a:pt x="14" y="118"/>
                    <a:pt x="15" y="124"/>
                  </a:cubicBezTo>
                  <a:cubicBezTo>
                    <a:pt x="15" y="124"/>
                    <a:pt x="14" y="124"/>
                    <a:pt x="14" y="124"/>
                  </a:cubicBezTo>
                  <a:cubicBezTo>
                    <a:pt x="14" y="123"/>
                    <a:pt x="14" y="122"/>
                    <a:pt x="14" y="121"/>
                  </a:cubicBezTo>
                  <a:cubicBezTo>
                    <a:pt x="14" y="120"/>
                    <a:pt x="13" y="120"/>
                    <a:pt x="13" y="120"/>
                  </a:cubicBezTo>
                  <a:cubicBezTo>
                    <a:pt x="12" y="116"/>
                    <a:pt x="11" y="112"/>
                    <a:pt x="11" y="108"/>
                  </a:cubicBezTo>
                  <a:cubicBezTo>
                    <a:pt x="11" y="108"/>
                    <a:pt x="12" y="108"/>
                    <a:pt x="12" y="108"/>
                  </a:cubicBezTo>
                  <a:cubicBezTo>
                    <a:pt x="12" y="107"/>
                    <a:pt x="12" y="107"/>
                    <a:pt x="13" y="106"/>
                  </a:cubicBezTo>
                  <a:close/>
                  <a:moveTo>
                    <a:pt x="12" y="103"/>
                  </a:moveTo>
                  <a:cubicBezTo>
                    <a:pt x="12" y="102"/>
                    <a:pt x="12" y="101"/>
                    <a:pt x="12" y="100"/>
                  </a:cubicBezTo>
                  <a:cubicBezTo>
                    <a:pt x="12" y="101"/>
                    <a:pt x="12" y="102"/>
                    <a:pt x="12" y="103"/>
                  </a:cubicBezTo>
                  <a:cubicBezTo>
                    <a:pt x="12" y="103"/>
                    <a:pt x="12" y="103"/>
                    <a:pt x="12" y="103"/>
                  </a:cubicBezTo>
                  <a:close/>
                  <a:moveTo>
                    <a:pt x="13" y="94"/>
                  </a:moveTo>
                  <a:cubicBezTo>
                    <a:pt x="13" y="93"/>
                    <a:pt x="14" y="93"/>
                    <a:pt x="14" y="93"/>
                  </a:cubicBezTo>
                  <a:cubicBezTo>
                    <a:pt x="14" y="94"/>
                    <a:pt x="14" y="95"/>
                    <a:pt x="14" y="96"/>
                  </a:cubicBezTo>
                  <a:cubicBezTo>
                    <a:pt x="13" y="95"/>
                    <a:pt x="13" y="95"/>
                    <a:pt x="13" y="94"/>
                  </a:cubicBezTo>
                  <a:close/>
                  <a:moveTo>
                    <a:pt x="15" y="72"/>
                  </a:moveTo>
                  <a:cubicBezTo>
                    <a:pt x="16" y="72"/>
                    <a:pt x="16" y="72"/>
                    <a:pt x="17" y="72"/>
                  </a:cubicBezTo>
                  <a:cubicBezTo>
                    <a:pt x="15" y="74"/>
                    <a:pt x="13" y="77"/>
                    <a:pt x="11" y="80"/>
                  </a:cubicBezTo>
                  <a:cubicBezTo>
                    <a:pt x="11" y="79"/>
                    <a:pt x="11" y="79"/>
                    <a:pt x="11" y="79"/>
                  </a:cubicBezTo>
                  <a:cubicBezTo>
                    <a:pt x="12" y="78"/>
                    <a:pt x="12" y="78"/>
                    <a:pt x="12" y="77"/>
                  </a:cubicBezTo>
                  <a:cubicBezTo>
                    <a:pt x="13" y="75"/>
                    <a:pt x="14" y="73"/>
                    <a:pt x="14" y="71"/>
                  </a:cubicBezTo>
                  <a:cubicBezTo>
                    <a:pt x="15" y="72"/>
                    <a:pt x="15" y="72"/>
                    <a:pt x="15" y="72"/>
                  </a:cubicBezTo>
                  <a:close/>
                  <a:moveTo>
                    <a:pt x="36" y="41"/>
                  </a:moveTo>
                  <a:cubicBezTo>
                    <a:pt x="36" y="41"/>
                    <a:pt x="36" y="41"/>
                    <a:pt x="37" y="41"/>
                  </a:cubicBezTo>
                  <a:cubicBezTo>
                    <a:pt x="37" y="40"/>
                    <a:pt x="38" y="40"/>
                    <a:pt x="39" y="40"/>
                  </a:cubicBezTo>
                  <a:cubicBezTo>
                    <a:pt x="37" y="41"/>
                    <a:pt x="35" y="43"/>
                    <a:pt x="34" y="45"/>
                  </a:cubicBezTo>
                  <a:cubicBezTo>
                    <a:pt x="30" y="49"/>
                    <a:pt x="26" y="53"/>
                    <a:pt x="24" y="58"/>
                  </a:cubicBezTo>
                  <a:cubicBezTo>
                    <a:pt x="22" y="59"/>
                    <a:pt x="21" y="61"/>
                    <a:pt x="19" y="63"/>
                  </a:cubicBezTo>
                  <a:cubicBezTo>
                    <a:pt x="24" y="55"/>
                    <a:pt x="30" y="47"/>
                    <a:pt x="36" y="41"/>
                  </a:cubicBezTo>
                  <a:close/>
                  <a:moveTo>
                    <a:pt x="124" y="9"/>
                  </a:moveTo>
                  <a:cubicBezTo>
                    <a:pt x="123" y="9"/>
                    <a:pt x="123" y="9"/>
                    <a:pt x="123" y="9"/>
                  </a:cubicBezTo>
                  <a:cubicBezTo>
                    <a:pt x="120" y="9"/>
                    <a:pt x="118" y="9"/>
                    <a:pt x="115" y="9"/>
                  </a:cubicBezTo>
                  <a:cubicBezTo>
                    <a:pt x="115" y="9"/>
                    <a:pt x="115" y="9"/>
                    <a:pt x="115" y="10"/>
                  </a:cubicBezTo>
                  <a:cubicBezTo>
                    <a:pt x="114" y="10"/>
                    <a:pt x="114" y="10"/>
                    <a:pt x="113" y="10"/>
                  </a:cubicBezTo>
                  <a:cubicBezTo>
                    <a:pt x="113" y="10"/>
                    <a:pt x="113" y="9"/>
                    <a:pt x="113" y="9"/>
                  </a:cubicBezTo>
                  <a:cubicBezTo>
                    <a:pt x="114" y="9"/>
                    <a:pt x="115" y="8"/>
                    <a:pt x="116" y="8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8"/>
                    <a:pt x="121" y="8"/>
                    <a:pt x="124" y="9"/>
                  </a:cubicBezTo>
                  <a:close/>
                  <a:moveTo>
                    <a:pt x="118" y="4"/>
                  </a:moveTo>
                  <a:cubicBezTo>
                    <a:pt x="118" y="4"/>
                    <a:pt x="118" y="4"/>
                    <a:pt x="118" y="4"/>
                  </a:cubicBezTo>
                  <a:cubicBezTo>
                    <a:pt x="118" y="5"/>
                    <a:pt x="119" y="5"/>
                    <a:pt x="120" y="5"/>
                  </a:cubicBezTo>
                  <a:cubicBezTo>
                    <a:pt x="120" y="5"/>
                    <a:pt x="120" y="5"/>
                    <a:pt x="120" y="5"/>
                  </a:cubicBezTo>
                  <a:cubicBezTo>
                    <a:pt x="119" y="5"/>
                    <a:pt x="119" y="5"/>
                    <a:pt x="118" y="5"/>
                  </a:cubicBezTo>
                  <a:cubicBezTo>
                    <a:pt x="118" y="5"/>
                    <a:pt x="118" y="5"/>
                    <a:pt x="118" y="4"/>
                  </a:cubicBezTo>
                  <a:close/>
                  <a:moveTo>
                    <a:pt x="233" y="77"/>
                  </a:moveTo>
                  <a:cubicBezTo>
                    <a:pt x="233" y="77"/>
                    <a:pt x="234" y="77"/>
                    <a:pt x="234" y="77"/>
                  </a:cubicBezTo>
                  <a:cubicBezTo>
                    <a:pt x="236" y="79"/>
                    <a:pt x="237" y="82"/>
                    <a:pt x="239" y="85"/>
                  </a:cubicBezTo>
                  <a:cubicBezTo>
                    <a:pt x="239" y="86"/>
                    <a:pt x="239" y="87"/>
                    <a:pt x="239" y="88"/>
                  </a:cubicBezTo>
                  <a:cubicBezTo>
                    <a:pt x="240" y="90"/>
                    <a:pt x="240" y="92"/>
                    <a:pt x="240" y="93"/>
                  </a:cubicBezTo>
                  <a:cubicBezTo>
                    <a:pt x="238" y="88"/>
                    <a:pt x="235" y="82"/>
                    <a:pt x="233" y="77"/>
                  </a:cubicBezTo>
                  <a:close/>
                  <a:moveTo>
                    <a:pt x="241" y="99"/>
                  </a:moveTo>
                  <a:cubicBezTo>
                    <a:pt x="242" y="103"/>
                    <a:pt x="243" y="108"/>
                    <a:pt x="244" y="112"/>
                  </a:cubicBezTo>
                  <a:cubicBezTo>
                    <a:pt x="244" y="113"/>
                    <a:pt x="244" y="114"/>
                    <a:pt x="244" y="115"/>
                  </a:cubicBezTo>
                  <a:cubicBezTo>
                    <a:pt x="243" y="110"/>
                    <a:pt x="241" y="105"/>
                    <a:pt x="240" y="100"/>
                  </a:cubicBezTo>
                  <a:cubicBezTo>
                    <a:pt x="240" y="99"/>
                    <a:pt x="240" y="99"/>
                    <a:pt x="240" y="98"/>
                  </a:cubicBezTo>
                  <a:cubicBezTo>
                    <a:pt x="239" y="96"/>
                    <a:pt x="238" y="94"/>
                    <a:pt x="238" y="92"/>
                  </a:cubicBezTo>
                  <a:cubicBezTo>
                    <a:pt x="239" y="94"/>
                    <a:pt x="240" y="97"/>
                    <a:pt x="241" y="99"/>
                  </a:cubicBezTo>
                  <a:close/>
                  <a:moveTo>
                    <a:pt x="235" y="172"/>
                  </a:moveTo>
                  <a:cubicBezTo>
                    <a:pt x="235" y="173"/>
                    <a:pt x="234" y="175"/>
                    <a:pt x="233" y="176"/>
                  </a:cubicBezTo>
                  <a:cubicBezTo>
                    <a:pt x="232" y="178"/>
                    <a:pt x="231" y="180"/>
                    <a:pt x="230" y="182"/>
                  </a:cubicBezTo>
                  <a:cubicBezTo>
                    <a:pt x="230" y="181"/>
                    <a:pt x="230" y="180"/>
                    <a:pt x="230" y="180"/>
                  </a:cubicBezTo>
                  <a:cubicBezTo>
                    <a:pt x="232" y="177"/>
                    <a:pt x="234" y="173"/>
                    <a:pt x="235" y="170"/>
                  </a:cubicBezTo>
                  <a:cubicBezTo>
                    <a:pt x="235" y="171"/>
                    <a:pt x="235" y="171"/>
                    <a:pt x="235" y="171"/>
                  </a:cubicBezTo>
                  <a:cubicBezTo>
                    <a:pt x="235" y="172"/>
                    <a:pt x="235" y="172"/>
                    <a:pt x="235" y="172"/>
                  </a:cubicBezTo>
                  <a:close/>
                  <a:moveTo>
                    <a:pt x="235" y="161"/>
                  </a:moveTo>
                  <a:cubicBezTo>
                    <a:pt x="234" y="164"/>
                    <a:pt x="234" y="167"/>
                    <a:pt x="233" y="170"/>
                  </a:cubicBezTo>
                  <a:cubicBezTo>
                    <a:pt x="233" y="171"/>
                    <a:pt x="232" y="172"/>
                    <a:pt x="232" y="172"/>
                  </a:cubicBezTo>
                  <a:cubicBezTo>
                    <a:pt x="232" y="171"/>
                    <a:pt x="232" y="170"/>
                    <a:pt x="233" y="168"/>
                  </a:cubicBezTo>
                  <a:cubicBezTo>
                    <a:pt x="233" y="168"/>
                    <a:pt x="233" y="168"/>
                    <a:pt x="232" y="168"/>
                  </a:cubicBezTo>
                  <a:cubicBezTo>
                    <a:pt x="233" y="167"/>
                    <a:pt x="233" y="167"/>
                    <a:pt x="233" y="166"/>
                  </a:cubicBezTo>
                  <a:cubicBezTo>
                    <a:pt x="234" y="165"/>
                    <a:pt x="233" y="165"/>
                    <a:pt x="233" y="165"/>
                  </a:cubicBezTo>
                  <a:cubicBezTo>
                    <a:pt x="233" y="164"/>
                    <a:pt x="234" y="163"/>
                    <a:pt x="235" y="161"/>
                  </a:cubicBezTo>
                  <a:close/>
                  <a:moveTo>
                    <a:pt x="234" y="158"/>
                  </a:moveTo>
                  <a:cubicBezTo>
                    <a:pt x="235" y="156"/>
                    <a:pt x="236" y="154"/>
                    <a:pt x="236" y="152"/>
                  </a:cubicBezTo>
                  <a:cubicBezTo>
                    <a:pt x="236" y="153"/>
                    <a:pt x="236" y="155"/>
                    <a:pt x="236" y="156"/>
                  </a:cubicBezTo>
                  <a:cubicBezTo>
                    <a:pt x="235" y="157"/>
                    <a:pt x="234" y="157"/>
                    <a:pt x="234" y="158"/>
                  </a:cubicBezTo>
                  <a:close/>
                  <a:moveTo>
                    <a:pt x="231" y="154"/>
                  </a:moveTo>
                  <a:cubicBezTo>
                    <a:pt x="231" y="154"/>
                    <a:pt x="231" y="154"/>
                    <a:pt x="231" y="154"/>
                  </a:cubicBezTo>
                  <a:cubicBezTo>
                    <a:pt x="230" y="155"/>
                    <a:pt x="229" y="156"/>
                    <a:pt x="229" y="157"/>
                  </a:cubicBezTo>
                  <a:cubicBezTo>
                    <a:pt x="229" y="154"/>
                    <a:pt x="229" y="152"/>
                    <a:pt x="229" y="150"/>
                  </a:cubicBezTo>
                  <a:cubicBezTo>
                    <a:pt x="232" y="139"/>
                    <a:pt x="233" y="126"/>
                    <a:pt x="232" y="114"/>
                  </a:cubicBezTo>
                  <a:cubicBezTo>
                    <a:pt x="233" y="116"/>
                    <a:pt x="234" y="117"/>
                    <a:pt x="234" y="118"/>
                  </a:cubicBezTo>
                  <a:cubicBezTo>
                    <a:pt x="233" y="130"/>
                    <a:pt x="233" y="142"/>
                    <a:pt x="231" y="154"/>
                  </a:cubicBezTo>
                  <a:close/>
                  <a:moveTo>
                    <a:pt x="201" y="205"/>
                  </a:moveTo>
                  <a:cubicBezTo>
                    <a:pt x="201" y="204"/>
                    <a:pt x="202" y="203"/>
                    <a:pt x="203" y="203"/>
                  </a:cubicBezTo>
                  <a:cubicBezTo>
                    <a:pt x="203" y="202"/>
                    <a:pt x="203" y="202"/>
                    <a:pt x="203" y="202"/>
                  </a:cubicBezTo>
                  <a:cubicBezTo>
                    <a:pt x="205" y="200"/>
                    <a:pt x="206" y="199"/>
                    <a:pt x="208" y="197"/>
                  </a:cubicBezTo>
                  <a:cubicBezTo>
                    <a:pt x="208" y="198"/>
                    <a:pt x="207" y="198"/>
                    <a:pt x="207" y="198"/>
                  </a:cubicBezTo>
                  <a:cubicBezTo>
                    <a:pt x="205" y="201"/>
                    <a:pt x="203" y="203"/>
                    <a:pt x="201" y="205"/>
                  </a:cubicBezTo>
                  <a:close/>
                  <a:moveTo>
                    <a:pt x="97" y="227"/>
                  </a:moveTo>
                  <a:cubicBezTo>
                    <a:pt x="98" y="227"/>
                    <a:pt x="98" y="227"/>
                    <a:pt x="99" y="227"/>
                  </a:cubicBezTo>
                  <a:cubicBezTo>
                    <a:pt x="101" y="228"/>
                    <a:pt x="102" y="229"/>
                    <a:pt x="104" y="229"/>
                  </a:cubicBezTo>
                  <a:cubicBezTo>
                    <a:pt x="106" y="231"/>
                    <a:pt x="108" y="232"/>
                    <a:pt x="110" y="233"/>
                  </a:cubicBezTo>
                  <a:cubicBezTo>
                    <a:pt x="110" y="233"/>
                    <a:pt x="109" y="233"/>
                    <a:pt x="109" y="233"/>
                  </a:cubicBezTo>
                  <a:cubicBezTo>
                    <a:pt x="105" y="231"/>
                    <a:pt x="101" y="229"/>
                    <a:pt x="97" y="227"/>
                  </a:cubicBezTo>
                  <a:close/>
                  <a:moveTo>
                    <a:pt x="103" y="237"/>
                  </a:moveTo>
                  <a:cubicBezTo>
                    <a:pt x="102" y="237"/>
                    <a:pt x="101" y="237"/>
                    <a:pt x="100" y="237"/>
                  </a:cubicBezTo>
                  <a:cubicBezTo>
                    <a:pt x="100" y="237"/>
                    <a:pt x="100" y="237"/>
                    <a:pt x="100" y="237"/>
                  </a:cubicBezTo>
                  <a:cubicBezTo>
                    <a:pt x="100" y="237"/>
                    <a:pt x="100" y="236"/>
                    <a:pt x="100" y="236"/>
                  </a:cubicBezTo>
                  <a:cubicBezTo>
                    <a:pt x="100" y="236"/>
                    <a:pt x="100" y="236"/>
                    <a:pt x="100" y="236"/>
                  </a:cubicBezTo>
                  <a:cubicBezTo>
                    <a:pt x="101" y="237"/>
                    <a:pt x="102" y="237"/>
                    <a:pt x="103" y="237"/>
                  </a:cubicBezTo>
                  <a:close/>
                  <a:moveTo>
                    <a:pt x="75" y="232"/>
                  </a:moveTo>
                  <a:cubicBezTo>
                    <a:pt x="74" y="232"/>
                    <a:pt x="74" y="232"/>
                    <a:pt x="74" y="232"/>
                  </a:cubicBezTo>
                  <a:cubicBezTo>
                    <a:pt x="75" y="232"/>
                    <a:pt x="75" y="232"/>
                    <a:pt x="76" y="232"/>
                  </a:cubicBezTo>
                  <a:cubicBezTo>
                    <a:pt x="78" y="233"/>
                    <a:pt x="79" y="234"/>
                    <a:pt x="81" y="235"/>
                  </a:cubicBezTo>
                  <a:cubicBezTo>
                    <a:pt x="81" y="235"/>
                    <a:pt x="81" y="235"/>
                    <a:pt x="82" y="235"/>
                  </a:cubicBezTo>
                  <a:cubicBezTo>
                    <a:pt x="79" y="234"/>
                    <a:pt x="77" y="233"/>
                    <a:pt x="75" y="232"/>
                  </a:cubicBezTo>
                  <a:close/>
                  <a:moveTo>
                    <a:pt x="82" y="241"/>
                  </a:moveTo>
                  <a:cubicBezTo>
                    <a:pt x="82" y="241"/>
                    <a:pt x="83" y="241"/>
                    <a:pt x="83" y="241"/>
                  </a:cubicBezTo>
                  <a:cubicBezTo>
                    <a:pt x="83" y="241"/>
                    <a:pt x="83" y="241"/>
                    <a:pt x="83" y="241"/>
                  </a:cubicBezTo>
                  <a:cubicBezTo>
                    <a:pt x="84" y="241"/>
                    <a:pt x="84" y="241"/>
                    <a:pt x="84" y="242"/>
                  </a:cubicBezTo>
                  <a:cubicBezTo>
                    <a:pt x="83" y="241"/>
                    <a:pt x="83" y="241"/>
                    <a:pt x="82" y="241"/>
                  </a:cubicBezTo>
                  <a:cubicBezTo>
                    <a:pt x="82" y="241"/>
                    <a:pt x="81" y="241"/>
                    <a:pt x="81" y="240"/>
                  </a:cubicBezTo>
                  <a:cubicBezTo>
                    <a:pt x="81" y="241"/>
                    <a:pt x="81" y="241"/>
                    <a:pt x="82" y="241"/>
                  </a:cubicBezTo>
                  <a:close/>
                  <a:moveTo>
                    <a:pt x="72" y="229"/>
                  </a:moveTo>
                  <a:cubicBezTo>
                    <a:pt x="72" y="229"/>
                    <a:pt x="72" y="228"/>
                    <a:pt x="71" y="228"/>
                  </a:cubicBezTo>
                  <a:cubicBezTo>
                    <a:pt x="72" y="228"/>
                    <a:pt x="72" y="228"/>
                    <a:pt x="73" y="229"/>
                  </a:cubicBezTo>
                  <a:cubicBezTo>
                    <a:pt x="74" y="229"/>
                    <a:pt x="74" y="230"/>
                    <a:pt x="75" y="230"/>
                  </a:cubicBezTo>
                  <a:cubicBezTo>
                    <a:pt x="74" y="230"/>
                    <a:pt x="73" y="229"/>
                    <a:pt x="72" y="229"/>
                  </a:cubicBezTo>
                  <a:close/>
                  <a:moveTo>
                    <a:pt x="73" y="237"/>
                  </a:moveTo>
                  <a:cubicBezTo>
                    <a:pt x="73" y="237"/>
                    <a:pt x="73" y="237"/>
                    <a:pt x="73" y="237"/>
                  </a:cubicBezTo>
                  <a:cubicBezTo>
                    <a:pt x="71" y="236"/>
                    <a:pt x="68" y="235"/>
                    <a:pt x="66" y="234"/>
                  </a:cubicBezTo>
                  <a:cubicBezTo>
                    <a:pt x="68" y="235"/>
                    <a:pt x="71" y="236"/>
                    <a:pt x="73" y="237"/>
                  </a:cubicBezTo>
                  <a:close/>
                  <a:moveTo>
                    <a:pt x="35" y="201"/>
                  </a:moveTo>
                  <a:cubicBezTo>
                    <a:pt x="35" y="201"/>
                    <a:pt x="35" y="200"/>
                    <a:pt x="35" y="200"/>
                  </a:cubicBezTo>
                  <a:cubicBezTo>
                    <a:pt x="35" y="200"/>
                    <a:pt x="35" y="201"/>
                    <a:pt x="35" y="201"/>
                  </a:cubicBezTo>
                  <a:cubicBezTo>
                    <a:pt x="36" y="201"/>
                    <a:pt x="36" y="202"/>
                    <a:pt x="37" y="202"/>
                  </a:cubicBezTo>
                  <a:cubicBezTo>
                    <a:pt x="37" y="203"/>
                    <a:pt x="37" y="203"/>
                    <a:pt x="37" y="203"/>
                  </a:cubicBezTo>
                  <a:cubicBezTo>
                    <a:pt x="38" y="203"/>
                    <a:pt x="38" y="203"/>
                    <a:pt x="38" y="203"/>
                  </a:cubicBezTo>
                  <a:cubicBezTo>
                    <a:pt x="38" y="204"/>
                    <a:pt x="39" y="205"/>
                    <a:pt x="40" y="206"/>
                  </a:cubicBezTo>
                  <a:cubicBezTo>
                    <a:pt x="41" y="207"/>
                    <a:pt x="42" y="208"/>
                    <a:pt x="43" y="209"/>
                  </a:cubicBezTo>
                  <a:cubicBezTo>
                    <a:pt x="41" y="208"/>
                    <a:pt x="40" y="207"/>
                    <a:pt x="39" y="206"/>
                  </a:cubicBezTo>
                  <a:cubicBezTo>
                    <a:pt x="38" y="205"/>
                    <a:pt x="36" y="203"/>
                    <a:pt x="35" y="202"/>
                  </a:cubicBezTo>
                  <a:cubicBezTo>
                    <a:pt x="35" y="201"/>
                    <a:pt x="35" y="201"/>
                    <a:pt x="35" y="201"/>
                  </a:cubicBezTo>
                  <a:close/>
                  <a:moveTo>
                    <a:pt x="37" y="197"/>
                  </a:moveTo>
                  <a:cubicBezTo>
                    <a:pt x="37" y="197"/>
                    <a:pt x="37" y="197"/>
                    <a:pt x="38" y="197"/>
                  </a:cubicBezTo>
                  <a:cubicBezTo>
                    <a:pt x="39" y="200"/>
                    <a:pt x="41" y="202"/>
                    <a:pt x="43" y="204"/>
                  </a:cubicBezTo>
                  <a:cubicBezTo>
                    <a:pt x="42" y="203"/>
                    <a:pt x="40" y="201"/>
                    <a:pt x="39" y="200"/>
                  </a:cubicBezTo>
                  <a:cubicBezTo>
                    <a:pt x="38" y="199"/>
                    <a:pt x="38" y="198"/>
                    <a:pt x="37" y="197"/>
                  </a:cubicBezTo>
                  <a:close/>
                  <a:moveTo>
                    <a:pt x="25" y="144"/>
                  </a:moveTo>
                  <a:cubicBezTo>
                    <a:pt x="25" y="142"/>
                    <a:pt x="24" y="140"/>
                    <a:pt x="24" y="138"/>
                  </a:cubicBezTo>
                  <a:cubicBezTo>
                    <a:pt x="24" y="138"/>
                    <a:pt x="24" y="138"/>
                    <a:pt x="24" y="138"/>
                  </a:cubicBezTo>
                  <a:cubicBezTo>
                    <a:pt x="25" y="140"/>
                    <a:pt x="26" y="143"/>
                    <a:pt x="27" y="145"/>
                  </a:cubicBezTo>
                  <a:cubicBezTo>
                    <a:pt x="27" y="146"/>
                    <a:pt x="27" y="146"/>
                    <a:pt x="27" y="146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9"/>
                    <a:pt x="28" y="150"/>
                    <a:pt x="28" y="151"/>
                  </a:cubicBezTo>
                  <a:cubicBezTo>
                    <a:pt x="27" y="149"/>
                    <a:pt x="26" y="146"/>
                    <a:pt x="25" y="144"/>
                  </a:cubicBezTo>
                  <a:close/>
                  <a:moveTo>
                    <a:pt x="28" y="177"/>
                  </a:moveTo>
                  <a:cubicBezTo>
                    <a:pt x="27" y="176"/>
                    <a:pt x="26" y="174"/>
                    <a:pt x="26" y="173"/>
                  </a:cubicBezTo>
                  <a:cubicBezTo>
                    <a:pt x="26" y="173"/>
                    <a:pt x="26" y="173"/>
                    <a:pt x="26" y="173"/>
                  </a:cubicBezTo>
                  <a:cubicBezTo>
                    <a:pt x="26" y="172"/>
                    <a:pt x="26" y="172"/>
                    <a:pt x="26" y="172"/>
                  </a:cubicBezTo>
                  <a:cubicBezTo>
                    <a:pt x="27" y="173"/>
                    <a:pt x="27" y="175"/>
                    <a:pt x="28" y="177"/>
                  </a:cubicBezTo>
                  <a:close/>
                  <a:moveTo>
                    <a:pt x="25" y="61"/>
                  </a:moveTo>
                  <a:cubicBezTo>
                    <a:pt x="24" y="61"/>
                    <a:pt x="24" y="61"/>
                    <a:pt x="24" y="61"/>
                  </a:cubicBezTo>
                  <a:cubicBezTo>
                    <a:pt x="25" y="60"/>
                    <a:pt x="26" y="59"/>
                    <a:pt x="27" y="58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6" y="59"/>
                    <a:pt x="26" y="60"/>
                    <a:pt x="25" y="61"/>
                  </a:cubicBezTo>
                  <a:close/>
                  <a:moveTo>
                    <a:pt x="27" y="62"/>
                  </a:moveTo>
                  <a:cubicBezTo>
                    <a:pt x="26" y="63"/>
                    <a:pt x="25" y="64"/>
                    <a:pt x="25" y="66"/>
                  </a:cubicBezTo>
                  <a:cubicBezTo>
                    <a:pt x="25" y="64"/>
                    <a:pt x="26" y="63"/>
                    <a:pt x="26" y="62"/>
                  </a:cubicBezTo>
                  <a:cubicBezTo>
                    <a:pt x="27" y="62"/>
                    <a:pt x="27" y="62"/>
                    <a:pt x="27" y="62"/>
                  </a:cubicBezTo>
                  <a:close/>
                  <a:moveTo>
                    <a:pt x="25" y="68"/>
                  </a:moveTo>
                  <a:cubicBezTo>
                    <a:pt x="26" y="66"/>
                    <a:pt x="27" y="63"/>
                    <a:pt x="29" y="61"/>
                  </a:cubicBezTo>
                  <a:cubicBezTo>
                    <a:pt x="30" y="61"/>
                    <a:pt x="31" y="60"/>
                    <a:pt x="32" y="59"/>
                  </a:cubicBezTo>
                  <a:cubicBezTo>
                    <a:pt x="32" y="60"/>
                    <a:pt x="32" y="61"/>
                    <a:pt x="31" y="62"/>
                  </a:cubicBezTo>
                  <a:cubicBezTo>
                    <a:pt x="30" y="63"/>
                    <a:pt x="29" y="64"/>
                    <a:pt x="28" y="66"/>
                  </a:cubicBezTo>
                  <a:cubicBezTo>
                    <a:pt x="27" y="66"/>
                    <a:pt x="26" y="67"/>
                    <a:pt x="25" y="68"/>
                  </a:cubicBezTo>
                  <a:close/>
                  <a:moveTo>
                    <a:pt x="25" y="69"/>
                  </a:moveTo>
                  <a:cubicBezTo>
                    <a:pt x="23" y="71"/>
                    <a:pt x="22" y="73"/>
                    <a:pt x="20" y="75"/>
                  </a:cubicBezTo>
                  <a:cubicBezTo>
                    <a:pt x="21" y="73"/>
                    <a:pt x="22" y="72"/>
                    <a:pt x="23" y="70"/>
                  </a:cubicBezTo>
                  <a:cubicBezTo>
                    <a:pt x="24" y="70"/>
                    <a:pt x="24" y="69"/>
                    <a:pt x="25" y="69"/>
                  </a:cubicBezTo>
                  <a:close/>
                  <a:moveTo>
                    <a:pt x="110" y="12"/>
                  </a:moveTo>
                  <a:cubicBezTo>
                    <a:pt x="110" y="12"/>
                    <a:pt x="109" y="12"/>
                    <a:pt x="109" y="12"/>
                  </a:cubicBezTo>
                  <a:cubicBezTo>
                    <a:pt x="109" y="11"/>
                    <a:pt x="109" y="11"/>
                    <a:pt x="110" y="11"/>
                  </a:cubicBezTo>
                  <a:cubicBezTo>
                    <a:pt x="112" y="11"/>
                    <a:pt x="113" y="11"/>
                    <a:pt x="115" y="12"/>
                  </a:cubicBezTo>
                  <a:cubicBezTo>
                    <a:pt x="112" y="13"/>
                    <a:pt x="110" y="14"/>
                    <a:pt x="107" y="15"/>
                  </a:cubicBezTo>
                  <a:cubicBezTo>
                    <a:pt x="107" y="15"/>
                    <a:pt x="107" y="15"/>
                    <a:pt x="106" y="15"/>
                  </a:cubicBezTo>
                  <a:cubicBezTo>
                    <a:pt x="108" y="14"/>
                    <a:pt x="109" y="14"/>
                    <a:pt x="110" y="13"/>
                  </a:cubicBezTo>
                  <a:cubicBezTo>
                    <a:pt x="111" y="13"/>
                    <a:pt x="111" y="12"/>
                    <a:pt x="110" y="12"/>
                  </a:cubicBezTo>
                  <a:close/>
                  <a:moveTo>
                    <a:pt x="122" y="39"/>
                  </a:moveTo>
                  <a:cubicBezTo>
                    <a:pt x="126" y="38"/>
                    <a:pt x="129" y="37"/>
                    <a:pt x="133" y="36"/>
                  </a:cubicBezTo>
                  <a:cubicBezTo>
                    <a:pt x="135" y="36"/>
                    <a:pt x="137" y="36"/>
                    <a:pt x="140" y="36"/>
                  </a:cubicBezTo>
                  <a:cubicBezTo>
                    <a:pt x="137" y="37"/>
                    <a:pt x="134" y="39"/>
                    <a:pt x="132" y="40"/>
                  </a:cubicBezTo>
                  <a:cubicBezTo>
                    <a:pt x="127" y="41"/>
                    <a:pt x="122" y="41"/>
                    <a:pt x="117" y="41"/>
                  </a:cubicBezTo>
                  <a:cubicBezTo>
                    <a:pt x="119" y="39"/>
                    <a:pt x="120" y="38"/>
                    <a:pt x="121" y="36"/>
                  </a:cubicBezTo>
                  <a:cubicBezTo>
                    <a:pt x="122" y="36"/>
                    <a:pt x="123" y="36"/>
                    <a:pt x="123" y="36"/>
                  </a:cubicBezTo>
                  <a:cubicBezTo>
                    <a:pt x="123" y="36"/>
                    <a:pt x="122" y="37"/>
                    <a:pt x="122" y="37"/>
                  </a:cubicBezTo>
                  <a:cubicBezTo>
                    <a:pt x="121" y="38"/>
                    <a:pt x="121" y="39"/>
                    <a:pt x="122" y="39"/>
                  </a:cubicBezTo>
                  <a:close/>
                  <a:moveTo>
                    <a:pt x="125" y="36"/>
                  </a:moveTo>
                  <a:cubicBezTo>
                    <a:pt x="126" y="36"/>
                    <a:pt x="126" y="36"/>
                    <a:pt x="127" y="36"/>
                  </a:cubicBezTo>
                  <a:cubicBezTo>
                    <a:pt x="127" y="36"/>
                    <a:pt x="128" y="36"/>
                    <a:pt x="128" y="36"/>
                  </a:cubicBezTo>
                  <a:cubicBezTo>
                    <a:pt x="127" y="36"/>
                    <a:pt x="126" y="36"/>
                    <a:pt x="125" y="36"/>
                  </a:cubicBezTo>
                  <a:close/>
                  <a:moveTo>
                    <a:pt x="129" y="31"/>
                  </a:moveTo>
                  <a:cubicBezTo>
                    <a:pt x="129" y="31"/>
                    <a:pt x="129" y="31"/>
                    <a:pt x="130" y="31"/>
                  </a:cubicBezTo>
                  <a:cubicBezTo>
                    <a:pt x="130" y="31"/>
                    <a:pt x="131" y="31"/>
                    <a:pt x="131" y="31"/>
                  </a:cubicBezTo>
                  <a:cubicBezTo>
                    <a:pt x="131" y="31"/>
                    <a:pt x="131" y="31"/>
                    <a:pt x="130" y="31"/>
                  </a:cubicBezTo>
                  <a:cubicBezTo>
                    <a:pt x="130" y="31"/>
                    <a:pt x="130" y="31"/>
                    <a:pt x="129" y="31"/>
                  </a:cubicBezTo>
                  <a:cubicBezTo>
                    <a:pt x="129" y="31"/>
                    <a:pt x="129" y="31"/>
                    <a:pt x="129" y="31"/>
                  </a:cubicBezTo>
                  <a:close/>
                  <a:moveTo>
                    <a:pt x="128" y="18"/>
                  </a:moveTo>
                  <a:cubicBezTo>
                    <a:pt x="129" y="17"/>
                    <a:pt x="130" y="17"/>
                    <a:pt x="131" y="16"/>
                  </a:cubicBezTo>
                  <a:cubicBezTo>
                    <a:pt x="131" y="16"/>
                    <a:pt x="132" y="16"/>
                    <a:pt x="133" y="17"/>
                  </a:cubicBezTo>
                  <a:cubicBezTo>
                    <a:pt x="132" y="17"/>
                    <a:pt x="131" y="18"/>
                    <a:pt x="130" y="18"/>
                  </a:cubicBezTo>
                  <a:cubicBezTo>
                    <a:pt x="129" y="18"/>
                    <a:pt x="128" y="18"/>
                    <a:pt x="128" y="18"/>
                  </a:cubicBezTo>
                  <a:close/>
                  <a:moveTo>
                    <a:pt x="129" y="22"/>
                  </a:moveTo>
                  <a:cubicBezTo>
                    <a:pt x="129" y="22"/>
                    <a:pt x="128" y="23"/>
                    <a:pt x="128" y="23"/>
                  </a:cubicBezTo>
                  <a:cubicBezTo>
                    <a:pt x="127" y="23"/>
                    <a:pt x="127" y="23"/>
                    <a:pt x="127" y="23"/>
                  </a:cubicBezTo>
                  <a:cubicBezTo>
                    <a:pt x="127" y="23"/>
                    <a:pt x="128" y="22"/>
                    <a:pt x="129" y="22"/>
                  </a:cubicBezTo>
                  <a:cubicBezTo>
                    <a:pt x="129" y="22"/>
                    <a:pt x="129" y="22"/>
                    <a:pt x="129" y="22"/>
                  </a:cubicBezTo>
                  <a:close/>
                  <a:moveTo>
                    <a:pt x="132" y="22"/>
                  </a:moveTo>
                  <a:cubicBezTo>
                    <a:pt x="132" y="22"/>
                    <a:pt x="133" y="22"/>
                    <a:pt x="133" y="22"/>
                  </a:cubicBezTo>
                  <a:cubicBezTo>
                    <a:pt x="135" y="23"/>
                    <a:pt x="137" y="24"/>
                    <a:pt x="140" y="24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38" y="24"/>
                    <a:pt x="137" y="24"/>
                    <a:pt x="136" y="24"/>
                  </a:cubicBezTo>
                  <a:cubicBezTo>
                    <a:pt x="134" y="24"/>
                    <a:pt x="132" y="24"/>
                    <a:pt x="130" y="23"/>
                  </a:cubicBezTo>
                  <a:cubicBezTo>
                    <a:pt x="131" y="23"/>
                    <a:pt x="131" y="23"/>
                    <a:pt x="132" y="22"/>
                  </a:cubicBezTo>
                  <a:close/>
                  <a:moveTo>
                    <a:pt x="163" y="18"/>
                  </a:moveTo>
                  <a:cubicBezTo>
                    <a:pt x="163" y="17"/>
                    <a:pt x="162" y="17"/>
                    <a:pt x="162" y="17"/>
                  </a:cubicBezTo>
                  <a:cubicBezTo>
                    <a:pt x="164" y="17"/>
                    <a:pt x="165" y="18"/>
                    <a:pt x="167" y="19"/>
                  </a:cubicBezTo>
                  <a:cubicBezTo>
                    <a:pt x="167" y="19"/>
                    <a:pt x="168" y="20"/>
                    <a:pt x="168" y="20"/>
                  </a:cubicBezTo>
                  <a:cubicBezTo>
                    <a:pt x="167" y="19"/>
                    <a:pt x="165" y="18"/>
                    <a:pt x="163" y="18"/>
                  </a:cubicBezTo>
                  <a:close/>
                  <a:moveTo>
                    <a:pt x="178" y="27"/>
                  </a:moveTo>
                  <a:cubicBezTo>
                    <a:pt x="174" y="25"/>
                    <a:pt x="170" y="23"/>
                    <a:pt x="165" y="21"/>
                  </a:cubicBezTo>
                  <a:cubicBezTo>
                    <a:pt x="165" y="21"/>
                    <a:pt x="166" y="21"/>
                    <a:pt x="166" y="20"/>
                  </a:cubicBezTo>
                  <a:cubicBezTo>
                    <a:pt x="170" y="22"/>
                    <a:pt x="174" y="24"/>
                    <a:pt x="178" y="27"/>
                  </a:cubicBezTo>
                  <a:close/>
                  <a:moveTo>
                    <a:pt x="164" y="22"/>
                  </a:moveTo>
                  <a:cubicBezTo>
                    <a:pt x="164" y="22"/>
                    <a:pt x="164" y="22"/>
                    <a:pt x="164" y="23"/>
                  </a:cubicBezTo>
                  <a:cubicBezTo>
                    <a:pt x="164" y="23"/>
                    <a:pt x="164" y="23"/>
                    <a:pt x="164" y="23"/>
                  </a:cubicBezTo>
                  <a:cubicBezTo>
                    <a:pt x="163" y="23"/>
                    <a:pt x="161" y="24"/>
                    <a:pt x="160" y="24"/>
                  </a:cubicBezTo>
                  <a:cubicBezTo>
                    <a:pt x="160" y="24"/>
                    <a:pt x="160" y="24"/>
                    <a:pt x="160" y="24"/>
                  </a:cubicBezTo>
                  <a:cubicBezTo>
                    <a:pt x="160" y="24"/>
                    <a:pt x="160" y="23"/>
                    <a:pt x="159" y="23"/>
                  </a:cubicBezTo>
                  <a:cubicBezTo>
                    <a:pt x="158" y="23"/>
                    <a:pt x="158" y="23"/>
                    <a:pt x="157" y="24"/>
                  </a:cubicBezTo>
                  <a:cubicBezTo>
                    <a:pt x="155" y="23"/>
                    <a:pt x="154" y="23"/>
                    <a:pt x="152" y="22"/>
                  </a:cubicBezTo>
                  <a:cubicBezTo>
                    <a:pt x="152" y="22"/>
                    <a:pt x="151" y="22"/>
                    <a:pt x="150" y="21"/>
                  </a:cubicBezTo>
                  <a:cubicBezTo>
                    <a:pt x="152" y="20"/>
                    <a:pt x="153" y="20"/>
                    <a:pt x="155" y="19"/>
                  </a:cubicBezTo>
                  <a:cubicBezTo>
                    <a:pt x="158" y="20"/>
                    <a:pt x="161" y="21"/>
                    <a:pt x="164" y="22"/>
                  </a:cubicBezTo>
                  <a:close/>
                  <a:moveTo>
                    <a:pt x="193" y="49"/>
                  </a:moveTo>
                  <a:cubicBezTo>
                    <a:pt x="193" y="49"/>
                    <a:pt x="194" y="49"/>
                    <a:pt x="194" y="49"/>
                  </a:cubicBezTo>
                  <a:cubicBezTo>
                    <a:pt x="195" y="51"/>
                    <a:pt x="196" y="52"/>
                    <a:pt x="198" y="54"/>
                  </a:cubicBezTo>
                  <a:cubicBezTo>
                    <a:pt x="195" y="52"/>
                    <a:pt x="193" y="51"/>
                    <a:pt x="191" y="49"/>
                  </a:cubicBezTo>
                  <a:cubicBezTo>
                    <a:pt x="192" y="49"/>
                    <a:pt x="192" y="49"/>
                    <a:pt x="193" y="49"/>
                  </a:cubicBezTo>
                  <a:close/>
                  <a:moveTo>
                    <a:pt x="192" y="43"/>
                  </a:moveTo>
                  <a:cubicBezTo>
                    <a:pt x="192" y="43"/>
                    <a:pt x="193" y="43"/>
                    <a:pt x="193" y="42"/>
                  </a:cubicBezTo>
                  <a:cubicBezTo>
                    <a:pt x="193" y="43"/>
                    <a:pt x="194" y="44"/>
                    <a:pt x="195" y="45"/>
                  </a:cubicBezTo>
                  <a:cubicBezTo>
                    <a:pt x="194" y="44"/>
                    <a:pt x="193" y="43"/>
                    <a:pt x="192" y="43"/>
                  </a:cubicBezTo>
                  <a:close/>
                  <a:moveTo>
                    <a:pt x="229" y="141"/>
                  </a:moveTo>
                  <a:cubicBezTo>
                    <a:pt x="230" y="132"/>
                    <a:pt x="230" y="122"/>
                    <a:pt x="230" y="113"/>
                  </a:cubicBezTo>
                  <a:cubicBezTo>
                    <a:pt x="231" y="113"/>
                    <a:pt x="231" y="113"/>
                    <a:pt x="231" y="113"/>
                  </a:cubicBezTo>
                  <a:cubicBezTo>
                    <a:pt x="231" y="122"/>
                    <a:pt x="231" y="132"/>
                    <a:pt x="229" y="141"/>
                  </a:cubicBezTo>
                  <a:close/>
                  <a:moveTo>
                    <a:pt x="231" y="101"/>
                  </a:moveTo>
                  <a:cubicBezTo>
                    <a:pt x="231" y="102"/>
                    <a:pt x="231" y="103"/>
                    <a:pt x="232" y="103"/>
                  </a:cubicBezTo>
                  <a:cubicBezTo>
                    <a:pt x="232" y="103"/>
                    <a:pt x="231" y="104"/>
                    <a:pt x="231" y="104"/>
                  </a:cubicBezTo>
                  <a:cubicBezTo>
                    <a:pt x="231" y="103"/>
                    <a:pt x="231" y="102"/>
                    <a:pt x="231" y="101"/>
                  </a:cubicBezTo>
                  <a:close/>
                  <a:moveTo>
                    <a:pt x="229" y="97"/>
                  </a:moveTo>
                  <a:cubicBezTo>
                    <a:pt x="229" y="98"/>
                    <a:pt x="229" y="99"/>
                    <a:pt x="230" y="99"/>
                  </a:cubicBezTo>
                  <a:cubicBezTo>
                    <a:pt x="230" y="99"/>
                    <a:pt x="229" y="99"/>
                    <a:pt x="229" y="99"/>
                  </a:cubicBezTo>
                  <a:cubicBezTo>
                    <a:pt x="229" y="99"/>
                    <a:pt x="229" y="100"/>
                    <a:pt x="228" y="100"/>
                  </a:cubicBezTo>
                  <a:cubicBezTo>
                    <a:pt x="228" y="99"/>
                    <a:pt x="228" y="99"/>
                    <a:pt x="228" y="98"/>
                  </a:cubicBezTo>
                  <a:cubicBezTo>
                    <a:pt x="228" y="98"/>
                    <a:pt x="228" y="98"/>
                    <a:pt x="229" y="97"/>
                  </a:cubicBezTo>
                  <a:close/>
                  <a:moveTo>
                    <a:pt x="227" y="96"/>
                  </a:moveTo>
                  <a:cubicBezTo>
                    <a:pt x="227" y="95"/>
                    <a:pt x="226" y="94"/>
                    <a:pt x="226" y="92"/>
                  </a:cubicBezTo>
                  <a:cubicBezTo>
                    <a:pt x="226" y="92"/>
                    <a:pt x="226" y="92"/>
                    <a:pt x="226" y="92"/>
                  </a:cubicBezTo>
                  <a:cubicBezTo>
                    <a:pt x="226" y="94"/>
                    <a:pt x="227" y="95"/>
                    <a:pt x="228" y="96"/>
                  </a:cubicBezTo>
                  <a:cubicBezTo>
                    <a:pt x="228" y="96"/>
                    <a:pt x="227" y="96"/>
                    <a:pt x="227" y="96"/>
                  </a:cubicBezTo>
                  <a:close/>
                  <a:moveTo>
                    <a:pt x="227" y="92"/>
                  </a:moveTo>
                  <a:cubicBezTo>
                    <a:pt x="228" y="91"/>
                    <a:pt x="228" y="91"/>
                    <a:pt x="228" y="91"/>
                  </a:cubicBezTo>
                  <a:cubicBezTo>
                    <a:pt x="229" y="93"/>
                    <a:pt x="229" y="94"/>
                    <a:pt x="230" y="96"/>
                  </a:cubicBezTo>
                  <a:cubicBezTo>
                    <a:pt x="229" y="95"/>
                    <a:pt x="228" y="93"/>
                    <a:pt x="227" y="92"/>
                  </a:cubicBezTo>
                  <a:close/>
                  <a:moveTo>
                    <a:pt x="228" y="89"/>
                  </a:moveTo>
                  <a:cubicBezTo>
                    <a:pt x="227" y="89"/>
                    <a:pt x="227" y="90"/>
                    <a:pt x="226" y="90"/>
                  </a:cubicBezTo>
                  <a:cubicBezTo>
                    <a:pt x="225" y="89"/>
                    <a:pt x="225" y="87"/>
                    <a:pt x="224" y="86"/>
                  </a:cubicBezTo>
                  <a:cubicBezTo>
                    <a:pt x="224" y="86"/>
                    <a:pt x="224" y="86"/>
                    <a:pt x="224" y="86"/>
                  </a:cubicBezTo>
                  <a:cubicBezTo>
                    <a:pt x="225" y="85"/>
                    <a:pt x="226" y="85"/>
                    <a:pt x="227" y="84"/>
                  </a:cubicBezTo>
                  <a:cubicBezTo>
                    <a:pt x="227" y="86"/>
                    <a:pt x="228" y="87"/>
                    <a:pt x="228" y="89"/>
                  </a:cubicBezTo>
                  <a:cubicBezTo>
                    <a:pt x="228" y="89"/>
                    <a:pt x="228" y="89"/>
                    <a:pt x="228" y="89"/>
                  </a:cubicBezTo>
                  <a:close/>
                  <a:moveTo>
                    <a:pt x="225" y="97"/>
                  </a:moveTo>
                  <a:cubicBezTo>
                    <a:pt x="225" y="97"/>
                    <a:pt x="225" y="97"/>
                    <a:pt x="225" y="97"/>
                  </a:cubicBezTo>
                  <a:cubicBezTo>
                    <a:pt x="225" y="96"/>
                    <a:pt x="224" y="95"/>
                    <a:pt x="224" y="94"/>
                  </a:cubicBezTo>
                  <a:cubicBezTo>
                    <a:pt x="224" y="93"/>
                    <a:pt x="224" y="93"/>
                    <a:pt x="224" y="93"/>
                  </a:cubicBezTo>
                  <a:cubicBezTo>
                    <a:pt x="225" y="95"/>
                    <a:pt x="225" y="96"/>
                    <a:pt x="225" y="97"/>
                  </a:cubicBezTo>
                  <a:close/>
                  <a:moveTo>
                    <a:pt x="142" y="227"/>
                  </a:moveTo>
                  <a:cubicBezTo>
                    <a:pt x="143" y="226"/>
                    <a:pt x="144" y="225"/>
                    <a:pt x="145" y="225"/>
                  </a:cubicBezTo>
                  <a:cubicBezTo>
                    <a:pt x="144" y="225"/>
                    <a:pt x="144" y="226"/>
                    <a:pt x="143" y="227"/>
                  </a:cubicBezTo>
                  <a:cubicBezTo>
                    <a:pt x="143" y="227"/>
                    <a:pt x="142" y="227"/>
                    <a:pt x="142" y="227"/>
                  </a:cubicBezTo>
                  <a:close/>
                  <a:moveTo>
                    <a:pt x="143" y="227"/>
                  </a:moveTo>
                  <a:cubicBezTo>
                    <a:pt x="142" y="227"/>
                    <a:pt x="142" y="227"/>
                    <a:pt x="142" y="227"/>
                  </a:cubicBezTo>
                  <a:cubicBezTo>
                    <a:pt x="142" y="227"/>
                    <a:pt x="142" y="228"/>
                    <a:pt x="142" y="228"/>
                  </a:cubicBezTo>
                  <a:cubicBezTo>
                    <a:pt x="142" y="228"/>
                    <a:pt x="141" y="228"/>
                    <a:pt x="141" y="228"/>
                  </a:cubicBezTo>
                  <a:cubicBezTo>
                    <a:pt x="141" y="228"/>
                    <a:pt x="141" y="228"/>
                    <a:pt x="141" y="227"/>
                  </a:cubicBezTo>
                  <a:cubicBezTo>
                    <a:pt x="141" y="227"/>
                    <a:pt x="141" y="227"/>
                    <a:pt x="141" y="227"/>
                  </a:cubicBezTo>
                  <a:cubicBezTo>
                    <a:pt x="142" y="227"/>
                    <a:pt x="142" y="227"/>
                    <a:pt x="143" y="227"/>
                  </a:cubicBezTo>
                  <a:close/>
                  <a:moveTo>
                    <a:pt x="130" y="228"/>
                  </a:moveTo>
                  <a:cubicBezTo>
                    <a:pt x="130" y="227"/>
                    <a:pt x="130" y="227"/>
                    <a:pt x="130" y="226"/>
                  </a:cubicBezTo>
                  <a:cubicBezTo>
                    <a:pt x="130" y="226"/>
                    <a:pt x="130" y="225"/>
                    <a:pt x="131" y="225"/>
                  </a:cubicBezTo>
                  <a:cubicBezTo>
                    <a:pt x="139" y="218"/>
                    <a:pt x="146" y="211"/>
                    <a:pt x="154" y="203"/>
                  </a:cubicBezTo>
                  <a:cubicBezTo>
                    <a:pt x="159" y="200"/>
                    <a:pt x="163" y="196"/>
                    <a:pt x="168" y="192"/>
                  </a:cubicBezTo>
                  <a:cubicBezTo>
                    <a:pt x="168" y="192"/>
                    <a:pt x="169" y="192"/>
                    <a:pt x="169" y="192"/>
                  </a:cubicBezTo>
                  <a:cubicBezTo>
                    <a:pt x="169" y="191"/>
                    <a:pt x="169" y="191"/>
                    <a:pt x="170" y="191"/>
                  </a:cubicBezTo>
                  <a:cubicBezTo>
                    <a:pt x="171" y="190"/>
                    <a:pt x="172" y="189"/>
                    <a:pt x="173" y="188"/>
                  </a:cubicBezTo>
                  <a:cubicBezTo>
                    <a:pt x="167" y="194"/>
                    <a:pt x="161" y="200"/>
                    <a:pt x="155" y="206"/>
                  </a:cubicBezTo>
                  <a:cubicBezTo>
                    <a:pt x="151" y="209"/>
                    <a:pt x="146" y="213"/>
                    <a:pt x="143" y="217"/>
                  </a:cubicBezTo>
                  <a:cubicBezTo>
                    <a:pt x="142" y="218"/>
                    <a:pt x="142" y="218"/>
                    <a:pt x="143" y="219"/>
                  </a:cubicBezTo>
                  <a:cubicBezTo>
                    <a:pt x="140" y="221"/>
                    <a:pt x="138" y="223"/>
                    <a:pt x="136" y="225"/>
                  </a:cubicBezTo>
                  <a:cubicBezTo>
                    <a:pt x="134" y="226"/>
                    <a:pt x="132" y="227"/>
                    <a:pt x="130" y="228"/>
                  </a:cubicBezTo>
                  <a:close/>
                  <a:moveTo>
                    <a:pt x="138" y="227"/>
                  </a:moveTo>
                  <a:cubicBezTo>
                    <a:pt x="138" y="227"/>
                    <a:pt x="138" y="228"/>
                    <a:pt x="137" y="228"/>
                  </a:cubicBezTo>
                  <a:cubicBezTo>
                    <a:pt x="137" y="228"/>
                    <a:pt x="136" y="228"/>
                    <a:pt x="135" y="228"/>
                  </a:cubicBezTo>
                  <a:cubicBezTo>
                    <a:pt x="135" y="228"/>
                    <a:pt x="136" y="228"/>
                    <a:pt x="136" y="228"/>
                  </a:cubicBezTo>
                  <a:cubicBezTo>
                    <a:pt x="137" y="227"/>
                    <a:pt x="137" y="227"/>
                    <a:pt x="138" y="227"/>
                  </a:cubicBezTo>
                  <a:close/>
                  <a:moveTo>
                    <a:pt x="121" y="226"/>
                  </a:moveTo>
                  <a:cubicBezTo>
                    <a:pt x="121" y="226"/>
                    <a:pt x="121" y="226"/>
                    <a:pt x="121" y="226"/>
                  </a:cubicBezTo>
                  <a:cubicBezTo>
                    <a:pt x="121" y="225"/>
                    <a:pt x="122" y="224"/>
                    <a:pt x="123" y="223"/>
                  </a:cubicBezTo>
                  <a:cubicBezTo>
                    <a:pt x="123" y="224"/>
                    <a:pt x="123" y="224"/>
                    <a:pt x="124" y="224"/>
                  </a:cubicBezTo>
                  <a:cubicBezTo>
                    <a:pt x="123" y="225"/>
                    <a:pt x="122" y="225"/>
                    <a:pt x="121" y="226"/>
                  </a:cubicBezTo>
                  <a:close/>
                  <a:moveTo>
                    <a:pt x="124" y="228"/>
                  </a:move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2" y="228"/>
                  </a:cubicBezTo>
                  <a:cubicBezTo>
                    <a:pt x="123" y="228"/>
                    <a:pt x="123" y="228"/>
                    <a:pt x="123" y="228"/>
                  </a:cubicBezTo>
                  <a:cubicBezTo>
                    <a:pt x="123" y="228"/>
                    <a:pt x="123" y="228"/>
                    <a:pt x="124" y="228"/>
                  </a:cubicBezTo>
                  <a:close/>
                  <a:moveTo>
                    <a:pt x="115" y="215"/>
                  </a:moveTo>
                  <a:cubicBezTo>
                    <a:pt x="115" y="215"/>
                    <a:pt x="114" y="215"/>
                    <a:pt x="114" y="215"/>
                  </a:cubicBezTo>
                  <a:cubicBezTo>
                    <a:pt x="115" y="214"/>
                    <a:pt x="116" y="213"/>
                    <a:pt x="117" y="212"/>
                  </a:cubicBezTo>
                  <a:cubicBezTo>
                    <a:pt x="118" y="213"/>
                    <a:pt x="118" y="213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9" y="214"/>
                    <a:pt x="119" y="214"/>
                    <a:pt x="119" y="214"/>
                  </a:cubicBezTo>
                  <a:cubicBezTo>
                    <a:pt x="118" y="215"/>
                    <a:pt x="116" y="215"/>
                    <a:pt x="115" y="215"/>
                  </a:cubicBezTo>
                  <a:close/>
                  <a:moveTo>
                    <a:pt x="118" y="223"/>
                  </a:moveTo>
                  <a:cubicBezTo>
                    <a:pt x="117" y="223"/>
                    <a:pt x="117" y="223"/>
                    <a:pt x="116" y="224"/>
                  </a:cubicBezTo>
                  <a:cubicBezTo>
                    <a:pt x="116" y="223"/>
                    <a:pt x="116" y="223"/>
                    <a:pt x="115" y="223"/>
                  </a:cubicBezTo>
                  <a:cubicBezTo>
                    <a:pt x="116" y="223"/>
                    <a:pt x="117" y="222"/>
                    <a:pt x="117" y="222"/>
                  </a:cubicBezTo>
                  <a:cubicBezTo>
                    <a:pt x="117" y="222"/>
                    <a:pt x="118" y="222"/>
                    <a:pt x="118" y="223"/>
                  </a:cubicBezTo>
                  <a:close/>
                  <a:moveTo>
                    <a:pt x="110" y="219"/>
                  </a:moveTo>
                  <a:cubicBezTo>
                    <a:pt x="110" y="219"/>
                    <a:pt x="111" y="219"/>
                    <a:pt x="111" y="219"/>
                  </a:cubicBezTo>
                  <a:cubicBezTo>
                    <a:pt x="111" y="219"/>
                    <a:pt x="111" y="218"/>
                    <a:pt x="112" y="218"/>
                  </a:cubicBezTo>
                  <a:cubicBezTo>
                    <a:pt x="112" y="219"/>
                    <a:pt x="113" y="219"/>
                    <a:pt x="113" y="219"/>
                  </a:cubicBezTo>
                  <a:cubicBezTo>
                    <a:pt x="113" y="220"/>
                    <a:pt x="113" y="220"/>
                    <a:pt x="112" y="221"/>
                  </a:cubicBezTo>
                  <a:cubicBezTo>
                    <a:pt x="112" y="220"/>
                    <a:pt x="111" y="220"/>
                    <a:pt x="110" y="219"/>
                  </a:cubicBezTo>
                  <a:close/>
                  <a:moveTo>
                    <a:pt x="114" y="230"/>
                  </a:moveTo>
                  <a:cubicBezTo>
                    <a:pt x="113" y="230"/>
                    <a:pt x="113" y="230"/>
                    <a:pt x="112" y="230"/>
                  </a:cubicBezTo>
                  <a:cubicBezTo>
                    <a:pt x="112" y="230"/>
                    <a:pt x="111" y="229"/>
                    <a:pt x="110" y="229"/>
                  </a:cubicBezTo>
                  <a:cubicBezTo>
                    <a:pt x="111" y="229"/>
                    <a:pt x="111" y="229"/>
                    <a:pt x="111" y="228"/>
                  </a:cubicBezTo>
                  <a:cubicBezTo>
                    <a:pt x="112" y="229"/>
                    <a:pt x="113" y="229"/>
                    <a:pt x="114" y="230"/>
                  </a:cubicBezTo>
                  <a:close/>
                  <a:moveTo>
                    <a:pt x="82" y="198"/>
                  </a:moveTo>
                  <a:cubicBezTo>
                    <a:pt x="82" y="198"/>
                    <a:pt x="82" y="197"/>
                    <a:pt x="83" y="197"/>
                  </a:cubicBezTo>
                  <a:cubicBezTo>
                    <a:pt x="83" y="197"/>
                    <a:pt x="83" y="197"/>
                    <a:pt x="83" y="197"/>
                  </a:cubicBezTo>
                  <a:cubicBezTo>
                    <a:pt x="83" y="198"/>
                    <a:pt x="82" y="198"/>
                    <a:pt x="82" y="199"/>
                  </a:cubicBezTo>
                  <a:lnTo>
                    <a:pt x="82" y="198"/>
                  </a:lnTo>
                  <a:close/>
                  <a:moveTo>
                    <a:pt x="82" y="203"/>
                  </a:moveTo>
                  <a:cubicBezTo>
                    <a:pt x="82" y="203"/>
                    <a:pt x="81" y="203"/>
                    <a:pt x="81" y="203"/>
                  </a:cubicBezTo>
                  <a:cubicBezTo>
                    <a:pt x="81" y="203"/>
                    <a:pt x="81" y="203"/>
                    <a:pt x="80" y="203"/>
                  </a:cubicBezTo>
                  <a:cubicBezTo>
                    <a:pt x="80" y="202"/>
                    <a:pt x="81" y="202"/>
                    <a:pt x="81" y="202"/>
                  </a:cubicBezTo>
                  <a:cubicBezTo>
                    <a:pt x="81" y="202"/>
                    <a:pt x="81" y="202"/>
                    <a:pt x="81" y="202"/>
                  </a:cubicBezTo>
                  <a:cubicBezTo>
                    <a:pt x="81" y="202"/>
                    <a:pt x="81" y="203"/>
                    <a:pt x="82" y="203"/>
                  </a:cubicBezTo>
                  <a:close/>
                  <a:moveTo>
                    <a:pt x="69" y="210"/>
                  </a:moveTo>
                  <a:cubicBezTo>
                    <a:pt x="68" y="209"/>
                    <a:pt x="67" y="208"/>
                    <a:pt x="66" y="207"/>
                  </a:cubicBezTo>
                  <a:cubicBezTo>
                    <a:pt x="66" y="207"/>
                    <a:pt x="66" y="207"/>
                    <a:pt x="66" y="207"/>
                  </a:cubicBezTo>
                  <a:cubicBezTo>
                    <a:pt x="68" y="209"/>
                    <a:pt x="70" y="210"/>
                    <a:pt x="71" y="212"/>
                  </a:cubicBezTo>
                  <a:cubicBezTo>
                    <a:pt x="71" y="212"/>
                    <a:pt x="71" y="212"/>
                    <a:pt x="71" y="212"/>
                  </a:cubicBezTo>
                  <a:cubicBezTo>
                    <a:pt x="70" y="212"/>
                    <a:pt x="70" y="212"/>
                    <a:pt x="69" y="212"/>
                  </a:cubicBezTo>
                  <a:cubicBezTo>
                    <a:pt x="69" y="212"/>
                    <a:pt x="69" y="211"/>
                    <a:pt x="69" y="211"/>
                  </a:cubicBezTo>
                  <a:cubicBezTo>
                    <a:pt x="69" y="211"/>
                    <a:pt x="69" y="210"/>
                    <a:pt x="69" y="210"/>
                  </a:cubicBezTo>
                  <a:close/>
                  <a:moveTo>
                    <a:pt x="59" y="213"/>
                  </a:moveTo>
                  <a:cubicBezTo>
                    <a:pt x="59" y="213"/>
                    <a:pt x="58" y="212"/>
                    <a:pt x="57" y="211"/>
                  </a:cubicBezTo>
                  <a:cubicBezTo>
                    <a:pt x="60" y="213"/>
                    <a:pt x="62" y="215"/>
                    <a:pt x="65" y="216"/>
                  </a:cubicBezTo>
                  <a:cubicBezTo>
                    <a:pt x="63" y="215"/>
                    <a:pt x="61" y="214"/>
                    <a:pt x="59" y="213"/>
                  </a:cubicBezTo>
                  <a:close/>
                  <a:moveTo>
                    <a:pt x="60" y="216"/>
                  </a:moveTo>
                  <a:cubicBezTo>
                    <a:pt x="58" y="215"/>
                    <a:pt x="55" y="213"/>
                    <a:pt x="53" y="212"/>
                  </a:cubicBezTo>
                  <a:cubicBezTo>
                    <a:pt x="55" y="213"/>
                    <a:pt x="57" y="214"/>
                    <a:pt x="59" y="215"/>
                  </a:cubicBezTo>
                  <a:cubicBezTo>
                    <a:pt x="59" y="215"/>
                    <a:pt x="60" y="216"/>
                    <a:pt x="60" y="216"/>
                  </a:cubicBezTo>
                  <a:close/>
                  <a:moveTo>
                    <a:pt x="55" y="204"/>
                  </a:moveTo>
                  <a:cubicBezTo>
                    <a:pt x="55" y="204"/>
                    <a:pt x="56" y="205"/>
                    <a:pt x="56" y="205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8" y="207"/>
                    <a:pt x="59" y="208"/>
                    <a:pt x="60" y="209"/>
                  </a:cubicBezTo>
                  <a:cubicBezTo>
                    <a:pt x="59" y="209"/>
                    <a:pt x="59" y="208"/>
                    <a:pt x="59" y="208"/>
                  </a:cubicBezTo>
                  <a:cubicBezTo>
                    <a:pt x="58" y="208"/>
                    <a:pt x="58" y="209"/>
                    <a:pt x="58" y="209"/>
                  </a:cubicBezTo>
                  <a:cubicBezTo>
                    <a:pt x="57" y="208"/>
                    <a:pt x="56" y="208"/>
                    <a:pt x="55" y="207"/>
                  </a:cubicBezTo>
                  <a:cubicBezTo>
                    <a:pt x="55" y="207"/>
                    <a:pt x="55" y="206"/>
                    <a:pt x="55" y="206"/>
                  </a:cubicBezTo>
                  <a:cubicBezTo>
                    <a:pt x="55" y="205"/>
                    <a:pt x="55" y="204"/>
                    <a:pt x="55" y="204"/>
                  </a:cubicBezTo>
                  <a:close/>
                  <a:moveTo>
                    <a:pt x="29" y="138"/>
                  </a:moveTo>
                  <a:cubicBezTo>
                    <a:pt x="29" y="137"/>
                    <a:pt x="30" y="137"/>
                    <a:pt x="30" y="136"/>
                  </a:cubicBezTo>
                  <a:cubicBezTo>
                    <a:pt x="30" y="136"/>
                    <a:pt x="30" y="137"/>
                    <a:pt x="30" y="137"/>
                  </a:cubicBezTo>
                  <a:cubicBezTo>
                    <a:pt x="30" y="138"/>
                    <a:pt x="29" y="140"/>
                    <a:pt x="29" y="141"/>
                  </a:cubicBezTo>
                  <a:cubicBezTo>
                    <a:pt x="29" y="140"/>
                    <a:pt x="29" y="139"/>
                    <a:pt x="29" y="138"/>
                  </a:cubicBezTo>
                  <a:close/>
                  <a:moveTo>
                    <a:pt x="28" y="136"/>
                  </a:moveTo>
                  <a:cubicBezTo>
                    <a:pt x="28" y="136"/>
                    <a:pt x="28" y="136"/>
                    <a:pt x="28" y="136"/>
                  </a:cubicBezTo>
                  <a:cubicBezTo>
                    <a:pt x="27" y="129"/>
                    <a:pt x="25" y="122"/>
                    <a:pt x="24" y="115"/>
                  </a:cubicBezTo>
                  <a:cubicBezTo>
                    <a:pt x="25" y="121"/>
                    <a:pt x="27" y="126"/>
                    <a:pt x="29" y="131"/>
                  </a:cubicBezTo>
                  <a:cubicBezTo>
                    <a:pt x="29" y="133"/>
                    <a:pt x="28" y="134"/>
                    <a:pt x="28" y="136"/>
                  </a:cubicBezTo>
                  <a:close/>
                  <a:moveTo>
                    <a:pt x="28" y="108"/>
                  </a:moveTo>
                  <a:cubicBezTo>
                    <a:pt x="27" y="106"/>
                    <a:pt x="27" y="104"/>
                    <a:pt x="26" y="102"/>
                  </a:cubicBezTo>
                  <a:cubicBezTo>
                    <a:pt x="27" y="102"/>
                    <a:pt x="28" y="101"/>
                    <a:pt x="28" y="101"/>
                  </a:cubicBezTo>
                  <a:cubicBezTo>
                    <a:pt x="30" y="104"/>
                    <a:pt x="31" y="108"/>
                    <a:pt x="32" y="111"/>
                  </a:cubicBezTo>
                  <a:cubicBezTo>
                    <a:pt x="32" y="113"/>
                    <a:pt x="31" y="115"/>
                    <a:pt x="31" y="117"/>
                  </a:cubicBezTo>
                  <a:cubicBezTo>
                    <a:pt x="30" y="114"/>
                    <a:pt x="29" y="111"/>
                    <a:pt x="28" y="108"/>
                  </a:cubicBezTo>
                  <a:close/>
                  <a:moveTo>
                    <a:pt x="25" y="87"/>
                  </a:moveTo>
                  <a:cubicBezTo>
                    <a:pt x="25" y="87"/>
                    <a:pt x="25" y="87"/>
                    <a:pt x="24" y="87"/>
                  </a:cubicBezTo>
                  <a:cubicBezTo>
                    <a:pt x="24" y="86"/>
                    <a:pt x="24" y="86"/>
                    <a:pt x="24" y="86"/>
                  </a:cubicBezTo>
                  <a:cubicBezTo>
                    <a:pt x="25" y="85"/>
                    <a:pt x="25" y="85"/>
                    <a:pt x="26" y="84"/>
                  </a:cubicBezTo>
                  <a:cubicBezTo>
                    <a:pt x="26" y="84"/>
                    <a:pt x="26" y="84"/>
                    <a:pt x="27" y="84"/>
                  </a:cubicBezTo>
                  <a:cubicBezTo>
                    <a:pt x="26" y="85"/>
                    <a:pt x="25" y="86"/>
                    <a:pt x="25" y="87"/>
                  </a:cubicBezTo>
                  <a:close/>
                  <a:moveTo>
                    <a:pt x="28" y="86"/>
                  </a:moveTo>
                  <a:cubicBezTo>
                    <a:pt x="27" y="87"/>
                    <a:pt x="26" y="88"/>
                    <a:pt x="26" y="89"/>
                  </a:cubicBezTo>
                  <a:cubicBezTo>
                    <a:pt x="25" y="89"/>
                    <a:pt x="25" y="89"/>
                    <a:pt x="25" y="88"/>
                  </a:cubicBezTo>
                  <a:cubicBezTo>
                    <a:pt x="25" y="88"/>
                    <a:pt x="26" y="88"/>
                    <a:pt x="26" y="88"/>
                  </a:cubicBezTo>
                  <a:cubicBezTo>
                    <a:pt x="27" y="87"/>
                    <a:pt x="27" y="87"/>
                    <a:pt x="28" y="86"/>
                  </a:cubicBezTo>
                  <a:close/>
                  <a:moveTo>
                    <a:pt x="26" y="94"/>
                  </a:moveTo>
                  <a:cubicBezTo>
                    <a:pt x="26" y="95"/>
                    <a:pt x="26" y="95"/>
                    <a:pt x="26" y="95"/>
                  </a:cubicBezTo>
                  <a:cubicBezTo>
                    <a:pt x="26" y="95"/>
                    <a:pt x="26" y="95"/>
                    <a:pt x="26" y="95"/>
                  </a:cubicBezTo>
                  <a:cubicBezTo>
                    <a:pt x="26" y="96"/>
                    <a:pt x="26" y="97"/>
                    <a:pt x="25" y="98"/>
                  </a:cubicBezTo>
                  <a:cubicBezTo>
                    <a:pt x="25" y="97"/>
                    <a:pt x="25" y="96"/>
                    <a:pt x="25" y="95"/>
                  </a:cubicBezTo>
                  <a:cubicBezTo>
                    <a:pt x="25" y="95"/>
                    <a:pt x="26" y="95"/>
                    <a:pt x="26" y="94"/>
                  </a:cubicBezTo>
                  <a:close/>
                  <a:moveTo>
                    <a:pt x="27" y="97"/>
                  </a:moveTo>
                  <a:cubicBezTo>
                    <a:pt x="27" y="98"/>
                    <a:pt x="28" y="99"/>
                    <a:pt x="28" y="99"/>
                  </a:cubicBezTo>
                  <a:cubicBezTo>
                    <a:pt x="27" y="100"/>
                    <a:pt x="27" y="100"/>
                    <a:pt x="26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6" y="99"/>
                    <a:pt x="27" y="98"/>
                    <a:pt x="27" y="97"/>
                  </a:cubicBezTo>
                  <a:close/>
                  <a:moveTo>
                    <a:pt x="113" y="25"/>
                  </a:moveTo>
                  <a:cubicBezTo>
                    <a:pt x="113" y="25"/>
                    <a:pt x="113" y="25"/>
                    <a:pt x="112" y="25"/>
                  </a:cubicBezTo>
                  <a:cubicBezTo>
                    <a:pt x="112" y="25"/>
                    <a:pt x="111" y="25"/>
                    <a:pt x="111" y="25"/>
                  </a:cubicBezTo>
                  <a:cubicBezTo>
                    <a:pt x="111" y="25"/>
                    <a:pt x="112" y="25"/>
                    <a:pt x="112" y="24"/>
                  </a:cubicBezTo>
                  <a:cubicBezTo>
                    <a:pt x="113" y="24"/>
                    <a:pt x="113" y="24"/>
                    <a:pt x="113" y="25"/>
                  </a:cubicBezTo>
                  <a:close/>
                  <a:moveTo>
                    <a:pt x="113" y="21"/>
                  </a:moveTo>
                  <a:cubicBezTo>
                    <a:pt x="113" y="21"/>
                    <a:pt x="114" y="21"/>
                    <a:pt x="114" y="21"/>
                  </a:cubicBezTo>
                  <a:cubicBezTo>
                    <a:pt x="114" y="21"/>
                    <a:pt x="115" y="21"/>
                    <a:pt x="116" y="21"/>
                  </a:cubicBezTo>
                  <a:cubicBezTo>
                    <a:pt x="116" y="21"/>
                    <a:pt x="115" y="21"/>
                    <a:pt x="115" y="21"/>
                  </a:cubicBezTo>
                  <a:cubicBezTo>
                    <a:pt x="114" y="21"/>
                    <a:pt x="114" y="21"/>
                    <a:pt x="113" y="21"/>
                  </a:cubicBezTo>
                  <a:close/>
                  <a:moveTo>
                    <a:pt x="112" y="19"/>
                  </a:moveTo>
                  <a:cubicBezTo>
                    <a:pt x="111" y="19"/>
                    <a:pt x="110" y="19"/>
                    <a:pt x="110" y="19"/>
                  </a:cubicBezTo>
                  <a:cubicBezTo>
                    <a:pt x="110" y="19"/>
                    <a:pt x="110" y="19"/>
                    <a:pt x="110" y="19"/>
                  </a:cubicBezTo>
                  <a:cubicBezTo>
                    <a:pt x="111" y="19"/>
                    <a:pt x="112" y="19"/>
                    <a:pt x="112" y="19"/>
                  </a:cubicBezTo>
                  <a:cubicBezTo>
                    <a:pt x="112" y="19"/>
                    <a:pt x="112" y="19"/>
                    <a:pt x="112" y="19"/>
                  </a:cubicBezTo>
                  <a:close/>
                  <a:moveTo>
                    <a:pt x="112" y="27"/>
                  </a:moveTo>
                  <a:cubicBezTo>
                    <a:pt x="114" y="27"/>
                    <a:pt x="115" y="27"/>
                    <a:pt x="117" y="27"/>
                  </a:cubicBezTo>
                  <a:cubicBezTo>
                    <a:pt x="115" y="27"/>
                    <a:pt x="114" y="28"/>
                    <a:pt x="113" y="29"/>
                  </a:cubicBezTo>
                  <a:cubicBezTo>
                    <a:pt x="111" y="29"/>
                    <a:pt x="110" y="29"/>
                    <a:pt x="108" y="29"/>
                  </a:cubicBezTo>
                  <a:cubicBezTo>
                    <a:pt x="110" y="28"/>
                    <a:pt x="111" y="28"/>
                    <a:pt x="112" y="27"/>
                  </a:cubicBezTo>
                  <a:close/>
                  <a:moveTo>
                    <a:pt x="156" y="17"/>
                  </a:moveTo>
                  <a:cubicBezTo>
                    <a:pt x="157" y="18"/>
                    <a:pt x="158" y="18"/>
                    <a:pt x="160" y="19"/>
                  </a:cubicBezTo>
                  <a:cubicBezTo>
                    <a:pt x="158" y="18"/>
                    <a:pt x="157" y="18"/>
                    <a:pt x="155" y="17"/>
                  </a:cubicBezTo>
                  <a:cubicBezTo>
                    <a:pt x="155" y="17"/>
                    <a:pt x="155" y="17"/>
                    <a:pt x="154" y="17"/>
                  </a:cubicBezTo>
                  <a:cubicBezTo>
                    <a:pt x="154" y="17"/>
                    <a:pt x="154" y="17"/>
                    <a:pt x="154" y="17"/>
                  </a:cubicBezTo>
                  <a:cubicBezTo>
                    <a:pt x="151" y="16"/>
                    <a:pt x="148" y="15"/>
                    <a:pt x="145" y="14"/>
                  </a:cubicBezTo>
                  <a:cubicBezTo>
                    <a:pt x="146" y="14"/>
                    <a:pt x="146" y="14"/>
                    <a:pt x="146" y="14"/>
                  </a:cubicBezTo>
                  <a:cubicBezTo>
                    <a:pt x="146" y="14"/>
                    <a:pt x="146" y="14"/>
                    <a:pt x="147" y="14"/>
                  </a:cubicBezTo>
                  <a:cubicBezTo>
                    <a:pt x="147" y="14"/>
                    <a:pt x="147" y="14"/>
                    <a:pt x="147" y="14"/>
                  </a:cubicBezTo>
                  <a:cubicBezTo>
                    <a:pt x="150" y="15"/>
                    <a:pt x="153" y="16"/>
                    <a:pt x="156" y="17"/>
                  </a:cubicBezTo>
                  <a:close/>
                  <a:moveTo>
                    <a:pt x="149" y="12"/>
                  </a:moveTo>
                  <a:cubicBezTo>
                    <a:pt x="149" y="12"/>
                    <a:pt x="149" y="12"/>
                    <a:pt x="149" y="12"/>
                  </a:cubicBezTo>
                  <a:cubicBezTo>
                    <a:pt x="151" y="13"/>
                    <a:pt x="153" y="13"/>
                    <a:pt x="155" y="14"/>
                  </a:cubicBezTo>
                  <a:cubicBezTo>
                    <a:pt x="157" y="15"/>
                    <a:pt x="158" y="15"/>
                    <a:pt x="160" y="16"/>
                  </a:cubicBezTo>
                  <a:cubicBezTo>
                    <a:pt x="158" y="16"/>
                    <a:pt x="156" y="15"/>
                    <a:pt x="155" y="15"/>
                  </a:cubicBezTo>
                  <a:cubicBezTo>
                    <a:pt x="153" y="14"/>
                    <a:pt x="151" y="13"/>
                    <a:pt x="149" y="12"/>
                  </a:cubicBezTo>
                  <a:close/>
                  <a:moveTo>
                    <a:pt x="156" y="36"/>
                  </a:moveTo>
                  <a:cubicBezTo>
                    <a:pt x="158" y="36"/>
                    <a:pt x="160" y="36"/>
                    <a:pt x="163" y="36"/>
                  </a:cubicBezTo>
                  <a:cubicBezTo>
                    <a:pt x="161" y="37"/>
                    <a:pt x="160" y="37"/>
                    <a:pt x="158" y="38"/>
                  </a:cubicBezTo>
                  <a:cubicBezTo>
                    <a:pt x="156" y="39"/>
                    <a:pt x="154" y="39"/>
                    <a:pt x="152" y="39"/>
                  </a:cubicBezTo>
                  <a:cubicBezTo>
                    <a:pt x="153" y="38"/>
                    <a:pt x="155" y="37"/>
                    <a:pt x="156" y="36"/>
                  </a:cubicBezTo>
                  <a:close/>
                  <a:moveTo>
                    <a:pt x="155" y="34"/>
                  </a:moveTo>
                  <a:cubicBezTo>
                    <a:pt x="156" y="34"/>
                    <a:pt x="156" y="33"/>
                    <a:pt x="156" y="33"/>
                  </a:cubicBezTo>
                  <a:cubicBezTo>
                    <a:pt x="156" y="33"/>
                    <a:pt x="157" y="33"/>
                    <a:pt x="157" y="33"/>
                  </a:cubicBezTo>
                  <a:cubicBezTo>
                    <a:pt x="157" y="33"/>
                    <a:pt x="157" y="34"/>
                    <a:pt x="156" y="34"/>
                  </a:cubicBezTo>
                  <a:cubicBezTo>
                    <a:pt x="156" y="34"/>
                    <a:pt x="156" y="34"/>
                    <a:pt x="155" y="34"/>
                  </a:cubicBezTo>
                  <a:close/>
                  <a:moveTo>
                    <a:pt x="134" y="213"/>
                  </a:moveTo>
                  <a:cubicBezTo>
                    <a:pt x="135" y="212"/>
                    <a:pt x="136" y="211"/>
                    <a:pt x="137" y="209"/>
                  </a:cubicBezTo>
                  <a:cubicBezTo>
                    <a:pt x="139" y="208"/>
                    <a:pt x="140" y="207"/>
                    <a:pt x="141" y="206"/>
                  </a:cubicBezTo>
                  <a:cubicBezTo>
                    <a:pt x="141" y="206"/>
                    <a:pt x="141" y="206"/>
                    <a:pt x="142" y="206"/>
                  </a:cubicBezTo>
                  <a:cubicBezTo>
                    <a:pt x="140" y="207"/>
                    <a:pt x="139" y="209"/>
                    <a:pt x="138" y="210"/>
                  </a:cubicBezTo>
                  <a:cubicBezTo>
                    <a:pt x="137" y="211"/>
                    <a:pt x="136" y="212"/>
                    <a:pt x="134" y="213"/>
                  </a:cubicBezTo>
                  <a:close/>
                  <a:moveTo>
                    <a:pt x="137" y="217"/>
                  </a:moveTo>
                  <a:cubicBezTo>
                    <a:pt x="136" y="218"/>
                    <a:pt x="135" y="219"/>
                    <a:pt x="133" y="220"/>
                  </a:cubicBezTo>
                  <a:cubicBezTo>
                    <a:pt x="134" y="220"/>
                    <a:pt x="134" y="220"/>
                    <a:pt x="134" y="219"/>
                  </a:cubicBezTo>
                  <a:cubicBezTo>
                    <a:pt x="135" y="219"/>
                    <a:pt x="136" y="218"/>
                    <a:pt x="137" y="217"/>
                  </a:cubicBezTo>
                  <a:close/>
                  <a:moveTo>
                    <a:pt x="140" y="203"/>
                  </a:moveTo>
                  <a:cubicBezTo>
                    <a:pt x="138" y="204"/>
                    <a:pt x="136" y="206"/>
                    <a:pt x="134" y="208"/>
                  </a:cubicBezTo>
                  <a:cubicBezTo>
                    <a:pt x="132" y="209"/>
                    <a:pt x="130" y="210"/>
                    <a:pt x="128" y="211"/>
                  </a:cubicBezTo>
                  <a:cubicBezTo>
                    <a:pt x="128" y="210"/>
                    <a:pt x="128" y="210"/>
                    <a:pt x="127" y="210"/>
                  </a:cubicBezTo>
                  <a:cubicBezTo>
                    <a:pt x="128" y="210"/>
                    <a:pt x="128" y="209"/>
                    <a:pt x="128" y="209"/>
                  </a:cubicBezTo>
                  <a:cubicBezTo>
                    <a:pt x="131" y="207"/>
                    <a:pt x="134" y="205"/>
                    <a:pt x="137" y="202"/>
                  </a:cubicBezTo>
                  <a:cubicBezTo>
                    <a:pt x="141" y="199"/>
                    <a:pt x="145" y="196"/>
                    <a:pt x="149" y="193"/>
                  </a:cubicBezTo>
                  <a:cubicBezTo>
                    <a:pt x="146" y="197"/>
                    <a:pt x="143" y="200"/>
                    <a:pt x="140" y="203"/>
                  </a:cubicBezTo>
                  <a:close/>
                  <a:moveTo>
                    <a:pt x="117" y="206"/>
                  </a:moveTo>
                  <a:cubicBezTo>
                    <a:pt x="117" y="206"/>
                    <a:pt x="118" y="205"/>
                    <a:pt x="118" y="205"/>
                  </a:cubicBezTo>
                  <a:cubicBezTo>
                    <a:pt x="119" y="205"/>
                    <a:pt x="119" y="206"/>
                    <a:pt x="119" y="206"/>
                  </a:cubicBezTo>
                  <a:cubicBezTo>
                    <a:pt x="119" y="206"/>
                    <a:pt x="119" y="206"/>
                    <a:pt x="118" y="207"/>
                  </a:cubicBezTo>
                  <a:cubicBezTo>
                    <a:pt x="118" y="207"/>
                    <a:pt x="117" y="206"/>
                    <a:pt x="117" y="206"/>
                  </a:cubicBezTo>
                  <a:close/>
                  <a:moveTo>
                    <a:pt x="117" y="208"/>
                  </a:moveTo>
                  <a:cubicBezTo>
                    <a:pt x="117" y="208"/>
                    <a:pt x="117" y="208"/>
                    <a:pt x="117" y="208"/>
                  </a:cubicBezTo>
                  <a:cubicBezTo>
                    <a:pt x="117" y="208"/>
                    <a:pt x="116" y="208"/>
                    <a:pt x="116" y="207"/>
                  </a:cubicBezTo>
                  <a:cubicBezTo>
                    <a:pt x="116" y="207"/>
                    <a:pt x="116" y="207"/>
                    <a:pt x="116" y="207"/>
                  </a:cubicBezTo>
                  <a:cubicBezTo>
                    <a:pt x="116" y="207"/>
                    <a:pt x="117" y="208"/>
                    <a:pt x="117" y="208"/>
                  </a:cubicBezTo>
                  <a:close/>
                  <a:moveTo>
                    <a:pt x="116" y="202"/>
                  </a:moveTo>
                  <a:cubicBezTo>
                    <a:pt x="116" y="202"/>
                    <a:pt x="115" y="201"/>
                    <a:pt x="115" y="201"/>
                  </a:cubicBezTo>
                  <a:cubicBezTo>
                    <a:pt x="116" y="199"/>
                    <a:pt x="118" y="198"/>
                    <a:pt x="120" y="196"/>
                  </a:cubicBezTo>
                  <a:cubicBezTo>
                    <a:pt x="127" y="190"/>
                    <a:pt x="134" y="185"/>
                    <a:pt x="141" y="180"/>
                  </a:cubicBezTo>
                  <a:cubicBezTo>
                    <a:pt x="133" y="188"/>
                    <a:pt x="125" y="195"/>
                    <a:pt x="116" y="202"/>
                  </a:cubicBezTo>
                  <a:close/>
                  <a:moveTo>
                    <a:pt x="88" y="181"/>
                  </a:moveTo>
                  <a:cubicBezTo>
                    <a:pt x="88" y="180"/>
                    <a:pt x="88" y="178"/>
                    <a:pt x="88" y="177"/>
                  </a:cubicBezTo>
                  <a:cubicBezTo>
                    <a:pt x="90" y="176"/>
                    <a:pt x="92" y="174"/>
                    <a:pt x="94" y="172"/>
                  </a:cubicBezTo>
                  <a:cubicBezTo>
                    <a:pt x="97" y="171"/>
                    <a:pt x="99" y="170"/>
                    <a:pt x="102" y="169"/>
                  </a:cubicBezTo>
                  <a:cubicBezTo>
                    <a:pt x="100" y="171"/>
                    <a:pt x="98" y="173"/>
                    <a:pt x="97" y="175"/>
                  </a:cubicBezTo>
                  <a:cubicBezTo>
                    <a:pt x="94" y="177"/>
                    <a:pt x="91" y="179"/>
                    <a:pt x="88" y="181"/>
                  </a:cubicBezTo>
                  <a:close/>
                  <a:moveTo>
                    <a:pt x="89" y="194"/>
                  </a:moveTo>
                  <a:cubicBezTo>
                    <a:pt x="89" y="194"/>
                    <a:pt x="88" y="195"/>
                    <a:pt x="88" y="196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88" y="195"/>
                    <a:pt x="89" y="194"/>
                    <a:pt x="89" y="194"/>
                  </a:cubicBezTo>
                  <a:cubicBezTo>
                    <a:pt x="89" y="194"/>
                    <a:pt x="89" y="194"/>
                    <a:pt x="89" y="194"/>
                  </a:cubicBezTo>
                  <a:close/>
                  <a:moveTo>
                    <a:pt x="83" y="166"/>
                  </a:moveTo>
                  <a:cubicBezTo>
                    <a:pt x="83" y="166"/>
                    <a:pt x="82" y="167"/>
                    <a:pt x="82" y="167"/>
                  </a:cubicBezTo>
                  <a:cubicBezTo>
                    <a:pt x="82" y="167"/>
                    <a:pt x="82" y="167"/>
                    <a:pt x="82" y="167"/>
                  </a:cubicBezTo>
                  <a:cubicBezTo>
                    <a:pt x="83" y="165"/>
                    <a:pt x="84" y="164"/>
                    <a:pt x="85" y="163"/>
                  </a:cubicBezTo>
                  <a:cubicBezTo>
                    <a:pt x="85" y="164"/>
                    <a:pt x="85" y="164"/>
                    <a:pt x="85" y="165"/>
                  </a:cubicBezTo>
                  <a:cubicBezTo>
                    <a:pt x="84" y="165"/>
                    <a:pt x="84" y="166"/>
                    <a:pt x="83" y="166"/>
                  </a:cubicBezTo>
                  <a:close/>
                  <a:moveTo>
                    <a:pt x="85" y="175"/>
                  </a:moveTo>
                  <a:cubicBezTo>
                    <a:pt x="84" y="175"/>
                    <a:pt x="84" y="175"/>
                    <a:pt x="83" y="176"/>
                  </a:cubicBezTo>
                  <a:cubicBezTo>
                    <a:pt x="83" y="175"/>
                    <a:pt x="83" y="175"/>
                    <a:pt x="83" y="175"/>
                  </a:cubicBezTo>
                  <a:cubicBezTo>
                    <a:pt x="84" y="175"/>
                    <a:pt x="84" y="175"/>
                    <a:pt x="85" y="175"/>
                  </a:cubicBezTo>
                  <a:close/>
                  <a:moveTo>
                    <a:pt x="62" y="209"/>
                  </a:moveTo>
                  <a:cubicBezTo>
                    <a:pt x="60" y="208"/>
                    <a:pt x="59" y="207"/>
                    <a:pt x="58" y="206"/>
                  </a:cubicBezTo>
                  <a:cubicBezTo>
                    <a:pt x="58" y="205"/>
                    <a:pt x="58" y="205"/>
                    <a:pt x="58" y="205"/>
                  </a:cubicBezTo>
                  <a:cubicBezTo>
                    <a:pt x="58" y="204"/>
                    <a:pt x="58" y="203"/>
                    <a:pt x="58" y="202"/>
                  </a:cubicBezTo>
                  <a:cubicBezTo>
                    <a:pt x="58" y="203"/>
                    <a:pt x="59" y="203"/>
                    <a:pt x="59" y="203"/>
                  </a:cubicBezTo>
                  <a:cubicBezTo>
                    <a:pt x="60" y="205"/>
                    <a:pt x="61" y="207"/>
                    <a:pt x="62" y="209"/>
                  </a:cubicBezTo>
                  <a:cubicBezTo>
                    <a:pt x="62" y="209"/>
                    <a:pt x="62" y="209"/>
                    <a:pt x="62" y="209"/>
                  </a:cubicBezTo>
                  <a:close/>
                  <a:moveTo>
                    <a:pt x="62" y="211"/>
                  </a:moveTo>
                  <a:cubicBezTo>
                    <a:pt x="62" y="211"/>
                    <a:pt x="62" y="211"/>
                    <a:pt x="62" y="211"/>
                  </a:cubicBezTo>
                  <a:cubicBezTo>
                    <a:pt x="63" y="211"/>
                    <a:pt x="63" y="211"/>
                    <a:pt x="63" y="211"/>
                  </a:cubicBezTo>
                  <a:cubicBezTo>
                    <a:pt x="61" y="211"/>
                    <a:pt x="60" y="210"/>
                    <a:pt x="59" y="210"/>
                  </a:cubicBezTo>
                  <a:cubicBezTo>
                    <a:pt x="60" y="210"/>
                    <a:pt x="61" y="211"/>
                    <a:pt x="62" y="211"/>
                  </a:cubicBezTo>
                  <a:close/>
                  <a:moveTo>
                    <a:pt x="60" y="200"/>
                  </a:moveTo>
                  <a:cubicBezTo>
                    <a:pt x="59" y="199"/>
                    <a:pt x="58" y="197"/>
                    <a:pt x="57" y="196"/>
                  </a:cubicBezTo>
                  <a:cubicBezTo>
                    <a:pt x="57" y="196"/>
                    <a:pt x="57" y="196"/>
                    <a:pt x="58" y="196"/>
                  </a:cubicBezTo>
                  <a:cubicBezTo>
                    <a:pt x="58" y="196"/>
                    <a:pt x="58" y="196"/>
                    <a:pt x="58" y="195"/>
                  </a:cubicBezTo>
                  <a:cubicBezTo>
                    <a:pt x="60" y="197"/>
                    <a:pt x="61" y="199"/>
                    <a:pt x="63" y="201"/>
                  </a:cubicBezTo>
                  <a:cubicBezTo>
                    <a:pt x="63" y="201"/>
                    <a:pt x="63" y="201"/>
                    <a:pt x="63" y="201"/>
                  </a:cubicBezTo>
                  <a:cubicBezTo>
                    <a:pt x="62" y="201"/>
                    <a:pt x="61" y="200"/>
                    <a:pt x="60" y="200"/>
                  </a:cubicBezTo>
                  <a:cubicBezTo>
                    <a:pt x="60" y="200"/>
                    <a:pt x="60" y="200"/>
                    <a:pt x="60" y="200"/>
                  </a:cubicBezTo>
                  <a:close/>
                  <a:moveTo>
                    <a:pt x="44" y="171"/>
                  </a:moveTo>
                  <a:cubicBezTo>
                    <a:pt x="45" y="173"/>
                    <a:pt x="47" y="175"/>
                    <a:pt x="48" y="176"/>
                  </a:cubicBezTo>
                  <a:cubicBezTo>
                    <a:pt x="48" y="177"/>
                    <a:pt x="48" y="178"/>
                    <a:pt x="48" y="180"/>
                  </a:cubicBezTo>
                  <a:cubicBezTo>
                    <a:pt x="48" y="179"/>
                    <a:pt x="47" y="179"/>
                    <a:pt x="47" y="179"/>
                  </a:cubicBezTo>
                  <a:cubicBezTo>
                    <a:pt x="47" y="178"/>
                    <a:pt x="46" y="177"/>
                    <a:pt x="46" y="176"/>
                  </a:cubicBezTo>
                  <a:cubicBezTo>
                    <a:pt x="45" y="174"/>
                    <a:pt x="44" y="171"/>
                    <a:pt x="43" y="168"/>
                  </a:cubicBezTo>
                  <a:cubicBezTo>
                    <a:pt x="43" y="169"/>
                    <a:pt x="44" y="170"/>
                    <a:pt x="44" y="170"/>
                  </a:cubicBezTo>
                  <a:cubicBezTo>
                    <a:pt x="44" y="170"/>
                    <a:pt x="44" y="171"/>
                    <a:pt x="44" y="171"/>
                  </a:cubicBezTo>
                  <a:close/>
                  <a:moveTo>
                    <a:pt x="33" y="98"/>
                  </a:moveTo>
                  <a:cubicBezTo>
                    <a:pt x="33" y="99"/>
                    <a:pt x="33" y="100"/>
                    <a:pt x="33" y="101"/>
                  </a:cubicBezTo>
                  <a:cubicBezTo>
                    <a:pt x="33" y="102"/>
                    <a:pt x="32" y="103"/>
                    <a:pt x="32" y="104"/>
                  </a:cubicBezTo>
                  <a:cubicBezTo>
                    <a:pt x="32" y="103"/>
                    <a:pt x="31" y="101"/>
                    <a:pt x="31" y="99"/>
                  </a:cubicBezTo>
                  <a:cubicBezTo>
                    <a:pt x="32" y="99"/>
                    <a:pt x="32" y="99"/>
                    <a:pt x="33" y="98"/>
                  </a:cubicBezTo>
                  <a:close/>
                  <a:moveTo>
                    <a:pt x="31" y="98"/>
                  </a:moveTo>
                  <a:cubicBezTo>
                    <a:pt x="30" y="97"/>
                    <a:pt x="30" y="97"/>
                    <a:pt x="30" y="97"/>
                  </a:cubicBezTo>
                  <a:cubicBezTo>
                    <a:pt x="31" y="97"/>
                    <a:pt x="31" y="96"/>
                    <a:pt x="32" y="96"/>
                  </a:cubicBezTo>
                  <a:cubicBezTo>
                    <a:pt x="32" y="96"/>
                    <a:pt x="32" y="96"/>
                    <a:pt x="32" y="97"/>
                  </a:cubicBezTo>
                  <a:cubicBezTo>
                    <a:pt x="32" y="97"/>
                    <a:pt x="31" y="97"/>
                    <a:pt x="31" y="98"/>
                  </a:cubicBezTo>
                  <a:close/>
                  <a:moveTo>
                    <a:pt x="32" y="85"/>
                  </a:moveTo>
                  <a:cubicBezTo>
                    <a:pt x="32" y="85"/>
                    <a:pt x="32" y="85"/>
                    <a:pt x="32" y="85"/>
                  </a:cubicBezTo>
                  <a:cubicBezTo>
                    <a:pt x="33" y="83"/>
                    <a:pt x="34" y="82"/>
                    <a:pt x="36" y="80"/>
                  </a:cubicBezTo>
                  <a:cubicBezTo>
                    <a:pt x="35" y="81"/>
                    <a:pt x="35" y="81"/>
                    <a:pt x="34" y="82"/>
                  </a:cubicBezTo>
                  <a:cubicBezTo>
                    <a:pt x="33" y="83"/>
                    <a:pt x="33" y="84"/>
                    <a:pt x="32" y="85"/>
                  </a:cubicBezTo>
                  <a:close/>
                  <a:moveTo>
                    <a:pt x="35" y="84"/>
                  </a:moveTo>
                  <a:cubicBezTo>
                    <a:pt x="35" y="84"/>
                    <a:pt x="35" y="83"/>
                    <a:pt x="36" y="83"/>
                  </a:cubicBezTo>
                  <a:cubicBezTo>
                    <a:pt x="36" y="83"/>
                    <a:pt x="36" y="82"/>
                    <a:pt x="37" y="82"/>
                  </a:cubicBezTo>
                  <a:cubicBezTo>
                    <a:pt x="36" y="83"/>
                    <a:pt x="35" y="85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6"/>
                    <a:pt x="34" y="86"/>
                    <a:pt x="34" y="86"/>
                  </a:cubicBezTo>
                  <a:cubicBezTo>
                    <a:pt x="34" y="85"/>
                    <a:pt x="34" y="85"/>
                    <a:pt x="35" y="84"/>
                  </a:cubicBezTo>
                  <a:close/>
                  <a:moveTo>
                    <a:pt x="37" y="73"/>
                  </a:moveTo>
                  <a:cubicBezTo>
                    <a:pt x="39" y="72"/>
                    <a:pt x="40" y="71"/>
                    <a:pt x="41" y="71"/>
                  </a:cubicBezTo>
                  <a:cubicBezTo>
                    <a:pt x="41" y="71"/>
                    <a:pt x="41" y="71"/>
                    <a:pt x="41" y="71"/>
                  </a:cubicBezTo>
                  <a:cubicBezTo>
                    <a:pt x="41" y="71"/>
                    <a:pt x="40" y="71"/>
                    <a:pt x="40" y="71"/>
                  </a:cubicBezTo>
                  <a:cubicBezTo>
                    <a:pt x="39" y="72"/>
                    <a:pt x="38" y="73"/>
                    <a:pt x="36" y="74"/>
                  </a:cubicBezTo>
                  <a:cubicBezTo>
                    <a:pt x="37" y="74"/>
                    <a:pt x="37" y="73"/>
                    <a:pt x="37" y="73"/>
                  </a:cubicBezTo>
                  <a:close/>
                  <a:moveTo>
                    <a:pt x="35" y="72"/>
                  </a:moveTo>
                  <a:cubicBezTo>
                    <a:pt x="36" y="71"/>
                    <a:pt x="37" y="70"/>
                    <a:pt x="39" y="68"/>
                  </a:cubicBezTo>
                  <a:cubicBezTo>
                    <a:pt x="38" y="69"/>
                    <a:pt x="37" y="70"/>
                    <a:pt x="36" y="71"/>
                  </a:cubicBezTo>
                  <a:cubicBezTo>
                    <a:pt x="36" y="72"/>
                    <a:pt x="35" y="72"/>
                    <a:pt x="35" y="72"/>
                  </a:cubicBezTo>
                  <a:close/>
                  <a:moveTo>
                    <a:pt x="42" y="77"/>
                  </a:moveTo>
                  <a:cubicBezTo>
                    <a:pt x="42" y="76"/>
                    <a:pt x="43" y="76"/>
                    <a:pt x="43" y="76"/>
                  </a:cubicBezTo>
                  <a:cubicBezTo>
                    <a:pt x="42" y="77"/>
                    <a:pt x="42" y="78"/>
                    <a:pt x="41" y="80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0" y="81"/>
                    <a:pt x="39" y="82"/>
                    <a:pt x="38" y="83"/>
                  </a:cubicBezTo>
                  <a:cubicBezTo>
                    <a:pt x="38" y="83"/>
                    <a:pt x="38" y="83"/>
                    <a:pt x="37" y="83"/>
                  </a:cubicBezTo>
                  <a:cubicBezTo>
                    <a:pt x="39" y="81"/>
                    <a:pt x="40" y="79"/>
                    <a:pt x="42" y="77"/>
                  </a:cubicBezTo>
                  <a:close/>
                  <a:moveTo>
                    <a:pt x="69" y="32"/>
                  </a:moveTo>
                  <a:cubicBezTo>
                    <a:pt x="67" y="34"/>
                    <a:pt x="64" y="36"/>
                    <a:pt x="62" y="37"/>
                  </a:cubicBezTo>
                  <a:cubicBezTo>
                    <a:pt x="62" y="37"/>
                    <a:pt x="62" y="37"/>
                    <a:pt x="62" y="37"/>
                  </a:cubicBezTo>
                  <a:cubicBezTo>
                    <a:pt x="60" y="38"/>
                    <a:pt x="59" y="40"/>
                    <a:pt x="57" y="41"/>
                  </a:cubicBezTo>
                  <a:cubicBezTo>
                    <a:pt x="58" y="39"/>
                    <a:pt x="59" y="37"/>
                    <a:pt x="60" y="36"/>
                  </a:cubicBezTo>
                  <a:cubicBezTo>
                    <a:pt x="63" y="35"/>
                    <a:pt x="66" y="33"/>
                    <a:pt x="69" y="32"/>
                  </a:cubicBezTo>
                  <a:close/>
                  <a:moveTo>
                    <a:pt x="55" y="33"/>
                  </a:moveTo>
                  <a:cubicBezTo>
                    <a:pt x="55" y="33"/>
                    <a:pt x="55" y="33"/>
                    <a:pt x="56" y="33"/>
                  </a:cubicBezTo>
                  <a:cubicBezTo>
                    <a:pt x="59" y="31"/>
                    <a:pt x="63" y="29"/>
                    <a:pt x="66" y="28"/>
                  </a:cubicBezTo>
                  <a:cubicBezTo>
                    <a:pt x="65" y="28"/>
                    <a:pt x="64" y="29"/>
                    <a:pt x="63" y="29"/>
                  </a:cubicBezTo>
                  <a:cubicBezTo>
                    <a:pt x="61" y="31"/>
                    <a:pt x="58" y="32"/>
                    <a:pt x="55" y="33"/>
                  </a:cubicBezTo>
                  <a:close/>
                  <a:moveTo>
                    <a:pt x="73" y="36"/>
                  </a:moveTo>
                  <a:cubicBezTo>
                    <a:pt x="74" y="36"/>
                    <a:pt x="74" y="35"/>
                    <a:pt x="74" y="35"/>
                  </a:cubicBezTo>
                  <a:cubicBezTo>
                    <a:pt x="73" y="38"/>
                    <a:pt x="71" y="40"/>
                    <a:pt x="69" y="42"/>
                  </a:cubicBezTo>
                  <a:cubicBezTo>
                    <a:pt x="67" y="43"/>
                    <a:pt x="65" y="45"/>
                    <a:pt x="64" y="46"/>
                  </a:cubicBezTo>
                  <a:cubicBezTo>
                    <a:pt x="67" y="43"/>
                    <a:pt x="70" y="39"/>
                    <a:pt x="73" y="36"/>
                  </a:cubicBezTo>
                  <a:close/>
                  <a:moveTo>
                    <a:pt x="70" y="36"/>
                  </a:moveTo>
                  <a:cubicBezTo>
                    <a:pt x="71" y="35"/>
                    <a:pt x="72" y="34"/>
                    <a:pt x="74" y="32"/>
                  </a:cubicBezTo>
                  <a:cubicBezTo>
                    <a:pt x="73" y="33"/>
                    <a:pt x="73" y="33"/>
                    <a:pt x="73" y="34"/>
                  </a:cubicBezTo>
                  <a:cubicBezTo>
                    <a:pt x="72" y="34"/>
                    <a:pt x="71" y="35"/>
                    <a:pt x="70" y="36"/>
                  </a:cubicBezTo>
                  <a:close/>
                  <a:moveTo>
                    <a:pt x="77" y="34"/>
                  </a:moveTo>
                  <a:cubicBezTo>
                    <a:pt x="78" y="33"/>
                    <a:pt x="79" y="33"/>
                    <a:pt x="80" y="32"/>
                  </a:cubicBezTo>
                  <a:cubicBezTo>
                    <a:pt x="78" y="34"/>
                    <a:pt x="77" y="36"/>
                    <a:pt x="75" y="37"/>
                  </a:cubicBezTo>
                  <a:cubicBezTo>
                    <a:pt x="74" y="38"/>
                    <a:pt x="74" y="39"/>
                    <a:pt x="73" y="39"/>
                  </a:cubicBezTo>
                  <a:cubicBezTo>
                    <a:pt x="74" y="37"/>
                    <a:pt x="76" y="36"/>
                    <a:pt x="77" y="34"/>
                  </a:cubicBezTo>
                  <a:close/>
                  <a:moveTo>
                    <a:pt x="77" y="31"/>
                  </a:moveTo>
                  <a:cubicBezTo>
                    <a:pt x="77" y="31"/>
                    <a:pt x="77" y="30"/>
                    <a:pt x="78" y="30"/>
                  </a:cubicBezTo>
                  <a:cubicBezTo>
                    <a:pt x="78" y="30"/>
                    <a:pt x="78" y="30"/>
                    <a:pt x="78" y="29"/>
                  </a:cubicBezTo>
                  <a:cubicBezTo>
                    <a:pt x="78" y="29"/>
                    <a:pt x="78" y="29"/>
                    <a:pt x="79" y="29"/>
                  </a:cubicBezTo>
                  <a:cubicBezTo>
                    <a:pt x="78" y="29"/>
                    <a:pt x="78" y="30"/>
                    <a:pt x="78" y="30"/>
                  </a:cubicBezTo>
                  <a:cubicBezTo>
                    <a:pt x="77" y="30"/>
                    <a:pt x="77" y="31"/>
                    <a:pt x="77" y="31"/>
                  </a:cubicBezTo>
                  <a:close/>
                  <a:moveTo>
                    <a:pt x="96" y="32"/>
                  </a:moveTo>
                  <a:cubicBezTo>
                    <a:pt x="96" y="32"/>
                    <a:pt x="96" y="32"/>
                    <a:pt x="96" y="32"/>
                  </a:cubicBezTo>
                  <a:cubicBezTo>
                    <a:pt x="95" y="34"/>
                    <a:pt x="93" y="36"/>
                    <a:pt x="91" y="38"/>
                  </a:cubicBezTo>
                  <a:cubicBezTo>
                    <a:pt x="91" y="38"/>
                    <a:pt x="90" y="38"/>
                    <a:pt x="90" y="39"/>
                  </a:cubicBezTo>
                  <a:cubicBezTo>
                    <a:pt x="90" y="39"/>
                    <a:pt x="90" y="39"/>
                    <a:pt x="90" y="39"/>
                  </a:cubicBezTo>
                  <a:cubicBezTo>
                    <a:pt x="88" y="41"/>
                    <a:pt x="87" y="43"/>
                    <a:pt x="85" y="44"/>
                  </a:cubicBezTo>
                  <a:cubicBezTo>
                    <a:pt x="82" y="46"/>
                    <a:pt x="80" y="48"/>
                    <a:pt x="77" y="50"/>
                  </a:cubicBezTo>
                  <a:cubicBezTo>
                    <a:pt x="77" y="50"/>
                    <a:pt x="77" y="50"/>
                    <a:pt x="76" y="50"/>
                  </a:cubicBezTo>
                  <a:cubicBezTo>
                    <a:pt x="76" y="51"/>
                    <a:pt x="75" y="51"/>
                    <a:pt x="74" y="52"/>
                  </a:cubicBezTo>
                  <a:cubicBezTo>
                    <a:pt x="73" y="53"/>
                    <a:pt x="73" y="53"/>
                    <a:pt x="73" y="53"/>
                  </a:cubicBezTo>
                  <a:cubicBezTo>
                    <a:pt x="76" y="49"/>
                    <a:pt x="80" y="45"/>
                    <a:pt x="83" y="42"/>
                  </a:cubicBezTo>
                  <a:cubicBezTo>
                    <a:pt x="87" y="38"/>
                    <a:pt x="91" y="35"/>
                    <a:pt x="96" y="32"/>
                  </a:cubicBezTo>
                  <a:close/>
                  <a:moveTo>
                    <a:pt x="87" y="36"/>
                  </a:moveTo>
                  <a:cubicBezTo>
                    <a:pt x="87" y="36"/>
                    <a:pt x="88" y="35"/>
                    <a:pt x="88" y="35"/>
                  </a:cubicBezTo>
                  <a:cubicBezTo>
                    <a:pt x="89" y="35"/>
                    <a:pt x="89" y="35"/>
                    <a:pt x="90" y="34"/>
                  </a:cubicBezTo>
                  <a:cubicBezTo>
                    <a:pt x="89" y="35"/>
                    <a:pt x="88" y="36"/>
                    <a:pt x="87" y="36"/>
                  </a:cubicBezTo>
                  <a:close/>
                  <a:moveTo>
                    <a:pt x="111" y="34"/>
                  </a:moveTo>
                  <a:cubicBezTo>
                    <a:pt x="110" y="34"/>
                    <a:pt x="110" y="34"/>
                    <a:pt x="109" y="34"/>
                  </a:cubicBezTo>
                  <a:cubicBezTo>
                    <a:pt x="109" y="34"/>
                    <a:pt x="108" y="34"/>
                    <a:pt x="108" y="34"/>
                  </a:cubicBezTo>
                  <a:cubicBezTo>
                    <a:pt x="108" y="34"/>
                    <a:pt x="108" y="33"/>
                    <a:pt x="109" y="33"/>
                  </a:cubicBezTo>
                  <a:cubicBezTo>
                    <a:pt x="109" y="33"/>
                    <a:pt x="109" y="32"/>
                    <a:pt x="110" y="32"/>
                  </a:cubicBezTo>
                  <a:cubicBezTo>
                    <a:pt x="111" y="32"/>
                    <a:pt x="112" y="32"/>
                    <a:pt x="113" y="32"/>
                  </a:cubicBezTo>
                  <a:cubicBezTo>
                    <a:pt x="112" y="33"/>
                    <a:pt x="112" y="33"/>
                    <a:pt x="111" y="34"/>
                  </a:cubicBezTo>
                  <a:close/>
                  <a:moveTo>
                    <a:pt x="112" y="36"/>
                  </a:moveTo>
                  <a:cubicBezTo>
                    <a:pt x="111" y="36"/>
                    <a:pt x="111" y="37"/>
                    <a:pt x="110" y="37"/>
                  </a:cubicBezTo>
                  <a:cubicBezTo>
                    <a:pt x="110" y="37"/>
                    <a:pt x="109" y="37"/>
                    <a:pt x="109" y="37"/>
                  </a:cubicBezTo>
                  <a:cubicBezTo>
                    <a:pt x="110" y="37"/>
                    <a:pt x="110" y="36"/>
                    <a:pt x="111" y="36"/>
                  </a:cubicBezTo>
                  <a:cubicBezTo>
                    <a:pt x="111" y="36"/>
                    <a:pt x="111" y="36"/>
                    <a:pt x="112" y="36"/>
                  </a:cubicBezTo>
                  <a:close/>
                  <a:moveTo>
                    <a:pt x="108" y="36"/>
                  </a:moveTo>
                  <a:cubicBezTo>
                    <a:pt x="107" y="37"/>
                    <a:pt x="106" y="37"/>
                    <a:pt x="105" y="38"/>
                  </a:cubicBezTo>
                  <a:cubicBezTo>
                    <a:pt x="105" y="38"/>
                    <a:pt x="105" y="39"/>
                    <a:pt x="105" y="39"/>
                  </a:cubicBezTo>
                  <a:cubicBezTo>
                    <a:pt x="104" y="39"/>
                    <a:pt x="104" y="39"/>
                    <a:pt x="103" y="39"/>
                  </a:cubicBezTo>
                  <a:cubicBezTo>
                    <a:pt x="104" y="38"/>
                    <a:pt x="105" y="37"/>
                    <a:pt x="106" y="36"/>
                  </a:cubicBezTo>
                  <a:cubicBezTo>
                    <a:pt x="107" y="36"/>
                    <a:pt x="107" y="36"/>
                    <a:pt x="108" y="36"/>
                  </a:cubicBezTo>
                  <a:close/>
                  <a:moveTo>
                    <a:pt x="122" y="49"/>
                  </a:moveTo>
                  <a:cubicBezTo>
                    <a:pt x="125" y="49"/>
                    <a:pt x="128" y="48"/>
                    <a:pt x="132" y="47"/>
                  </a:cubicBezTo>
                  <a:cubicBezTo>
                    <a:pt x="131" y="48"/>
                    <a:pt x="130" y="49"/>
                    <a:pt x="129" y="50"/>
                  </a:cubicBezTo>
                  <a:cubicBezTo>
                    <a:pt x="128" y="50"/>
                    <a:pt x="127" y="51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5" y="52"/>
                    <a:pt x="125" y="52"/>
                    <a:pt x="125" y="52"/>
                  </a:cubicBezTo>
                  <a:cubicBezTo>
                    <a:pt x="125" y="52"/>
                    <a:pt x="126" y="51"/>
                    <a:pt x="127" y="50"/>
                  </a:cubicBezTo>
                  <a:cubicBezTo>
                    <a:pt x="127" y="50"/>
                    <a:pt x="126" y="48"/>
                    <a:pt x="126" y="49"/>
                  </a:cubicBezTo>
                  <a:cubicBezTo>
                    <a:pt x="125" y="50"/>
                    <a:pt x="124" y="51"/>
                    <a:pt x="123" y="52"/>
                  </a:cubicBezTo>
                  <a:cubicBezTo>
                    <a:pt x="123" y="51"/>
                    <a:pt x="122" y="51"/>
                    <a:pt x="121" y="51"/>
                  </a:cubicBezTo>
                  <a:cubicBezTo>
                    <a:pt x="121" y="51"/>
                    <a:pt x="121" y="51"/>
                    <a:pt x="121" y="51"/>
                  </a:cubicBezTo>
                  <a:cubicBezTo>
                    <a:pt x="121" y="51"/>
                    <a:pt x="121" y="51"/>
                    <a:pt x="122" y="50"/>
                  </a:cubicBezTo>
                  <a:cubicBezTo>
                    <a:pt x="122" y="50"/>
                    <a:pt x="122" y="50"/>
                    <a:pt x="122" y="49"/>
                  </a:cubicBezTo>
                  <a:close/>
                  <a:moveTo>
                    <a:pt x="148" y="57"/>
                  </a:moveTo>
                  <a:cubicBezTo>
                    <a:pt x="146" y="57"/>
                    <a:pt x="143" y="58"/>
                    <a:pt x="141" y="59"/>
                  </a:cubicBezTo>
                  <a:cubicBezTo>
                    <a:pt x="142" y="58"/>
                    <a:pt x="143" y="57"/>
                    <a:pt x="144" y="56"/>
                  </a:cubicBezTo>
                  <a:cubicBezTo>
                    <a:pt x="149" y="54"/>
                    <a:pt x="153" y="52"/>
                    <a:pt x="158" y="50"/>
                  </a:cubicBezTo>
                  <a:cubicBezTo>
                    <a:pt x="155" y="52"/>
                    <a:pt x="151" y="54"/>
                    <a:pt x="148" y="57"/>
                  </a:cubicBezTo>
                  <a:close/>
                  <a:moveTo>
                    <a:pt x="160" y="51"/>
                  </a:moveTo>
                  <a:cubicBezTo>
                    <a:pt x="159" y="52"/>
                    <a:pt x="159" y="52"/>
                    <a:pt x="159" y="52"/>
                  </a:cubicBezTo>
                  <a:cubicBezTo>
                    <a:pt x="158" y="53"/>
                    <a:pt x="157" y="53"/>
                    <a:pt x="156" y="54"/>
                  </a:cubicBezTo>
                  <a:cubicBezTo>
                    <a:pt x="157" y="53"/>
                    <a:pt x="158" y="52"/>
                    <a:pt x="160" y="51"/>
                  </a:cubicBezTo>
                  <a:close/>
                  <a:moveTo>
                    <a:pt x="163" y="63"/>
                  </a:moveTo>
                  <a:cubicBezTo>
                    <a:pt x="167" y="61"/>
                    <a:pt x="171" y="59"/>
                    <a:pt x="175" y="57"/>
                  </a:cubicBezTo>
                  <a:cubicBezTo>
                    <a:pt x="174" y="58"/>
                    <a:pt x="173" y="60"/>
                    <a:pt x="172" y="61"/>
                  </a:cubicBezTo>
                  <a:cubicBezTo>
                    <a:pt x="167" y="63"/>
                    <a:pt x="161" y="66"/>
                    <a:pt x="156" y="69"/>
                  </a:cubicBezTo>
                  <a:cubicBezTo>
                    <a:pt x="155" y="69"/>
                    <a:pt x="154" y="70"/>
                    <a:pt x="153" y="70"/>
                  </a:cubicBezTo>
                  <a:cubicBezTo>
                    <a:pt x="156" y="68"/>
                    <a:pt x="159" y="65"/>
                    <a:pt x="163" y="63"/>
                  </a:cubicBezTo>
                  <a:close/>
                  <a:moveTo>
                    <a:pt x="162" y="61"/>
                  </a:moveTo>
                  <a:cubicBezTo>
                    <a:pt x="163" y="60"/>
                    <a:pt x="165" y="59"/>
                    <a:pt x="166" y="57"/>
                  </a:cubicBezTo>
                  <a:cubicBezTo>
                    <a:pt x="168" y="57"/>
                    <a:pt x="169" y="56"/>
                    <a:pt x="171" y="56"/>
                  </a:cubicBezTo>
                  <a:cubicBezTo>
                    <a:pt x="168" y="57"/>
                    <a:pt x="165" y="59"/>
                    <a:pt x="162" y="61"/>
                  </a:cubicBezTo>
                  <a:cubicBezTo>
                    <a:pt x="162" y="61"/>
                    <a:pt x="162" y="61"/>
                    <a:pt x="162" y="61"/>
                  </a:cubicBezTo>
                  <a:close/>
                  <a:moveTo>
                    <a:pt x="172" y="57"/>
                  </a:moveTo>
                  <a:cubicBezTo>
                    <a:pt x="174" y="56"/>
                    <a:pt x="176" y="54"/>
                    <a:pt x="179" y="53"/>
                  </a:cubicBezTo>
                  <a:cubicBezTo>
                    <a:pt x="178" y="53"/>
                    <a:pt x="178" y="54"/>
                    <a:pt x="178" y="54"/>
                  </a:cubicBezTo>
                  <a:cubicBezTo>
                    <a:pt x="176" y="55"/>
                    <a:pt x="174" y="56"/>
                    <a:pt x="172" y="57"/>
                  </a:cubicBezTo>
                  <a:close/>
                  <a:moveTo>
                    <a:pt x="189" y="60"/>
                  </a:moveTo>
                  <a:cubicBezTo>
                    <a:pt x="185" y="62"/>
                    <a:pt x="181" y="64"/>
                    <a:pt x="176" y="66"/>
                  </a:cubicBezTo>
                  <a:cubicBezTo>
                    <a:pt x="178" y="64"/>
                    <a:pt x="180" y="62"/>
                    <a:pt x="182" y="60"/>
                  </a:cubicBezTo>
                  <a:cubicBezTo>
                    <a:pt x="184" y="60"/>
                    <a:pt x="186" y="59"/>
                    <a:pt x="187" y="59"/>
                  </a:cubicBezTo>
                  <a:cubicBezTo>
                    <a:pt x="188" y="59"/>
                    <a:pt x="188" y="59"/>
                    <a:pt x="189" y="60"/>
                  </a:cubicBezTo>
                  <a:close/>
                  <a:moveTo>
                    <a:pt x="189" y="58"/>
                  </a:moveTo>
                  <a:cubicBezTo>
                    <a:pt x="190" y="58"/>
                    <a:pt x="192" y="57"/>
                    <a:pt x="194" y="57"/>
                  </a:cubicBezTo>
                  <a:cubicBezTo>
                    <a:pt x="193" y="58"/>
                    <a:pt x="191" y="59"/>
                    <a:pt x="190" y="59"/>
                  </a:cubicBezTo>
                  <a:cubicBezTo>
                    <a:pt x="189" y="59"/>
                    <a:pt x="189" y="59"/>
                    <a:pt x="189" y="58"/>
                  </a:cubicBezTo>
                  <a:close/>
                  <a:moveTo>
                    <a:pt x="193" y="65"/>
                  </a:moveTo>
                  <a:cubicBezTo>
                    <a:pt x="194" y="65"/>
                    <a:pt x="195" y="65"/>
                    <a:pt x="196" y="64"/>
                  </a:cubicBezTo>
                  <a:cubicBezTo>
                    <a:pt x="194" y="65"/>
                    <a:pt x="193" y="66"/>
                    <a:pt x="191" y="67"/>
                  </a:cubicBezTo>
                  <a:cubicBezTo>
                    <a:pt x="188" y="69"/>
                    <a:pt x="184" y="70"/>
                    <a:pt x="181" y="72"/>
                  </a:cubicBezTo>
                  <a:cubicBezTo>
                    <a:pt x="182" y="71"/>
                    <a:pt x="183" y="71"/>
                    <a:pt x="184" y="70"/>
                  </a:cubicBezTo>
                  <a:cubicBezTo>
                    <a:pt x="187" y="68"/>
                    <a:pt x="190" y="67"/>
                    <a:pt x="193" y="65"/>
                  </a:cubicBezTo>
                  <a:close/>
                  <a:moveTo>
                    <a:pt x="188" y="65"/>
                  </a:moveTo>
                  <a:cubicBezTo>
                    <a:pt x="190" y="64"/>
                    <a:pt x="192" y="63"/>
                    <a:pt x="195" y="62"/>
                  </a:cubicBezTo>
                  <a:cubicBezTo>
                    <a:pt x="194" y="63"/>
                    <a:pt x="193" y="63"/>
                    <a:pt x="192" y="64"/>
                  </a:cubicBezTo>
                  <a:cubicBezTo>
                    <a:pt x="191" y="64"/>
                    <a:pt x="189" y="65"/>
                    <a:pt x="188" y="65"/>
                  </a:cubicBezTo>
                  <a:cubicBezTo>
                    <a:pt x="188" y="65"/>
                    <a:pt x="188" y="65"/>
                    <a:pt x="188" y="65"/>
                  </a:cubicBezTo>
                  <a:close/>
                  <a:moveTo>
                    <a:pt x="207" y="95"/>
                  </a:moveTo>
                  <a:cubicBezTo>
                    <a:pt x="210" y="94"/>
                    <a:pt x="213" y="92"/>
                    <a:pt x="215" y="91"/>
                  </a:cubicBezTo>
                  <a:cubicBezTo>
                    <a:pt x="216" y="92"/>
                    <a:pt x="216" y="93"/>
                    <a:pt x="217" y="95"/>
                  </a:cubicBezTo>
                  <a:cubicBezTo>
                    <a:pt x="212" y="97"/>
                    <a:pt x="208" y="99"/>
                    <a:pt x="204" y="101"/>
                  </a:cubicBezTo>
                  <a:cubicBezTo>
                    <a:pt x="204" y="101"/>
                    <a:pt x="203" y="101"/>
                    <a:pt x="203" y="101"/>
                  </a:cubicBezTo>
                  <a:cubicBezTo>
                    <a:pt x="202" y="102"/>
                    <a:pt x="201" y="103"/>
                    <a:pt x="199" y="104"/>
                  </a:cubicBezTo>
                  <a:cubicBezTo>
                    <a:pt x="199" y="104"/>
                    <a:pt x="199" y="105"/>
                    <a:pt x="198" y="105"/>
                  </a:cubicBezTo>
                  <a:cubicBezTo>
                    <a:pt x="198" y="105"/>
                    <a:pt x="198" y="105"/>
                    <a:pt x="198" y="105"/>
                  </a:cubicBezTo>
                  <a:cubicBezTo>
                    <a:pt x="199" y="104"/>
                    <a:pt x="200" y="103"/>
                    <a:pt x="200" y="102"/>
                  </a:cubicBezTo>
                  <a:cubicBezTo>
                    <a:pt x="203" y="100"/>
                    <a:pt x="205" y="98"/>
                    <a:pt x="208" y="96"/>
                  </a:cubicBezTo>
                  <a:cubicBezTo>
                    <a:pt x="208" y="96"/>
                    <a:pt x="208" y="95"/>
                    <a:pt x="207" y="95"/>
                  </a:cubicBezTo>
                  <a:close/>
                  <a:moveTo>
                    <a:pt x="196" y="173"/>
                  </a:moveTo>
                  <a:cubicBezTo>
                    <a:pt x="197" y="172"/>
                    <a:pt x="198" y="171"/>
                    <a:pt x="198" y="171"/>
                  </a:cubicBezTo>
                  <a:cubicBezTo>
                    <a:pt x="198" y="171"/>
                    <a:pt x="198" y="171"/>
                    <a:pt x="198" y="171"/>
                  </a:cubicBezTo>
                  <a:cubicBezTo>
                    <a:pt x="197" y="172"/>
                    <a:pt x="196" y="173"/>
                    <a:pt x="195" y="174"/>
                  </a:cubicBezTo>
                  <a:cubicBezTo>
                    <a:pt x="196" y="174"/>
                    <a:pt x="196" y="173"/>
                    <a:pt x="196" y="173"/>
                  </a:cubicBezTo>
                  <a:close/>
                  <a:moveTo>
                    <a:pt x="195" y="164"/>
                  </a:moveTo>
                  <a:cubicBezTo>
                    <a:pt x="195" y="165"/>
                    <a:pt x="195" y="165"/>
                    <a:pt x="194" y="165"/>
                  </a:cubicBezTo>
                  <a:cubicBezTo>
                    <a:pt x="195" y="164"/>
                    <a:pt x="196" y="162"/>
                    <a:pt x="197" y="161"/>
                  </a:cubicBezTo>
                  <a:cubicBezTo>
                    <a:pt x="196" y="162"/>
                    <a:pt x="196" y="163"/>
                    <a:pt x="195" y="164"/>
                  </a:cubicBezTo>
                  <a:close/>
                  <a:moveTo>
                    <a:pt x="194" y="155"/>
                  </a:moveTo>
                  <a:cubicBezTo>
                    <a:pt x="193" y="157"/>
                    <a:pt x="191" y="158"/>
                    <a:pt x="190" y="159"/>
                  </a:cubicBezTo>
                  <a:cubicBezTo>
                    <a:pt x="193" y="156"/>
                    <a:pt x="196" y="153"/>
                    <a:pt x="198" y="150"/>
                  </a:cubicBezTo>
                  <a:cubicBezTo>
                    <a:pt x="197" y="152"/>
                    <a:pt x="196" y="154"/>
                    <a:pt x="194" y="155"/>
                  </a:cubicBezTo>
                  <a:close/>
                  <a:moveTo>
                    <a:pt x="105" y="198"/>
                  </a:moveTo>
                  <a:cubicBezTo>
                    <a:pt x="105" y="198"/>
                    <a:pt x="106" y="198"/>
                    <a:pt x="106" y="197"/>
                  </a:cubicBezTo>
                  <a:cubicBezTo>
                    <a:pt x="106" y="197"/>
                    <a:pt x="107" y="197"/>
                    <a:pt x="107" y="197"/>
                  </a:cubicBezTo>
                  <a:cubicBezTo>
                    <a:pt x="106" y="198"/>
                    <a:pt x="106" y="198"/>
                    <a:pt x="105" y="199"/>
                  </a:cubicBezTo>
                  <a:cubicBezTo>
                    <a:pt x="105" y="199"/>
                    <a:pt x="105" y="198"/>
                    <a:pt x="105" y="198"/>
                  </a:cubicBezTo>
                  <a:close/>
                  <a:moveTo>
                    <a:pt x="108" y="204"/>
                  </a:moveTo>
                  <a:cubicBezTo>
                    <a:pt x="108" y="204"/>
                    <a:pt x="108" y="204"/>
                    <a:pt x="108" y="204"/>
                  </a:cubicBezTo>
                  <a:cubicBezTo>
                    <a:pt x="107" y="203"/>
                    <a:pt x="105" y="202"/>
                    <a:pt x="104" y="202"/>
                  </a:cubicBezTo>
                  <a:cubicBezTo>
                    <a:pt x="104" y="202"/>
                    <a:pt x="104" y="201"/>
                    <a:pt x="104" y="201"/>
                  </a:cubicBezTo>
                  <a:cubicBezTo>
                    <a:pt x="106" y="202"/>
                    <a:pt x="107" y="203"/>
                    <a:pt x="108" y="204"/>
                  </a:cubicBezTo>
                  <a:close/>
                  <a:moveTo>
                    <a:pt x="104" y="194"/>
                  </a:moveTo>
                  <a:cubicBezTo>
                    <a:pt x="104" y="194"/>
                    <a:pt x="103" y="194"/>
                    <a:pt x="103" y="193"/>
                  </a:cubicBezTo>
                  <a:cubicBezTo>
                    <a:pt x="104" y="192"/>
                    <a:pt x="105" y="191"/>
                    <a:pt x="106" y="190"/>
                  </a:cubicBezTo>
                  <a:cubicBezTo>
                    <a:pt x="107" y="189"/>
                    <a:pt x="109" y="188"/>
                    <a:pt x="110" y="186"/>
                  </a:cubicBezTo>
                  <a:cubicBezTo>
                    <a:pt x="115" y="183"/>
                    <a:pt x="119" y="179"/>
                    <a:pt x="123" y="176"/>
                  </a:cubicBezTo>
                  <a:cubicBezTo>
                    <a:pt x="125" y="175"/>
                    <a:pt x="127" y="174"/>
                    <a:pt x="129" y="173"/>
                  </a:cubicBezTo>
                  <a:cubicBezTo>
                    <a:pt x="124" y="177"/>
                    <a:pt x="118" y="182"/>
                    <a:pt x="112" y="187"/>
                  </a:cubicBezTo>
                  <a:cubicBezTo>
                    <a:pt x="110" y="189"/>
                    <a:pt x="107" y="192"/>
                    <a:pt x="104" y="194"/>
                  </a:cubicBezTo>
                  <a:close/>
                  <a:moveTo>
                    <a:pt x="73" y="126"/>
                  </a:moveTo>
                  <a:cubicBezTo>
                    <a:pt x="73" y="126"/>
                    <a:pt x="72" y="127"/>
                    <a:pt x="72" y="128"/>
                  </a:cubicBezTo>
                  <a:cubicBezTo>
                    <a:pt x="71" y="127"/>
                    <a:pt x="71" y="126"/>
                    <a:pt x="71" y="125"/>
                  </a:cubicBezTo>
                  <a:cubicBezTo>
                    <a:pt x="71" y="125"/>
                    <a:pt x="71" y="124"/>
                    <a:pt x="71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3" y="125"/>
                    <a:pt x="73" y="125"/>
                    <a:pt x="73" y="126"/>
                  </a:cubicBezTo>
                  <a:close/>
                  <a:moveTo>
                    <a:pt x="71" y="168"/>
                  </a:moveTo>
                  <a:cubicBezTo>
                    <a:pt x="71" y="167"/>
                    <a:pt x="71" y="167"/>
                    <a:pt x="71" y="167"/>
                  </a:cubicBezTo>
                  <a:cubicBezTo>
                    <a:pt x="71" y="166"/>
                    <a:pt x="71" y="166"/>
                    <a:pt x="72" y="166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72" y="167"/>
                    <a:pt x="71" y="168"/>
                    <a:pt x="71" y="168"/>
                  </a:cubicBezTo>
                  <a:close/>
                  <a:moveTo>
                    <a:pt x="73" y="170"/>
                  </a:moveTo>
                  <a:cubicBezTo>
                    <a:pt x="73" y="170"/>
                    <a:pt x="73" y="170"/>
                    <a:pt x="73" y="170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1"/>
                    <a:pt x="72" y="171"/>
                    <a:pt x="72" y="171"/>
                  </a:cubicBezTo>
                  <a:cubicBezTo>
                    <a:pt x="72" y="170"/>
                    <a:pt x="72" y="170"/>
                    <a:pt x="73" y="170"/>
                  </a:cubicBezTo>
                  <a:close/>
                  <a:moveTo>
                    <a:pt x="71" y="165"/>
                  </a:moveTo>
                  <a:cubicBezTo>
                    <a:pt x="71" y="164"/>
                    <a:pt x="71" y="163"/>
                    <a:pt x="70" y="162"/>
                  </a:cubicBezTo>
                  <a:cubicBezTo>
                    <a:pt x="71" y="162"/>
                    <a:pt x="71" y="162"/>
                    <a:pt x="71" y="162"/>
                  </a:cubicBezTo>
                  <a:cubicBezTo>
                    <a:pt x="71" y="163"/>
                    <a:pt x="71" y="164"/>
                    <a:pt x="71" y="164"/>
                  </a:cubicBezTo>
                  <a:cubicBezTo>
                    <a:pt x="71" y="165"/>
                    <a:pt x="71" y="165"/>
                    <a:pt x="71" y="165"/>
                  </a:cubicBezTo>
                  <a:close/>
                  <a:moveTo>
                    <a:pt x="61" y="51"/>
                  </a:moveTo>
                  <a:cubicBezTo>
                    <a:pt x="61" y="51"/>
                    <a:pt x="61" y="52"/>
                    <a:pt x="61" y="52"/>
                  </a:cubicBezTo>
                  <a:cubicBezTo>
                    <a:pt x="59" y="54"/>
                    <a:pt x="57" y="55"/>
                    <a:pt x="55" y="57"/>
                  </a:cubicBezTo>
                  <a:cubicBezTo>
                    <a:pt x="55" y="58"/>
                    <a:pt x="54" y="59"/>
                    <a:pt x="53" y="59"/>
                  </a:cubicBezTo>
                  <a:cubicBezTo>
                    <a:pt x="52" y="61"/>
                    <a:pt x="50" y="62"/>
                    <a:pt x="49" y="63"/>
                  </a:cubicBezTo>
                  <a:cubicBezTo>
                    <a:pt x="49" y="63"/>
                    <a:pt x="49" y="63"/>
                    <a:pt x="49" y="63"/>
                  </a:cubicBezTo>
                  <a:cubicBezTo>
                    <a:pt x="49" y="62"/>
                    <a:pt x="50" y="61"/>
                    <a:pt x="51" y="60"/>
                  </a:cubicBezTo>
                  <a:cubicBezTo>
                    <a:pt x="54" y="57"/>
                    <a:pt x="58" y="54"/>
                    <a:pt x="61" y="51"/>
                  </a:cubicBezTo>
                  <a:close/>
                  <a:moveTo>
                    <a:pt x="54" y="54"/>
                  </a:moveTo>
                  <a:cubicBezTo>
                    <a:pt x="55" y="54"/>
                    <a:pt x="55" y="54"/>
                    <a:pt x="55" y="54"/>
                  </a:cubicBezTo>
                  <a:cubicBezTo>
                    <a:pt x="55" y="54"/>
                    <a:pt x="55" y="53"/>
                    <a:pt x="56" y="53"/>
                  </a:cubicBezTo>
                  <a:cubicBezTo>
                    <a:pt x="57" y="52"/>
                    <a:pt x="58" y="52"/>
                    <a:pt x="58" y="51"/>
                  </a:cubicBezTo>
                  <a:cubicBezTo>
                    <a:pt x="57" y="52"/>
                    <a:pt x="56" y="53"/>
                    <a:pt x="54" y="54"/>
                  </a:cubicBezTo>
                  <a:close/>
                  <a:moveTo>
                    <a:pt x="92" y="45"/>
                  </a:moveTo>
                  <a:cubicBezTo>
                    <a:pt x="92" y="47"/>
                    <a:pt x="92" y="48"/>
                    <a:pt x="91" y="50"/>
                  </a:cubicBezTo>
                  <a:cubicBezTo>
                    <a:pt x="86" y="54"/>
                    <a:pt x="80" y="58"/>
                    <a:pt x="75" y="63"/>
                  </a:cubicBezTo>
                  <a:cubicBezTo>
                    <a:pt x="75" y="62"/>
                    <a:pt x="75" y="61"/>
                    <a:pt x="76" y="60"/>
                  </a:cubicBezTo>
                  <a:cubicBezTo>
                    <a:pt x="81" y="55"/>
                    <a:pt x="87" y="50"/>
                    <a:pt x="92" y="45"/>
                  </a:cubicBezTo>
                  <a:close/>
                  <a:moveTo>
                    <a:pt x="82" y="53"/>
                  </a:moveTo>
                  <a:cubicBezTo>
                    <a:pt x="84" y="50"/>
                    <a:pt x="86" y="48"/>
                    <a:pt x="89" y="46"/>
                  </a:cubicBezTo>
                  <a:cubicBezTo>
                    <a:pt x="89" y="46"/>
                    <a:pt x="90" y="45"/>
                    <a:pt x="90" y="45"/>
                  </a:cubicBezTo>
                  <a:cubicBezTo>
                    <a:pt x="87" y="48"/>
                    <a:pt x="84" y="50"/>
                    <a:pt x="82" y="53"/>
                  </a:cubicBezTo>
                  <a:close/>
                  <a:moveTo>
                    <a:pt x="110" y="51"/>
                  </a:moveTo>
                  <a:cubicBezTo>
                    <a:pt x="110" y="51"/>
                    <a:pt x="110" y="51"/>
                    <a:pt x="110" y="51"/>
                  </a:cubicBezTo>
                  <a:cubicBezTo>
                    <a:pt x="110" y="52"/>
                    <a:pt x="109" y="52"/>
                    <a:pt x="108" y="53"/>
                  </a:cubicBezTo>
                  <a:cubicBezTo>
                    <a:pt x="106" y="54"/>
                    <a:pt x="104" y="54"/>
                    <a:pt x="102" y="55"/>
                  </a:cubicBezTo>
                  <a:cubicBezTo>
                    <a:pt x="103" y="54"/>
                    <a:pt x="105" y="53"/>
                    <a:pt x="106" y="51"/>
                  </a:cubicBezTo>
                  <a:cubicBezTo>
                    <a:pt x="107" y="51"/>
                    <a:pt x="108" y="50"/>
                    <a:pt x="109" y="50"/>
                  </a:cubicBezTo>
                  <a:cubicBezTo>
                    <a:pt x="108" y="50"/>
                    <a:pt x="109" y="51"/>
                    <a:pt x="110" y="51"/>
                  </a:cubicBezTo>
                  <a:close/>
                  <a:moveTo>
                    <a:pt x="112" y="77"/>
                  </a:moveTo>
                  <a:cubicBezTo>
                    <a:pt x="110" y="79"/>
                    <a:pt x="108" y="82"/>
                    <a:pt x="107" y="84"/>
                  </a:cubicBezTo>
                  <a:cubicBezTo>
                    <a:pt x="109" y="80"/>
                    <a:pt x="112" y="76"/>
                    <a:pt x="115" y="73"/>
                  </a:cubicBezTo>
                  <a:cubicBezTo>
                    <a:pt x="115" y="73"/>
                    <a:pt x="115" y="73"/>
                    <a:pt x="115" y="72"/>
                  </a:cubicBezTo>
                  <a:cubicBezTo>
                    <a:pt x="114" y="74"/>
                    <a:pt x="113" y="76"/>
                    <a:pt x="112" y="77"/>
                  </a:cubicBezTo>
                  <a:close/>
                  <a:moveTo>
                    <a:pt x="116" y="78"/>
                  </a:moveTo>
                  <a:cubicBezTo>
                    <a:pt x="115" y="79"/>
                    <a:pt x="114" y="80"/>
                    <a:pt x="114" y="80"/>
                  </a:cubicBezTo>
                  <a:cubicBezTo>
                    <a:pt x="112" y="82"/>
                    <a:pt x="110" y="83"/>
                    <a:pt x="109" y="85"/>
                  </a:cubicBezTo>
                  <a:cubicBezTo>
                    <a:pt x="111" y="83"/>
                    <a:pt x="113" y="80"/>
                    <a:pt x="116" y="78"/>
                  </a:cubicBezTo>
                  <a:close/>
                  <a:moveTo>
                    <a:pt x="98" y="92"/>
                  </a:moveTo>
                  <a:cubicBezTo>
                    <a:pt x="95" y="96"/>
                    <a:pt x="91" y="99"/>
                    <a:pt x="88" y="102"/>
                  </a:cubicBezTo>
                  <a:cubicBezTo>
                    <a:pt x="89" y="101"/>
                    <a:pt x="89" y="100"/>
                    <a:pt x="90" y="98"/>
                  </a:cubicBezTo>
                  <a:cubicBezTo>
                    <a:pt x="96" y="92"/>
                    <a:pt x="103" y="85"/>
                    <a:pt x="109" y="78"/>
                  </a:cubicBezTo>
                  <a:cubicBezTo>
                    <a:pt x="105" y="82"/>
                    <a:pt x="102" y="87"/>
                    <a:pt x="98" y="92"/>
                  </a:cubicBezTo>
                  <a:close/>
                  <a:moveTo>
                    <a:pt x="99" y="97"/>
                  </a:moveTo>
                  <a:cubicBezTo>
                    <a:pt x="97" y="100"/>
                    <a:pt x="94" y="103"/>
                    <a:pt x="92" y="105"/>
                  </a:cubicBezTo>
                  <a:cubicBezTo>
                    <a:pt x="93" y="104"/>
                    <a:pt x="94" y="102"/>
                    <a:pt x="95" y="100"/>
                  </a:cubicBezTo>
                  <a:cubicBezTo>
                    <a:pt x="97" y="99"/>
                    <a:pt x="98" y="98"/>
                    <a:pt x="99" y="97"/>
                  </a:cubicBezTo>
                  <a:close/>
                  <a:moveTo>
                    <a:pt x="128" y="67"/>
                  </a:moveTo>
                  <a:cubicBezTo>
                    <a:pt x="129" y="66"/>
                    <a:pt x="130" y="65"/>
                    <a:pt x="130" y="64"/>
                  </a:cubicBezTo>
                  <a:cubicBezTo>
                    <a:pt x="131" y="64"/>
                    <a:pt x="131" y="64"/>
                    <a:pt x="132" y="63"/>
                  </a:cubicBezTo>
                  <a:cubicBezTo>
                    <a:pt x="132" y="63"/>
                    <a:pt x="133" y="63"/>
                    <a:pt x="133" y="63"/>
                  </a:cubicBezTo>
                  <a:cubicBezTo>
                    <a:pt x="132" y="64"/>
                    <a:pt x="130" y="66"/>
                    <a:pt x="128" y="67"/>
                  </a:cubicBezTo>
                  <a:close/>
                  <a:moveTo>
                    <a:pt x="137" y="62"/>
                  </a:moveTo>
                  <a:cubicBezTo>
                    <a:pt x="138" y="62"/>
                    <a:pt x="140" y="61"/>
                    <a:pt x="141" y="61"/>
                  </a:cubicBezTo>
                  <a:cubicBezTo>
                    <a:pt x="138" y="63"/>
                    <a:pt x="135" y="65"/>
                    <a:pt x="132" y="67"/>
                  </a:cubicBezTo>
                  <a:cubicBezTo>
                    <a:pt x="133" y="65"/>
                    <a:pt x="135" y="64"/>
                    <a:pt x="137" y="62"/>
                  </a:cubicBezTo>
                  <a:close/>
                  <a:moveTo>
                    <a:pt x="132" y="76"/>
                  </a:moveTo>
                  <a:cubicBezTo>
                    <a:pt x="132" y="77"/>
                    <a:pt x="132" y="77"/>
                    <a:pt x="132" y="77"/>
                  </a:cubicBezTo>
                  <a:cubicBezTo>
                    <a:pt x="133" y="77"/>
                    <a:pt x="134" y="76"/>
                    <a:pt x="136" y="76"/>
                  </a:cubicBezTo>
                  <a:cubicBezTo>
                    <a:pt x="132" y="79"/>
                    <a:pt x="128" y="82"/>
                    <a:pt x="124" y="85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8" y="82"/>
                    <a:pt x="130" y="80"/>
                    <a:pt x="132" y="77"/>
                  </a:cubicBezTo>
                  <a:cubicBezTo>
                    <a:pt x="132" y="77"/>
                    <a:pt x="132" y="77"/>
                    <a:pt x="132" y="76"/>
                  </a:cubicBezTo>
                  <a:close/>
                  <a:moveTo>
                    <a:pt x="199" y="77"/>
                  </a:moveTo>
                  <a:cubicBezTo>
                    <a:pt x="199" y="78"/>
                    <a:pt x="198" y="78"/>
                    <a:pt x="198" y="78"/>
                  </a:cubicBezTo>
                  <a:cubicBezTo>
                    <a:pt x="196" y="79"/>
                    <a:pt x="194" y="80"/>
                    <a:pt x="192" y="81"/>
                  </a:cubicBezTo>
                  <a:cubicBezTo>
                    <a:pt x="192" y="80"/>
                    <a:pt x="192" y="80"/>
                    <a:pt x="192" y="80"/>
                  </a:cubicBezTo>
                  <a:cubicBezTo>
                    <a:pt x="195" y="79"/>
                    <a:pt x="197" y="78"/>
                    <a:pt x="199" y="77"/>
                  </a:cubicBezTo>
                  <a:close/>
                  <a:moveTo>
                    <a:pt x="196" y="75"/>
                  </a:moveTo>
                  <a:cubicBezTo>
                    <a:pt x="197" y="74"/>
                    <a:pt x="198" y="73"/>
                    <a:pt x="199" y="73"/>
                  </a:cubicBezTo>
                  <a:cubicBezTo>
                    <a:pt x="198" y="73"/>
                    <a:pt x="197" y="74"/>
                    <a:pt x="196" y="75"/>
                  </a:cubicBezTo>
                  <a:cubicBezTo>
                    <a:pt x="196" y="75"/>
                    <a:pt x="196" y="75"/>
                    <a:pt x="196" y="75"/>
                  </a:cubicBezTo>
                  <a:close/>
                  <a:moveTo>
                    <a:pt x="191" y="138"/>
                  </a:moveTo>
                  <a:cubicBezTo>
                    <a:pt x="191" y="138"/>
                    <a:pt x="191" y="138"/>
                    <a:pt x="190" y="137"/>
                  </a:cubicBezTo>
                  <a:cubicBezTo>
                    <a:pt x="191" y="137"/>
                    <a:pt x="191" y="136"/>
                    <a:pt x="191" y="136"/>
                  </a:cubicBezTo>
                  <a:cubicBezTo>
                    <a:pt x="197" y="131"/>
                    <a:pt x="203" y="126"/>
                    <a:pt x="209" y="121"/>
                  </a:cubicBezTo>
                  <a:cubicBezTo>
                    <a:pt x="209" y="121"/>
                    <a:pt x="209" y="121"/>
                    <a:pt x="209" y="121"/>
                  </a:cubicBezTo>
                  <a:cubicBezTo>
                    <a:pt x="203" y="127"/>
                    <a:pt x="197" y="133"/>
                    <a:pt x="191" y="138"/>
                  </a:cubicBezTo>
                  <a:close/>
                  <a:moveTo>
                    <a:pt x="205" y="126"/>
                  </a:moveTo>
                  <a:cubicBezTo>
                    <a:pt x="205" y="127"/>
                    <a:pt x="204" y="128"/>
                    <a:pt x="204" y="129"/>
                  </a:cubicBezTo>
                  <a:cubicBezTo>
                    <a:pt x="199" y="134"/>
                    <a:pt x="196" y="138"/>
                    <a:pt x="192" y="143"/>
                  </a:cubicBezTo>
                  <a:cubicBezTo>
                    <a:pt x="192" y="143"/>
                    <a:pt x="191" y="143"/>
                    <a:pt x="191" y="143"/>
                  </a:cubicBezTo>
                  <a:cubicBezTo>
                    <a:pt x="191" y="142"/>
                    <a:pt x="191" y="141"/>
                    <a:pt x="191" y="140"/>
                  </a:cubicBezTo>
                  <a:cubicBezTo>
                    <a:pt x="196" y="136"/>
                    <a:pt x="201" y="131"/>
                    <a:pt x="205" y="126"/>
                  </a:cubicBezTo>
                  <a:close/>
                  <a:moveTo>
                    <a:pt x="189" y="139"/>
                  </a:moveTo>
                  <a:cubicBezTo>
                    <a:pt x="189" y="139"/>
                    <a:pt x="189" y="139"/>
                    <a:pt x="189" y="139"/>
                  </a:cubicBezTo>
                  <a:cubicBezTo>
                    <a:pt x="189" y="140"/>
                    <a:pt x="189" y="140"/>
                    <a:pt x="189" y="140"/>
                  </a:cubicBezTo>
                  <a:cubicBezTo>
                    <a:pt x="188" y="141"/>
                    <a:pt x="187" y="142"/>
                    <a:pt x="186" y="143"/>
                  </a:cubicBezTo>
                  <a:cubicBezTo>
                    <a:pt x="186" y="143"/>
                    <a:pt x="186" y="143"/>
                    <a:pt x="186" y="143"/>
                  </a:cubicBezTo>
                  <a:cubicBezTo>
                    <a:pt x="187" y="142"/>
                    <a:pt x="188" y="140"/>
                    <a:pt x="189" y="139"/>
                  </a:cubicBezTo>
                  <a:close/>
                  <a:moveTo>
                    <a:pt x="183" y="144"/>
                  </a:moveTo>
                  <a:cubicBezTo>
                    <a:pt x="182" y="144"/>
                    <a:pt x="182" y="144"/>
                    <a:pt x="181" y="145"/>
                  </a:cubicBezTo>
                  <a:cubicBezTo>
                    <a:pt x="183" y="143"/>
                    <a:pt x="184" y="142"/>
                    <a:pt x="186" y="140"/>
                  </a:cubicBezTo>
                  <a:cubicBezTo>
                    <a:pt x="186" y="140"/>
                    <a:pt x="186" y="140"/>
                    <a:pt x="186" y="140"/>
                  </a:cubicBezTo>
                  <a:cubicBezTo>
                    <a:pt x="185" y="142"/>
                    <a:pt x="184" y="143"/>
                    <a:pt x="183" y="144"/>
                  </a:cubicBezTo>
                  <a:close/>
                  <a:moveTo>
                    <a:pt x="180" y="142"/>
                  </a:moveTo>
                  <a:cubicBezTo>
                    <a:pt x="178" y="143"/>
                    <a:pt x="177" y="145"/>
                    <a:pt x="175" y="146"/>
                  </a:cubicBezTo>
                  <a:cubicBezTo>
                    <a:pt x="175" y="147"/>
                    <a:pt x="174" y="147"/>
                    <a:pt x="174" y="147"/>
                  </a:cubicBezTo>
                  <a:cubicBezTo>
                    <a:pt x="175" y="146"/>
                    <a:pt x="176" y="144"/>
                    <a:pt x="178" y="142"/>
                  </a:cubicBezTo>
                  <a:cubicBezTo>
                    <a:pt x="180" y="139"/>
                    <a:pt x="183" y="137"/>
                    <a:pt x="185" y="134"/>
                  </a:cubicBezTo>
                  <a:cubicBezTo>
                    <a:pt x="186" y="134"/>
                    <a:pt x="186" y="133"/>
                    <a:pt x="187" y="133"/>
                  </a:cubicBezTo>
                  <a:cubicBezTo>
                    <a:pt x="187" y="133"/>
                    <a:pt x="187" y="134"/>
                    <a:pt x="187" y="134"/>
                  </a:cubicBezTo>
                  <a:cubicBezTo>
                    <a:pt x="185" y="137"/>
                    <a:pt x="183" y="139"/>
                    <a:pt x="180" y="142"/>
                  </a:cubicBezTo>
                  <a:close/>
                  <a:moveTo>
                    <a:pt x="129" y="154"/>
                  </a:moveTo>
                  <a:cubicBezTo>
                    <a:pt x="128" y="155"/>
                    <a:pt x="127" y="155"/>
                    <a:pt x="126" y="156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6" y="155"/>
                    <a:pt x="126" y="155"/>
                    <a:pt x="126" y="155"/>
                  </a:cubicBezTo>
                  <a:cubicBezTo>
                    <a:pt x="127" y="155"/>
                    <a:pt x="127" y="155"/>
                    <a:pt x="127" y="155"/>
                  </a:cubicBezTo>
                  <a:cubicBezTo>
                    <a:pt x="128" y="153"/>
                    <a:pt x="130" y="151"/>
                    <a:pt x="132" y="149"/>
                  </a:cubicBezTo>
                  <a:cubicBezTo>
                    <a:pt x="133" y="148"/>
                    <a:pt x="134" y="148"/>
                    <a:pt x="134" y="147"/>
                  </a:cubicBezTo>
                  <a:cubicBezTo>
                    <a:pt x="136" y="148"/>
                    <a:pt x="137" y="148"/>
                    <a:pt x="138" y="148"/>
                  </a:cubicBezTo>
                  <a:cubicBezTo>
                    <a:pt x="136" y="150"/>
                    <a:pt x="135" y="151"/>
                    <a:pt x="133" y="153"/>
                  </a:cubicBezTo>
                  <a:cubicBezTo>
                    <a:pt x="131" y="153"/>
                    <a:pt x="130" y="154"/>
                    <a:pt x="129" y="154"/>
                  </a:cubicBezTo>
                  <a:close/>
                  <a:moveTo>
                    <a:pt x="130" y="160"/>
                  </a:moveTo>
                  <a:cubicBezTo>
                    <a:pt x="130" y="161"/>
                    <a:pt x="130" y="161"/>
                    <a:pt x="129" y="161"/>
                  </a:cubicBezTo>
                  <a:cubicBezTo>
                    <a:pt x="129" y="161"/>
                    <a:pt x="129" y="162"/>
                    <a:pt x="128" y="162"/>
                  </a:cubicBezTo>
                  <a:cubicBezTo>
                    <a:pt x="129" y="161"/>
                    <a:pt x="129" y="161"/>
                    <a:pt x="130" y="161"/>
                  </a:cubicBezTo>
                  <a:cubicBezTo>
                    <a:pt x="130" y="161"/>
                    <a:pt x="130" y="161"/>
                    <a:pt x="130" y="160"/>
                  </a:cubicBezTo>
                  <a:close/>
                  <a:moveTo>
                    <a:pt x="89" y="124"/>
                  </a:moveTo>
                  <a:cubicBezTo>
                    <a:pt x="91" y="122"/>
                    <a:pt x="92" y="120"/>
                    <a:pt x="94" y="118"/>
                  </a:cubicBezTo>
                  <a:cubicBezTo>
                    <a:pt x="95" y="118"/>
                    <a:pt x="95" y="118"/>
                    <a:pt x="96" y="118"/>
                  </a:cubicBezTo>
                  <a:cubicBezTo>
                    <a:pt x="94" y="120"/>
                    <a:pt x="92" y="122"/>
                    <a:pt x="89" y="124"/>
                  </a:cubicBezTo>
                  <a:close/>
                  <a:moveTo>
                    <a:pt x="91" y="127"/>
                  </a:moveTo>
                  <a:cubicBezTo>
                    <a:pt x="89" y="129"/>
                    <a:pt x="88" y="130"/>
                    <a:pt x="87" y="132"/>
                  </a:cubicBezTo>
                  <a:cubicBezTo>
                    <a:pt x="86" y="132"/>
                    <a:pt x="86" y="132"/>
                    <a:pt x="85" y="131"/>
                  </a:cubicBezTo>
                  <a:cubicBezTo>
                    <a:pt x="87" y="130"/>
                    <a:pt x="89" y="128"/>
                    <a:pt x="91" y="127"/>
                  </a:cubicBezTo>
                  <a:close/>
                  <a:moveTo>
                    <a:pt x="95" y="123"/>
                  </a:moveTo>
                  <a:cubicBezTo>
                    <a:pt x="97" y="122"/>
                    <a:pt x="99" y="121"/>
                    <a:pt x="101" y="120"/>
                  </a:cubicBezTo>
                  <a:cubicBezTo>
                    <a:pt x="99" y="122"/>
                    <a:pt x="97" y="123"/>
                    <a:pt x="95" y="125"/>
                  </a:cubicBezTo>
                  <a:cubicBezTo>
                    <a:pt x="94" y="127"/>
                    <a:pt x="92" y="128"/>
                    <a:pt x="91" y="130"/>
                  </a:cubicBezTo>
                  <a:cubicBezTo>
                    <a:pt x="92" y="128"/>
                    <a:pt x="94" y="125"/>
                    <a:pt x="95" y="123"/>
                  </a:cubicBezTo>
                  <a:close/>
                  <a:moveTo>
                    <a:pt x="94" y="130"/>
                  </a:moveTo>
                  <a:cubicBezTo>
                    <a:pt x="98" y="127"/>
                    <a:pt x="101" y="123"/>
                    <a:pt x="105" y="120"/>
                  </a:cubicBezTo>
                  <a:cubicBezTo>
                    <a:pt x="105" y="120"/>
                    <a:pt x="105" y="120"/>
                    <a:pt x="106" y="120"/>
                  </a:cubicBezTo>
                  <a:cubicBezTo>
                    <a:pt x="106" y="120"/>
                    <a:pt x="106" y="120"/>
                    <a:pt x="106" y="120"/>
                  </a:cubicBezTo>
                  <a:cubicBezTo>
                    <a:pt x="103" y="122"/>
                    <a:pt x="101" y="124"/>
                    <a:pt x="99" y="127"/>
                  </a:cubicBezTo>
                  <a:cubicBezTo>
                    <a:pt x="96" y="129"/>
                    <a:pt x="94" y="131"/>
                    <a:pt x="91" y="134"/>
                  </a:cubicBezTo>
                  <a:cubicBezTo>
                    <a:pt x="91" y="134"/>
                    <a:pt x="91" y="134"/>
                    <a:pt x="91" y="133"/>
                  </a:cubicBezTo>
                  <a:cubicBezTo>
                    <a:pt x="92" y="132"/>
                    <a:pt x="93" y="131"/>
                    <a:pt x="94" y="130"/>
                  </a:cubicBezTo>
                  <a:close/>
                  <a:moveTo>
                    <a:pt x="119" y="101"/>
                  </a:moveTo>
                  <a:cubicBezTo>
                    <a:pt x="125" y="95"/>
                    <a:pt x="131" y="89"/>
                    <a:pt x="138" y="83"/>
                  </a:cubicBezTo>
                  <a:cubicBezTo>
                    <a:pt x="139" y="83"/>
                    <a:pt x="141" y="83"/>
                    <a:pt x="142" y="83"/>
                  </a:cubicBezTo>
                  <a:cubicBezTo>
                    <a:pt x="140" y="86"/>
                    <a:pt x="138" y="88"/>
                    <a:pt x="136" y="91"/>
                  </a:cubicBezTo>
                  <a:cubicBezTo>
                    <a:pt x="134" y="92"/>
                    <a:pt x="132" y="94"/>
                    <a:pt x="130" y="96"/>
                  </a:cubicBezTo>
                  <a:cubicBezTo>
                    <a:pt x="122" y="102"/>
                    <a:pt x="115" y="108"/>
                    <a:pt x="107" y="115"/>
                  </a:cubicBezTo>
                  <a:cubicBezTo>
                    <a:pt x="107" y="115"/>
                    <a:pt x="107" y="115"/>
                    <a:pt x="107" y="115"/>
                  </a:cubicBezTo>
                  <a:cubicBezTo>
                    <a:pt x="111" y="110"/>
                    <a:pt x="115" y="106"/>
                    <a:pt x="119" y="102"/>
                  </a:cubicBezTo>
                  <a:cubicBezTo>
                    <a:pt x="120" y="101"/>
                    <a:pt x="119" y="101"/>
                    <a:pt x="119" y="101"/>
                  </a:cubicBezTo>
                  <a:close/>
                  <a:moveTo>
                    <a:pt x="127" y="102"/>
                  </a:moveTo>
                  <a:cubicBezTo>
                    <a:pt x="125" y="104"/>
                    <a:pt x="123" y="106"/>
                    <a:pt x="121" y="108"/>
                  </a:cubicBezTo>
                  <a:cubicBezTo>
                    <a:pt x="120" y="109"/>
                    <a:pt x="120" y="109"/>
                    <a:pt x="119" y="110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22" y="107"/>
                    <a:pt x="125" y="104"/>
                    <a:pt x="127" y="102"/>
                  </a:cubicBezTo>
                  <a:close/>
                  <a:moveTo>
                    <a:pt x="189" y="111"/>
                  </a:moveTo>
                  <a:cubicBezTo>
                    <a:pt x="189" y="111"/>
                    <a:pt x="190" y="110"/>
                    <a:pt x="190" y="109"/>
                  </a:cubicBezTo>
                  <a:cubicBezTo>
                    <a:pt x="191" y="109"/>
                    <a:pt x="192" y="109"/>
                    <a:pt x="192" y="109"/>
                  </a:cubicBezTo>
                  <a:cubicBezTo>
                    <a:pt x="191" y="109"/>
                    <a:pt x="190" y="110"/>
                    <a:pt x="189" y="111"/>
                  </a:cubicBezTo>
                  <a:close/>
                  <a:moveTo>
                    <a:pt x="193" y="117"/>
                  </a:moveTo>
                  <a:cubicBezTo>
                    <a:pt x="193" y="117"/>
                    <a:pt x="194" y="117"/>
                    <a:pt x="194" y="117"/>
                  </a:cubicBezTo>
                  <a:cubicBezTo>
                    <a:pt x="194" y="118"/>
                    <a:pt x="193" y="118"/>
                    <a:pt x="192" y="119"/>
                  </a:cubicBezTo>
                  <a:cubicBezTo>
                    <a:pt x="192" y="118"/>
                    <a:pt x="193" y="118"/>
                    <a:pt x="193" y="117"/>
                  </a:cubicBezTo>
                  <a:close/>
                  <a:moveTo>
                    <a:pt x="189" y="107"/>
                  </a:moveTo>
                  <a:cubicBezTo>
                    <a:pt x="189" y="107"/>
                    <a:pt x="189" y="107"/>
                    <a:pt x="189" y="108"/>
                  </a:cubicBezTo>
                  <a:cubicBezTo>
                    <a:pt x="188" y="108"/>
                    <a:pt x="188" y="108"/>
                    <a:pt x="187" y="108"/>
                  </a:cubicBezTo>
                  <a:cubicBezTo>
                    <a:pt x="188" y="107"/>
                    <a:pt x="188" y="107"/>
                    <a:pt x="189" y="106"/>
                  </a:cubicBezTo>
                  <a:cubicBezTo>
                    <a:pt x="189" y="106"/>
                    <a:pt x="190" y="106"/>
                    <a:pt x="190" y="106"/>
                  </a:cubicBezTo>
                  <a:cubicBezTo>
                    <a:pt x="190" y="106"/>
                    <a:pt x="189" y="107"/>
                    <a:pt x="189" y="107"/>
                  </a:cubicBezTo>
                  <a:close/>
                  <a:moveTo>
                    <a:pt x="189" y="115"/>
                  </a:moveTo>
                  <a:cubicBezTo>
                    <a:pt x="189" y="115"/>
                    <a:pt x="189" y="115"/>
                    <a:pt x="189" y="115"/>
                  </a:cubicBezTo>
                  <a:cubicBezTo>
                    <a:pt x="189" y="116"/>
                    <a:pt x="188" y="116"/>
                    <a:pt x="187" y="117"/>
                  </a:cubicBezTo>
                  <a:cubicBezTo>
                    <a:pt x="187" y="117"/>
                    <a:pt x="187" y="117"/>
                    <a:pt x="186" y="118"/>
                  </a:cubicBezTo>
                  <a:cubicBezTo>
                    <a:pt x="186" y="118"/>
                    <a:pt x="185" y="118"/>
                    <a:pt x="184" y="119"/>
                  </a:cubicBezTo>
                  <a:cubicBezTo>
                    <a:pt x="186" y="118"/>
                    <a:pt x="187" y="116"/>
                    <a:pt x="189" y="115"/>
                  </a:cubicBezTo>
                  <a:close/>
                  <a:moveTo>
                    <a:pt x="191" y="117"/>
                  </a:moveTo>
                  <a:cubicBezTo>
                    <a:pt x="190" y="118"/>
                    <a:pt x="189" y="120"/>
                    <a:pt x="188" y="121"/>
                  </a:cubicBezTo>
                  <a:cubicBezTo>
                    <a:pt x="187" y="121"/>
                    <a:pt x="186" y="122"/>
                    <a:pt x="185" y="123"/>
                  </a:cubicBezTo>
                  <a:cubicBezTo>
                    <a:pt x="186" y="121"/>
                    <a:pt x="187" y="120"/>
                    <a:pt x="188" y="119"/>
                  </a:cubicBezTo>
                  <a:cubicBezTo>
                    <a:pt x="189" y="118"/>
                    <a:pt x="190" y="117"/>
                    <a:pt x="191" y="117"/>
                  </a:cubicBezTo>
                  <a:close/>
                  <a:moveTo>
                    <a:pt x="182" y="131"/>
                  </a:moveTo>
                  <a:cubicBezTo>
                    <a:pt x="183" y="131"/>
                    <a:pt x="183" y="130"/>
                    <a:pt x="184" y="130"/>
                  </a:cubicBezTo>
                  <a:cubicBezTo>
                    <a:pt x="184" y="130"/>
                    <a:pt x="184" y="130"/>
                    <a:pt x="184" y="130"/>
                  </a:cubicBezTo>
                  <a:cubicBezTo>
                    <a:pt x="183" y="131"/>
                    <a:pt x="182" y="132"/>
                    <a:pt x="181" y="133"/>
                  </a:cubicBezTo>
                  <a:cubicBezTo>
                    <a:pt x="181" y="133"/>
                    <a:pt x="180" y="133"/>
                    <a:pt x="180" y="134"/>
                  </a:cubicBezTo>
                  <a:cubicBezTo>
                    <a:pt x="181" y="133"/>
                    <a:pt x="182" y="132"/>
                    <a:pt x="182" y="131"/>
                  </a:cubicBezTo>
                  <a:close/>
                  <a:moveTo>
                    <a:pt x="180" y="124"/>
                  </a:moveTo>
                  <a:cubicBezTo>
                    <a:pt x="181" y="123"/>
                    <a:pt x="183" y="122"/>
                    <a:pt x="184" y="121"/>
                  </a:cubicBezTo>
                  <a:cubicBezTo>
                    <a:pt x="183" y="122"/>
                    <a:pt x="182" y="124"/>
                    <a:pt x="181" y="125"/>
                  </a:cubicBezTo>
                  <a:cubicBezTo>
                    <a:pt x="181" y="124"/>
                    <a:pt x="180" y="124"/>
                    <a:pt x="180" y="124"/>
                  </a:cubicBezTo>
                  <a:close/>
                  <a:moveTo>
                    <a:pt x="178" y="122"/>
                  </a:moveTo>
                  <a:cubicBezTo>
                    <a:pt x="178" y="122"/>
                    <a:pt x="178" y="122"/>
                    <a:pt x="178" y="122"/>
                  </a:cubicBezTo>
                  <a:cubicBezTo>
                    <a:pt x="176" y="121"/>
                    <a:pt x="175" y="121"/>
                    <a:pt x="174" y="120"/>
                  </a:cubicBezTo>
                  <a:cubicBezTo>
                    <a:pt x="178" y="117"/>
                    <a:pt x="182" y="115"/>
                    <a:pt x="186" y="112"/>
                  </a:cubicBezTo>
                  <a:cubicBezTo>
                    <a:pt x="183" y="115"/>
                    <a:pt x="181" y="119"/>
                    <a:pt x="178" y="122"/>
                  </a:cubicBezTo>
                  <a:close/>
                  <a:moveTo>
                    <a:pt x="178" y="128"/>
                  </a:moveTo>
                  <a:cubicBezTo>
                    <a:pt x="176" y="129"/>
                    <a:pt x="175" y="129"/>
                    <a:pt x="173" y="130"/>
                  </a:cubicBezTo>
                  <a:cubicBezTo>
                    <a:pt x="175" y="129"/>
                    <a:pt x="176" y="127"/>
                    <a:pt x="177" y="125"/>
                  </a:cubicBezTo>
                  <a:cubicBezTo>
                    <a:pt x="178" y="125"/>
                    <a:pt x="178" y="125"/>
                    <a:pt x="178" y="125"/>
                  </a:cubicBezTo>
                  <a:cubicBezTo>
                    <a:pt x="178" y="125"/>
                    <a:pt x="179" y="126"/>
                    <a:pt x="179" y="126"/>
                  </a:cubicBezTo>
                  <a:cubicBezTo>
                    <a:pt x="179" y="126"/>
                    <a:pt x="179" y="126"/>
                    <a:pt x="179" y="126"/>
                  </a:cubicBezTo>
                  <a:cubicBezTo>
                    <a:pt x="179" y="126"/>
                    <a:pt x="178" y="127"/>
                    <a:pt x="178" y="127"/>
                  </a:cubicBezTo>
                  <a:cubicBezTo>
                    <a:pt x="177" y="127"/>
                    <a:pt x="177" y="128"/>
                    <a:pt x="178" y="128"/>
                  </a:cubicBezTo>
                  <a:close/>
                  <a:moveTo>
                    <a:pt x="127" y="123"/>
                  </a:moveTo>
                  <a:cubicBezTo>
                    <a:pt x="127" y="123"/>
                    <a:pt x="126" y="124"/>
                    <a:pt x="126" y="124"/>
                  </a:cubicBezTo>
                  <a:cubicBezTo>
                    <a:pt x="126" y="123"/>
                    <a:pt x="126" y="123"/>
                    <a:pt x="127" y="123"/>
                  </a:cubicBezTo>
                  <a:cubicBezTo>
                    <a:pt x="127" y="123"/>
                    <a:pt x="127" y="123"/>
                    <a:pt x="127" y="122"/>
                  </a:cubicBezTo>
                  <a:cubicBezTo>
                    <a:pt x="128" y="122"/>
                    <a:pt x="128" y="122"/>
                    <a:pt x="128" y="122"/>
                  </a:cubicBezTo>
                  <a:cubicBezTo>
                    <a:pt x="128" y="122"/>
                    <a:pt x="128" y="123"/>
                    <a:pt x="127" y="123"/>
                  </a:cubicBezTo>
                  <a:close/>
                  <a:moveTo>
                    <a:pt x="136" y="122"/>
                  </a:moveTo>
                  <a:cubicBezTo>
                    <a:pt x="135" y="122"/>
                    <a:pt x="135" y="123"/>
                    <a:pt x="134" y="123"/>
                  </a:cubicBezTo>
                  <a:cubicBezTo>
                    <a:pt x="133" y="125"/>
                    <a:pt x="131" y="126"/>
                    <a:pt x="130" y="127"/>
                  </a:cubicBezTo>
                  <a:cubicBezTo>
                    <a:pt x="129" y="127"/>
                    <a:pt x="128" y="126"/>
                    <a:pt x="127" y="126"/>
                  </a:cubicBezTo>
                  <a:cubicBezTo>
                    <a:pt x="127" y="125"/>
                    <a:pt x="128" y="125"/>
                    <a:pt x="128" y="124"/>
                  </a:cubicBezTo>
                  <a:cubicBezTo>
                    <a:pt x="131" y="123"/>
                    <a:pt x="133" y="122"/>
                    <a:pt x="136" y="122"/>
                  </a:cubicBezTo>
                  <a:close/>
                  <a:moveTo>
                    <a:pt x="126" y="127"/>
                  </a:moveTo>
                  <a:cubicBezTo>
                    <a:pt x="127" y="127"/>
                    <a:pt x="127" y="128"/>
                    <a:pt x="12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27" y="129"/>
                    <a:pt x="126" y="130"/>
                    <a:pt x="125" y="131"/>
                  </a:cubicBezTo>
                  <a:cubicBezTo>
                    <a:pt x="123" y="132"/>
                    <a:pt x="121" y="133"/>
                    <a:pt x="120" y="134"/>
                  </a:cubicBezTo>
                  <a:cubicBezTo>
                    <a:pt x="122" y="132"/>
                    <a:pt x="124" y="130"/>
                    <a:pt x="126" y="127"/>
                  </a:cubicBezTo>
                  <a:close/>
                  <a:moveTo>
                    <a:pt x="131" y="129"/>
                  </a:moveTo>
                  <a:cubicBezTo>
                    <a:pt x="132" y="129"/>
                    <a:pt x="132" y="129"/>
                    <a:pt x="133" y="130"/>
                  </a:cubicBezTo>
                  <a:cubicBezTo>
                    <a:pt x="133" y="130"/>
                    <a:pt x="133" y="130"/>
                    <a:pt x="132" y="130"/>
                  </a:cubicBezTo>
                  <a:cubicBezTo>
                    <a:pt x="132" y="130"/>
                    <a:pt x="132" y="130"/>
                    <a:pt x="132" y="130"/>
                  </a:cubicBezTo>
                  <a:cubicBezTo>
                    <a:pt x="130" y="131"/>
                    <a:pt x="129" y="132"/>
                    <a:pt x="127" y="133"/>
                  </a:cubicBezTo>
                  <a:cubicBezTo>
                    <a:pt x="128" y="132"/>
                    <a:pt x="130" y="130"/>
                    <a:pt x="131" y="129"/>
                  </a:cubicBezTo>
                  <a:close/>
                  <a:moveTo>
                    <a:pt x="132" y="128"/>
                  </a:moveTo>
                  <a:cubicBezTo>
                    <a:pt x="135" y="126"/>
                    <a:pt x="138" y="124"/>
                    <a:pt x="140" y="123"/>
                  </a:cubicBezTo>
                  <a:cubicBezTo>
                    <a:pt x="138" y="125"/>
                    <a:pt x="136" y="127"/>
                    <a:pt x="134" y="129"/>
                  </a:cubicBezTo>
                  <a:cubicBezTo>
                    <a:pt x="134" y="128"/>
                    <a:pt x="133" y="128"/>
                    <a:pt x="132" y="128"/>
                  </a:cubicBezTo>
                  <a:close/>
                  <a:moveTo>
                    <a:pt x="139" y="130"/>
                  </a:moveTo>
                  <a:cubicBezTo>
                    <a:pt x="139" y="130"/>
                    <a:pt x="139" y="130"/>
                    <a:pt x="139" y="130"/>
                  </a:cubicBezTo>
                  <a:cubicBezTo>
                    <a:pt x="139" y="130"/>
                    <a:pt x="138" y="130"/>
                    <a:pt x="138" y="130"/>
                  </a:cubicBezTo>
                  <a:cubicBezTo>
                    <a:pt x="138" y="130"/>
                    <a:pt x="139" y="129"/>
                    <a:pt x="139" y="129"/>
                  </a:cubicBezTo>
                  <a:cubicBezTo>
                    <a:pt x="140" y="129"/>
                    <a:pt x="141" y="128"/>
                    <a:pt x="142" y="128"/>
                  </a:cubicBezTo>
                  <a:cubicBezTo>
                    <a:pt x="141" y="129"/>
                    <a:pt x="140" y="129"/>
                    <a:pt x="139" y="130"/>
                  </a:cubicBezTo>
                  <a:close/>
                  <a:moveTo>
                    <a:pt x="148" y="136"/>
                  </a:moveTo>
                  <a:cubicBezTo>
                    <a:pt x="144" y="138"/>
                    <a:pt x="141" y="141"/>
                    <a:pt x="138" y="143"/>
                  </a:cubicBezTo>
                  <a:cubicBezTo>
                    <a:pt x="138" y="142"/>
                    <a:pt x="139" y="142"/>
                    <a:pt x="139" y="141"/>
                  </a:cubicBezTo>
                  <a:cubicBezTo>
                    <a:pt x="140" y="140"/>
                    <a:pt x="141" y="140"/>
                    <a:pt x="141" y="139"/>
                  </a:cubicBezTo>
                  <a:cubicBezTo>
                    <a:pt x="142" y="139"/>
                    <a:pt x="142" y="139"/>
                    <a:pt x="142" y="139"/>
                  </a:cubicBezTo>
                  <a:cubicBezTo>
                    <a:pt x="144" y="138"/>
                    <a:pt x="146" y="137"/>
                    <a:pt x="148" y="136"/>
                  </a:cubicBezTo>
                  <a:close/>
                  <a:moveTo>
                    <a:pt x="139" y="134"/>
                  </a:moveTo>
                  <a:cubicBezTo>
                    <a:pt x="140" y="133"/>
                    <a:pt x="141" y="133"/>
                    <a:pt x="141" y="133"/>
                  </a:cubicBezTo>
                  <a:cubicBezTo>
                    <a:pt x="141" y="133"/>
                    <a:pt x="141" y="133"/>
                    <a:pt x="141" y="133"/>
                  </a:cubicBezTo>
                  <a:cubicBezTo>
                    <a:pt x="140" y="134"/>
                    <a:pt x="139" y="136"/>
                    <a:pt x="137" y="137"/>
                  </a:cubicBezTo>
                  <a:cubicBezTo>
                    <a:pt x="137" y="137"/>
                    <a:pt x="136" y="138"/>
                    <a:pt x="135" y="138"/>
                  </a:cubicBezTo>
                  <a:cubicBezTo>
                    <a:pt x="137" y="137"/>
                    <a:pt x="138" y="135"/>
                    <a:pt x="139" y="134"/>
                  </a:cubicBezTo>
                  <a:close/>
                  <a:moveTo>
                    <a:pt x="144" y="144"/>
                  </a:moveTo>
                  <a:cubicBezTo>
                    <a:pt x="143" y="144"/>
                    <a:pt x="143" y="144"/>
                    <a:pt x="143" y="144"/>
                  </a:cubicBezTo>
                  <a:cubicBezTo>
                    <a:pt x="142" y="145"/>
                    <a:pt x="141" y="146"/>
                    <a:pt x="140" y="147"/>
                  </a:cubicBezTo>
                  <a:cubicBezTo>
                    <a:pt x="139" y="147"/>
                    <a:pt x="138" y="146"/>
                    <a:pt x="137" y="146"/>
                  </a:cubicBezTo>
                  <a:cubicBezTo>
                    <a:pt x="139" y="145"/>
                    <a:pt x="141" y="145"/>
                    <a:pt x="144" y="144"/>
                  </a:cubicBezTo>
                  <a:close/>
                  <a:moveTo>
                    <a:pt x="146" y="152"/>
                  </a:moveTo>
                  <a:cubicBezTo>
                    <a:pt x="147" y="151"/>
                    <a:pt x="148" y="151"/>
                    <a:pt x="149" y="150"/>
                  </a:cubicBezTo>
                  <a:cubicBezTo>
                    <a:pt x="148" y="151"/>
                    <a:pt x="147" y="152"/>
                    <a:pt x="146" y="153"/>
                  </a:cubicBezTo>
                  <a:cubicBezTo>
                    <a:pt x="145" y="154"/>
                    <a:pt x="144" y="154"/>
                    <a:pt x="142" y="155"/>
                  </a:cubicBezTo>
                  <a:cubicBezTo>
                    <a:pt x="143" y="154"/>
                    <a:pt x="145" y="153"/>
                    <a:pt x="146" y="152"/>
                  </a:cubicBezTo>
                  <a:close/>
                  <a:moveTo>
                    <a:pt x="146" y="147"/>
                  </a:moveTo>
                  <a:cubicBezTo>
                    <a:pt x="147" y="145"/>
                    <a:pt x="149" y="144"/>
                    <a:pt x="150" y="142"/>
                  </a:cubicBezTo>
                  <a:cubicBezTo>
                    <a:pt x="151" y="141"/>
                    <a:pt x="153" y="140"/>
                    <a:pt x="154" y="139"/>
                  </a:cubicBezTo>
                  <a:cubicBezTo>
                    <a:pt x="155" y="139"/>
                    <a:pt x="155" y="139"/>
                    <a:pt x="156" y="139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4" y="142"/>
                    <a:pt x="151" y="144"/>
                    <a:pt x="149" y="146"/>
                  </a:cubicBezTo>
                  <a:cubicBezTo>
                    <a:pt x="149" y="146"/>
                    <a:pt x="149" y="146"/>
                    <a:pt x="149" y="146"/>
                  </a:cubicBezTo>
                  <a:cubicBezTo>
                    <a:pt x="148" y="146"/>
                    <a:pt x="147" y="147"/>
                    <a:pt x="146" y="147"/>
                  </a:cubicBezTo>
                  <a:close/>
                  <a:moveTo>
                    <a:pt x="173" y="99"/>
                  </a:moveTo>
                  <a:cubicBezTo>
                    <a:pt x="172" y="99"/>
                    <a:pt x="172" y="99"/>
                    <a:pt x="172" y="99"/>
                  </a:cubicBezTo>
                  <a:cubicBezTo>
                    <a:pt x="172" y="99"/>
                    <a:pt x="172" y="99"/>
                    <a:pt x="171" y="99"/>
                  </a:cubicBezTo>
                  <a:cubicBezTo>
                    <a:pt x="170" y="100"/>
                    <a:pt x="168" y="101"/>
                    <a:pt x="167" y="101"/>
                  </a:cubicBezTo>
                  <a:cubicBezTo>
                    <a:pt x="168" y="100"/>
                    <a:pt x="170" y="98"/>
                    <a:pt x="172" y="97"/>
                  </a:cubicBezTo>
                  <a:cubicBezTo>
                    <a:pt x="172" y="97"/>
                    <a:pt x="172" y="97"/>
                    <a:pt x="172" y="97"/>
                  </a:cubicBezTo>
                  <a:cubicBezTo>
                    <a:pt x="172" y="98"/>
                    <a:pt x="172" y="98"/>
                    <a:pt x="173" y="99"/>
                  </a:cubicBezTo>
                  <a:close/>
                  <a:moveTo>
                    <a:pt x="168" y="111"/>
                  </a:moveTo>
                  <a:cubicBezTo>
                    <a:pt x="170" y="109"/>
                    <a:pt x="172" y="108"/>
                    <a:pt x="174" y="107"/>
                  </a:cubicBezTo>
                  <a:cubicBezTo>
                    <a:pt x="174" y="107"/>
                    <a:pt x="175" y="108"/>
                    <a:pt x="175" y="107"/>
                  </a:cubicBezTo>
                  <a:cubicBezTo>
                    <a:pt x="176" y="107"/>
                    <a:pt x="176" y="107"/>
                    <a:pt x="176" y="107"/>
                  </a:cubicBezTo>
                  <a:cubicBezTo>
                    <a:pt x="176" y="107"/>
                    <a:pt x="176" y="107"/>
                    <a:pt x="175" y="108"/>
                  </a:cubicBezTo>
                  <a:cubicBezTo>
                    <a:pt x="171" y="110"/>
                    <a:pt x="167" y="113"/>
                    <a:pt x="163" y="115"/>
                  </a:cubicBezTo>
                  <a:cubicBezTo>
                    <a:pt x="164" y="114"/>
                    <a:pt x="164" y="113"/>
                    <a:pt x="165" y="113"/>
                  </a:cubicBezTo>
                  <a:cubicBezTo>
                    <a:pt x="166" y="112"/>
                    <a:pt x="167" y="111"/>
                    <a:pt x="168" y="111"/>
                  </a:cubicBezTo>
                  <a:close/>
                  <a:moveTo>
                    <a:pt x="165" y="124"/>
                  </a:moveTo>
                  <a:cubicBezTo>
                    <a:pt x="166" y="123"/>
                    <a:pt x="167" y="122"/>
                    <a:pt x="168" y="121"/>
                  </a:cubicBezTo>
                  <a:cubicBezTo>
                    <a:pt x="168" y="122"/>
                    <a:pt x="168" y="122"/>
                    <a:pt x="167" y="122"/>
                  </a:cubicBezTo>
                  <a:cubicBezTo>
                    <a:pt x="166" y="123"/>
                    <a:pt x="165" y="124"/>
                    <a:pt x="164" y="125"/>
                  </a:cubicBezTo>
                  <a:cubicBezTo>
                    <a:pt x="164" y="124"/>
                    <a:pt x="164" y="124"/>
                    <a:pt x="165" y="124"/>
                  </a:cubicBezTo>
                  <a:close/>
                  <a:moveTo>
                    <a:pt x="156" y="126"/>
                  </a:moveTo>
                  <a:cubicBezTo>
                    <a:pt x="157" y="125"/>
                    <a:pt x="158" y="125"/>
                    <a:pt x="159" y="124"/>
                  </a:cubicBezTo>
                  <a:cubicBezTo>
                    <a:pt x="160" y="123"/>
                    <a:pt x="161" y="123"/>
                    <a:pt x="161" y="122"/>
                  </a:cubicBezTo>
                  <a:cubicBezTo>
                    <a:pt x="162" y="122"/>
                    <a:pt x="163" y="122"/>
                    <a:pt x="164" y="121"/>
                  </a:cubicBezTo>
                  <a:cubicBezTo>
                    <a:pt x="161" y="123"/>
                    <a:pt x="159" y="125"/>
                    <a:pt x="156" y="126"/>
                  </a:cubicBezTo>
                  <a:close/>
                  <a:moveTo>
                    <a:pt x="165" y="127"/>
                  </a:moveTo>
                  <a:cubicBezTo>
                    <a:pt x="166" y="127"/>
                    <a:pt x="166" y="127"/>
                    <a:pt x="166" y="127"/>
                  </a:cubicBezTo>
                  <a:cubicBezTo>
                    <a:pt x="167" y="126"/>
                    <a:pt x="167" y="126"/>
                    <a:pt x="166" y="125"/>
                  </a:cubicBezTo>
                  <a:cubicBezTo>
                    <a:pt x="167" y="125"/>
                    <a:pt x="167" y="125"/>
                    <a:pt x="168" y="124"/>
                  </a:cubicBezTo>
                  <a:cubicBezTo>
                    <a:pt x="169" y="123"/>
                    <a:pt x="170" y="122"/>
                    <a:pt x="172" y="121"/>
                  </a:cubicBezTo>
                  <a:cubicBezTo>
                    <a:pt x="173" y="122"/>
                    <a:pt x="175" y="123"/>
                    <a:pt x="176" y="124"/>
                  </a:cubicBezTo>
                  <a:cubicBezTo>
                    <a:pt x="170" y="127"/>
                    <a:pt x="163" y="131"/>
                    <a:pt x="157" y="135"/>
                  </a:cubicBezTo>
                  <a:cubicBezTo>
                    <a:pt x="157" y="135"/>
                    <a:pt x="157" y="135"/>
                    <a:pt x="157" y="135"/>
                  </a:cubicBezTo>
                  <a:cubicBezTo>
                    <a:pt x="160" y="133"/>
                    <a:pt x="162" y="130"/>
                    <a:pt x="165" y="127"/>
                  </a:cubicBezTo>
                  <a:close/>
                  <a:moveTo>
                    <a:pt x="158" y="115"/>
                  </a:moveTo>
                  <a:cubicBezTo>
                    <a:pt x="157" y="115"/>
                    <a:pt x="156" y="116"/>
                    <a:pt x="155" y="116"/>
                  </a:cubicBezTo>
                  <a:cubicBezTo>
                    <a:pt x="157" y="115"/>
                    <a:pt x="158" y="114"/>
                    <a:pt x="159" y="112"/>
                  </a:cubicBezTo>
                  <a:cubicBezTo>
                    <a:pt x="161" y="111"/>
                    <a:pt x="162" y="110"/>
                    <a:pt x="164" y="109"/>
                  </a:cubicBezTo>
                  <a:cubicBezTo>
                    <a:pt x="162" y="111"/>
                    <a:pt x="160" y="113"/>
                    <a:pt x="158" y="115"/>
                  </a:cubicBezTo>
                  <a:close/>
                  <a:moveTo>
                    <a:pt x="159" y="127"/>
                  </a:moveTo>
                  <a:cubicBezTo>
                    <a:pt x="159" y="127"/>
                    <a:pt x="158" y="128"/>
                    <a:pt x="158" y="128"/>
                  </a:cubicBezTo>
                  <a:cubicBezTo>
                    <a:pt x="156" y="129"/>
                    <a:pt x="154" y="130"/>
                    <a:pt x="152" y="132"/>
                  </a:cubicBezTo>
                  <a:cubicBezTo>
                    <a:pt x="154" y="130"/>
                    <a:pt x="156" y="129"/>
                    <a:pt x="159" y="127"/>
                  </a:cubicBezTo>
                  <a:close/>
                  <a:moveTo>
                    <a:pt x="151" y="117"/>
                  </a:moveTo>
                  <a:cubicBezTo>
                    <a:pt x="151" y="117"/>
                    <a:pt x="150" y="117"/>
                    <a:pt x="149" y="117"/>
                  </a:cubicBezTo>
                  <a:cubicBezTo>
                    <a:pt x="150" y="117"/>
                    <a:pt x="150" y="117"/>
                    <a:pt x="150" y="117"/>
                  </a:cubicBezTo>
                  <a:cubicBezTo>
                    <a:pt x="150" y="116"/>
                    <a:pt x="151" y="115"/>
                    <a:pt x="152" y="115"/>
                  </a:cubicBezTo>
                  <a:cubicBezTo>
                    <a:pt x="152" y="114"/>
                    <a:pt x="153" y="114"/>
                    <a:pt x="154" y="113"/>
                  </a:cubicBezTo>
                  <a:cubicBezTo>
                    <a:pt x="153" y="114"/>
                    <a:pt x="152" y="116"/>
                    <a:pt x="151" y="117"/>
                  </a:cubicBezTo>
                  <a:close/>
                  <a:moveTo>
                    <a:pt x="157" y="147"/>
                  </a:moveTo>
                  <a:cubicBezTo>
                    <a:pt x="158" y="147"/>
                    <a:pt x="159" y="146"/>
                    <a:pt x="161" y="146"/>
                  </a:cubicBezTo>
                  <a:cubicBezTo>
                    <a:pt x="159" y="147"/>
                    <a:pt x="157" y="147"/>
                    <a:pt x="156" y="148"/>
                  </a:cubicBezTo>
                  <a:cubicBezTo>
                    <a:pt x="156" y="148"/>
                    <a:pt x="157" y="147"/>
                    <a:pt x="157" y="147"/>
                  </a:cubicBezTo>
                  <a:close/>
                  <a:moveTo>
                    <a:pt x="159" y="137"/>
                  </a:moveTo>
                  <a:cubicBezTo>
                    <a:pt x="159" y="138"/>
                    <a:pt x="159" y="138"/>
                    <a:pt x="158" y="138"/>
                  </a:cubicBezTo>
                  <a:cubicBezTo>
                    <a:pt x="158" y="138"/>
                    <a:pt x="158" y="138"/>
                    <a:pt x="158" y="138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7" y="137"/>
                    <a:pt x="158" y="137"/>
                    <a:pt x="158" y="137"/>
                  </a:cubicBezTo>
                  <a:cubicBezTo>
                    <a:pt x="159" y="137"/>
                    <a:pt x="160" y="137"/>
                    <a:pt x="161" y="137"/>
                  </a:cubicBezTo>
                  <a:cubicBezTo>
                    <a:pt x="161" y="137"/>
                    <a:pt x="161" y="138"/>
                    <a:pt x="161" y="138"/>
                  </a:cubicBezTo>
                  <a:cubicBezTo>
                    <a:pt x="160" y="137"/>
                    <a:pt x="160" y="137"/>
                    <a:pt x="159" y="137"/>
                  </a:cubicBezTo>
                  <a:close/>
                  <a:moveTo>
                    <a:pt x="160" y="136"/>
                  </a:moveTo>
                  <a:cubicBezTo>
                    <a:pt x="162" y="135"/>
                    <a:pt x="163" y="135"/>
                    <a:pt x="165" y="134"/>
                  </a:cubicBezTo>
                  <a:cubicBezTo>
                    <a:pt x="164" y="135"/>
                    <a:pt x="163" y="135"/>
                    <a:pt x="163" y="136"/>
                  </a:cubicBezTo>
                  <a:cubicBezTo>
                    <a:pt x="162" y="136"/>
                    <a:pt x="161" y="136"/>
                    <a:pt x="160" y="136"/>
                  </a:cubicBezTo>
                  <a:close/>
                  <a:moveTo>
                    <a:pt x="167" y="141"/>
                  </a:moveTo>
                  <a:cubicBezTo>
                    <a:pt x="166" y="141"/>
                    <a:pt x="166" y="141"/>
                    <a:pt x="166" y="142"/>
                  </a:cubicBezTo>
                  <a:cubicBezTo>
                    <a:pt x="165" y="142"/>
                    <a:pt x="164" y="142"/>
                    <a:pt x="163" y="143"/>
                  </a:cubicBezTo>
                  <a:cubicBezTo>
                    <a:pt x="164" y="142"/>
                    <a:pt x="166" y="141"/>
                    <a:pt x="167" y="141"/>
                  </a:cubicBezTo>
                  <a:close/>
                  <a:moveTo>
                    <a:pt x="165" y="146"/>
                  </a:moveTo>
                  <a:cubicBezTo>
                    <a:pt x="167" y="144"/>
                    <a:pt x="169" y="143"/>
                    <a:pt x="171" y="142"/>
                  </a:cubicBezTo>
                  <a:cubicBezTo>
                    <a:pt x="172" y="141"/>
                    <a:pt x="171" y="140"/>
                    <a:pt x="170" y="140"/>
                  </a:cubicBezTo>
                  <a:cubicBezTo>
                    <a:pt x="171" y="139"/>
                    <a:pt x="172" y="138"/>
                    <a:pt x="173" y="137"/>
                  </a:cubicBezTo>
                  <a:cubicBezTo>
                    <a:pt x="174" y="137"/>
                    <a:pt x="175" y="137"/>
                    <a:pt x="176" y="136"/>
                  </a:cubicBezTo>
                  <a:cubicBezTo>
                    <a:pt x="174" y="138"/>
                    <a:pt x="173" y="140"/>
                    <a:pt x="171" y="142"/>
                  </a:cubicBezTo>
                  <a:cubicBezTo>
                    <a:pt x="169" y="143"/>
                    <a:pt x="166" y="145"/>
                    <a:pt x="164" y="147"/>
                  </a:cubicBezTo>
                  <a:cubicBezTo>
                    <a:pt x="164" y="146"/>
                    <a:pt x="165" y="146"/>
                    <a:pt x="165" y="146"/>
                  </a:cubicBezTo>
                  <a:close/>
                  <a:moveTo>
                    <a:pt x="178" y="115"/>
                  </a:moveTo>
                  <a:cubicBezTo>
                    <a:pt x="180" y="113"/>
                    <a:pt x="182" y="112"/>
                    <a:pt x="184" y="110"/>
                  </a:cubicBezTo>
                  <a:cubicBezTo>
                    <a:pt x="185" y="110"/>
                    <a:pt x="185" y="110"/>
                    <a:pt x="186" y="110"/>
                  </a:cubicBezTo>
                  <a:cubicBezTo>
                    <a:pt x="183" y="112"/>
                    <a:pt x="180" y="113"/>
                    <a:pt x="178" y="115"/>
                  </a:cubicBezTo>
                  <a:close/>
                  <a:moveTo>
                    <a:pt x="180" y="108"/>
                  </a:moveTo>
                  <a:cubicBezTo>
                    <a:pt x="181" y="107"/>
                    <a:pt x="181" y="107"/>
                    <a:pt x="182" y="106"/>
                  </a:cubicBezTo>
                  <a:cubicBezTo>
                    <a:pt x="183" y="106"/>
                    <a:pt x="184" y="105"/>
                    <a:pt x="186" y="104"/>
                  </a:cubicBezTo>
                  <a:cubicBezTo>
                    <a:pt x="184" y="106"/>
                    <a:pt x="182" y="107"/>
                    <a:pt x="180" y="108"/>
                  </a:cubicBezTo>
                  <a:close/>
                  <a:moveTo>
                    <a:pt x="184" y="97"/>
                  </a:moveTo>
                  <a:cubicBezTo>
                    <a:pt x="183" y="98"/>
                    <a:pt x="181" y="100"/>
                    <a:pt x="180" y="101"/>
                  </a:cubicBezTo>
                  <a:cubicBezTo>
                    <a:pt x="176" y="103"/>
                    <a:pt x="173" y="105"/>
                    <a:pt x="169" y="107"/>
                  </a:cubicBezTo>
                  <a:cubicBezTo>
                    <a:pt x="172" y="105"/>
                    <a:pt x="174" y="103"/>
                    <a:pt x="176" y="100"/>
                  </a:cubicBezTo>
                  <a:cubicBezTo>
                    <a:pt x="177" y="99"/>
                    <a:pt x="178" y="98"/>
                    <a:pt x="180" y="98"/>
                  </a:cubicBezTo>
                  <a:cubicBezTo>
                    <a:pt x="181" y="97"/>
                    <a:pt x="183" y="97"/>
                    <a:pt x="185" y="96"/>
                  </a:cubicBezTo>
                  <a:cubicBezTo>
                    <a:pt x="185" y="96"/>
                    <a:pt x="184" y="97"/>
                    <a:pt x="184" y="97"/>
                  </a:cubicBezTo>
                  <a:close/>
                  <a:moveTo>
                    <a:pt x="181" y="91"/>
                  </a:moveTo>
                  <a:cubicBezTo>
                    <a:pt x="179" y="92"/>
                    <a:pt x="177" y="93"/>
                    <a:pt x="175" y="95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8" y="92"/>
                    <a:pt x="180" y="90"/>
                    <a:pt x="183" y="89"/>
                  </a:cubicBezTo>
                  <a:cubicBezTo>
                    <a:pt x="182" y="89"/>
                    <a:pt x="182" y="90"/>
                    <a:pt x="181" y="91"/>
                  </a:cubicBezTo>
                  <a:close/>
                  <a:moveTo>
                    <a:pt x="172" y="93"/>
                  </a:moveTo>
                  <a:cubicBezTo>
                    <a:pt x="172" y="92"/>
                    <a:pt x="173" y="91"/>
                    <a:pt x="173" y="91"/>
                  </a:cubicBezTo>
                  <a:cubicBezTo>
                    <a:pt x="174" y="90"/>
                    <a:pt x="175" y="90"/>
                    <a:pt x="176" y="90"/>
                  </a:cubicBezTo>
                  <a:cubicBezTo>
                    <a:pt x="174" y="91"/>
                    <a:pt x="173" y="92"/>
                    <a:pt x="172" y="93"/>
                  </a:cubicBezTo>
                  <a:close/>
                  <a:moveTo>
                    <a:pt x="172" y="89"/>
                  </a:moveTo>
                  <a:cubicBezTo>
                    <a:pt x="172" y="89"/>
                    <a:pt x="172" y="89"/>
                    <a:pt x="172" y="89"/>
                  </a:cubicBezTo>
                  <a:cubicBezTo>
                    <a:pt x="170" y="93"/>
                    <a:pt x="167" y="96"/>
                    <a:pt x="165" y="99"/>
                  </a:cubicBezTo>
                  <a:cubicBezTo>
                    <a:pt x="163" y="101"/>
                    <a:pt x="161" y="103"/>
                    <a:pt x="159" y="105"/>
                  </a:cubicBezTo>
                  <a:cubicBezTo>
                    <a:pt x="156" y="106"/>
                    <a:pt x="154" y="107"/>
                    <a:pt x="152" y="108"/>
                  </a:cubicBezTo>
                  <a:cubicBezTo>
                    <a:pt x="159" y="101"/>
                    <a:pt x="166" y="94"/>
                    <a:pt x="173" y="88"/>
                  </a:cubicBezTo>
                  <a:cubicBezTo>
                    <a:pt x="173" y="88"/>
                    <a:pt x="173" y="89"/>
                    <a:pt x="172" y="89"/>
                  </a:cubicBezTo>
                  <a:close/>
                  <a:moveTo>
                    <a:pt x="152" y="111"/>
                  </a:moveTo>
                  <a:cubicBezTo>
                    <a:pt x="153" y="111"/>
                    <a:pt x="153" y="110"/>
                    <a:pt x="153" y="110"/>
                  </a:cubicBezTo>
                  <a:cubicBezTo>
                    <a:pt x="153" y="109"/>
                    <a:pt x="154" y="109"/>
                    <a:pt x="155" y="109"/>
                  </a:cubicBezTo>
                  <a:cubicBezTo>
                    <a:pt x="154" y="109"/>
                    <a:pt x="154" y="110"/>
                    <a:pt x="154" y="110"/>
                  </a:cubicBezTo>
                  <a:cubicBezTo>
                    <a:pt x="152" y="112"/>
                    <a:pt x="150" y="114"/>
                    <a:pt x="148" y="115"/>
                  </a:cubicBezTo>
                  <a:cubicBezTo>
                    <a:pt x="147" y="116"/>
                    <a:pt x="145" y="117"/>
                    <a:pt x="144" y="118"/>
                  </a:cubicBezTo>
                  <a:cubicBezTo>
                    <a:pt x="144" y="118"/>
                    <a:pt x="144" y="118"/>
                    <a:pt x="144" y="118"/>
                  </a:cubicBezTo>
                  <a:cubicBezTo>
                    <a:pt x="147" y="116"/>
                    <a:pt x="150" y="113"/>
                    <a:pt x="152" y="111"/>
                  </a:cubicBezTo>
                  <a:close/>
                  <a:moveTo>
                    <a:pt x="148" y="119"/>
                  </a:moveTo>
                  <a:cubicBezTo>
                    <a:pt x="148" y="119"/>
                    <a:pt x="149" y="119"/>
                    <a:pt x="149" y="118"/>
                  </a:cubicBezTo>
                  <a:cubicBezTo>
                    <a:pt x="148" y="120"/>
                    <a:pt x="146" y="122"/>
                    <a:pt x="145" y="123"/>
                  </a:cubicBezTo>
                  <a:cubicBezTo>
                    <a:pt x="144" y="124"/>
                    <a:pt x="143" y="124"/>
                    <a:pt x="142" y="125"/>
                  </a:cubicBezTo>
                  <a:cubicBezTo>
                    <a:pt x="144" y="123"/>
                    <a:pt x="146" y="121"/>
                    <a:pt x="148" y="119"/>
                  </a:cubicBezTo>
                  <a:close/>
                  <a:moveTo>
                    <a:pt x="138" y="119"/>
                  </a:moveTo>
                  <a:cubicBezTo>
                    <a:pt x="136" y="120"/>
                    <a:pt x="133" y="121"/>
                    <a:pt x="130" y="122"/>
                  </a:cubicBezTo>
                  <a:cubicBezTo>
                    <a:pt x="131" y="121"/>
                    <a:pt x="132" y="121"/>
                    <a:pt x="132" y="120"/>
                  </a:cubicBezTo>
                  <a:cubicBezTo>
                    <a:pt x="134" y="119"/>
                    <a:pt x="135" y="118"/>
                    <a:pt x="136" y="118"/>
                  </a:cubicBezTo>
                  <a:cubicBezTo>
                    <a:pt x="139" y="116"/>
                    <a:pt x="141" y="115"/>
                    <a:pt x="144" y="114"/>
                  </a:cubicBezTo>
                  <a:cubicBezTo>
                    <a:pt x="142" y="116"/>
                    <a:pt x="140" y="118"/>
                    <a:pt x="138" y="119"/>
                  </a:cubicBezTo>
                  <a:close/>
                  <a:moveTo>
                    <a:pt x="126" y="116"/>
                  </a:moveTo>
                  <a:cubicBezTo>
                    <a:pt x="130" y="112"/>
                    <a:pt x="133" y="109"/>
                    <a:pt x="136" y="106"/>
                  </a:cubicBezTo>
                  <a:cubicBezTo>
                    <a:pt x="139" y="104"/>
                    <a:pt x="142" y="102"/>
                    <a:pt x="145" y="101"/>
                  </a:cubicBezTo>
                  <a:cubicBezTo>
                    <a:pt x="141" y="104"/>
                    <a:pt x="138" y="107"/>
                    <a:pt x="134" y="110"/>
                  </a:cubicBezTo>
                  <a:cubicBezTo>
                    <a:pt x="132" y="112"/>
                    <a:pt x="129" y="114"/>
                    <a:pt x="126" y="116"/>
                  </a:cubicBezTo>
                  <a:close/>
                  <a:moveTo>
                    <a:pt x="131" y="116"/>
                  </a:moveTo>
                  <a:cubicBezTo>
                    <a:pt x="129" y="117"/>
                    <a:pt x="128" y="118"/>
                    <a:pt x="127" y="120"/>
                  </a:cubicBezTo>
                  <a:cubicBezTo>
                    <a:pt x="127" y="120"/>
                    <a:pt x="127" y="120"/>
                    <a:pt x="126" y="120"/>
                  </a:cubicBezTo>
                  <a:cubicBezTo>
                    <a:pt x="125" y="121"/>
                    <a:pt x="124" y="122"/>
                    <a:pt x="122" y="123"/>
                  </a:cubicBezTo>
                  <a:cubicBezTo>
                    <a:pt x="125" y="121"/>
                    <a:pt x="128" y="118"/>
                    <a:pt x="131" y="116"/>
                  </a:cubicBezTo>
                  <a:close/>
                  <a:moveTo>
                    <a:pt x="124" y="126"/>
                  </a:moveTo>
                  <a:cubicBezTo>
                    <a:pt x="124" y="126"/>
                    <a:pt x="124" y="126"/>
                    <a:pt x="124" y="126"/>
                  </a:cubicBezTo>
                  <a:cubicBezTo>
                    <a:pt x="122" y="129"/>
                    <a:pt x="120" y="132"/>
                    <a:pt x="117" y="135"/>
                  </a:cubicBezTo>
                  <a:cubicBezTo>
                    <a:pt x="119" y="132"/>
                    <a:pt x="122" y="129"/>
                    <a:pt x="124" y="126"/>
                  </a:cubicBezTo>
                  <a:close/>
                  <a:moveTo>
                    <a:pt x="113" y="117"/>
                  </a:moveTo>
                  <a:cubicBezTo>
                    <a:pt x="113" y="117"/>
                    <a:pt x="112" y="117"/>
                    <a:pt x="112" y="117"/>
                  </a:cubicBezTo>
                  <a:cubicBezTo>
                    <a:pt x="112" y="118"/>
                    <a:pt x="111" y="119"/>
                    <a:pt x="110" y="120"/>
                  </a:cubicBezTo>
                  <a:cubicBezTo>
                    <a:pt x="110" y="120"/>
                    <a:pt x="109" y="120"/>
                    <a:pt x="109" y="120"/>
                  </a:cubicBezTo>
                  <a:cubicBezTo>
                    <a:pt x="110" y="119"/>
                    <a:pt x="111" y="118"/>
                    <a:pt x="113" y="117"/>
                  </a:cubicBezTo>
                  <a:close/>
                  <a:moveTo>
                    <a:pt x="107" y="119"/>
                  </a:moveTo>
                  <a:cubicBezTo>
                    <a:pt x="107" y="119"/>
                    <a:pt x="106" y="119"/>
                    <a:pt x="106" y="119"/>
                  </a:cubicBezTo>
                  <a:cubicBezTo>
                    <a:pt x="107" y="118"/>
                    <a:pt x="107" y="117"/>
                    <a:pt x="108" y="117"/>
                  </a:cubicBezTo>
                  <a:cubicBezTo>
                    <a:pt x="109" y="116"/>
                    <a:pt x="110" y="115"/>
                    <a:pt x="111" y="115"/>
                  </a:cubicBezTo>
                  <a:cubicBezTo>
                    <a:pt x="110" y="116"/>
                    <a:pt x="108" y="118"/>
                    <a:pt x="107" y="119"/>
                  </a:cubicBezTo>
                  <a:close/>
                  <a:moveTo>
                    <a:pt x="112" y="125"/>
                  </a:moveTo>
                  <a:cubicBezTo>
                    <a:pt x="113" y="125"/>
                    <a:pt x="114" y="124"/>
                    <a:pt x="115" y="123"/>
                  </a:cubicBezTo>
                  <a:cubicBezTo>
                    <a:pt x="115" y="123"/>
                    <a:pt x="115" y="123"/>
                    <a:pt x="115" y="123"/>
                  </a:cubicBezTo>
                  <a:cubicBezTo>
                    <a:pt x="114" y="124"/>
                    <a:pt x="114" y="125"/>
                    <a:pt x="113" y="126"/>
                  </a:cubicBezTo>
                  <a:cubicBezTo>
                    <a:pt x="111" y="127"/>
                    <a:pt x="110" y="128"/>
                    <a:pt x="109" y="129"/>
                  </a:cubicBezTo>
                  <a:cubicBezTo>
                    <a:pt x="110" y="128"/>
                    <a:pt x="111" y="127"/>
                    <a:pt x="112" y="125"/>
                  </a:cubicBezTo>
                  <a:close/>
                  <a:moveTo>
                    <a:pt x="104" y="117"/>
                  </a:moveTo>
                  <a:cubicBezTo>
                    <a:pt x="103" y="117"/>
                    <a:pt x="102" y="117"/>
                    <a:pt x="102" y="118"/>
                  </a:cubicBezTo>
                  <a:cubicBezTo>
                    <a:pt x="101" y="118"/>
                    <a:pt x="101" y="118"/>
                    <a:pt x="101" y="118"/>
                  </a:cubicBezTo>
                  <a:cubicBezTo>
                    <a:pt x="105" y="114"/>
                    <a:pt x="109" y="110"/>
                    <a:pt x="113" y="106"/>
                  </a:cubicBezTo>
                  <a:cubicBezTo>
                    <a:pt x="113" y="106"/>
                    <a:pt x="114" y="106"/>
                    <a:pt x="114" y="105"/>
                  </a:cubicBezTo>
                  <a:cubicBezTo>
                    <a:pt x="111" y="109"/>
                    <a:pt x="107" y="113"/>
                    <a:pt x="104" y="117"/>
                  </a:cubicBezTo>
                  <a:close/>
                  <a:moveTo>
                    <a:pt x="99" y="129"/>
                  </a:moveTo>
                  <a:cubicBezTo>
                    <a:pt x="99" y="128"/>
                    <a:pt x="100" y="128"/>
                    <a:pt x="100" y="127"/>
                  </a:cubicBezTo>
                  <a:cubicBezTo>
                    <a:pt x="100" y="129"/>
                    <a:pt x="99" y="130"/>
                    <a:pt x="98" y="131"/>
                  </a:cubicBezTo>
                  <a:cubicBezTo>
                    <a:pt x="97" y="132"/>
                    <a:pt x="96" y="133"/>
                    <a:pt x="95" y="135"/>
                  </a:cubicBezTo>
                  <a:cubicBezTo>
                    <a:pt x="94" y="135"/>
                    <a:pt x="94" y="134"/>
                    <a:pt x="93" y="134"/>
                  </a:cubicBezTo>
                  <a:cubicBezTo>
                    <a:pt x="95" y="132"/>
                    <a:pt x="97" y="130"/>
                    <a:pt x="99" y="129"/>
                  </a:cubicBezTo>
                  <a:close/>
                  <a:moveTo>
                    <a:pt x="103" y="132"/>
                  </a:moveTo>
                  <a:cubicBezTo>
                    <a:pt x="103" y="132"/>
                    <a:pt x="104" y="131"/>
                    <a:pt x="104" y="131"/>
                  </a:cubicBezTo>
                  <a:cubicBezTo>
                    <a:pt x="103" y="132"/>
                    <a:pt x="102" y="133"/>
                    <a:pt x="101" y="135"/>
                  </a:cubicBezTo>
                  <a:cubicBezTo>
                    <a:pt x="100" y="135"/>
                    <a:pt x="100" y="135"/>
                    <a:pt x="100" y="135"/>
                  </a:cubicBezTo>
                  <a:cubicBezTo>
                    <a:pt x="101" y="134"/>
                    <a:pt x="102" y="133"/>
                    <a:pt x="103" y="132"/>
                  </a:cubicBezTo>
                  <a:close/>
                  <a:moveTo>
                    <a:pt x="103" y="126"/>
                  </a:moveTo>
                  <a:cubicBezTo>
                    <a:pt x="104" y="125"/>
                    <a:pt x="105" y="124"/>
                    <a:pt x="106" y="123"/>
                  </a:cubicBezTo>
                  <a:cubicBezTo>
                    <a:pt x="106" y="122"/>
                    <a:pt x="107" y="121"/>
                    <a:pt x="108" y="121"/>
                  </a:cubicBezTo>
                  <a:cubicBezTo>
                    <a:pt x="108" y="121"/>
                    <a:pt x="109" y="121"/>
                    <a:pt x="109" y="121"/>
                  </a:cubicBezTo>
                  <a:cubicBezTo>
                    <a:pt x="107" y="123"/>
                    <a:pt x="105" y="124"/>
                    <a:pt x="103" y="126"/>
                  </a:cubicBezTo>
                  <a:close/>
                  <a:moveTo>
                    <a:pt x="110" y="141"/>
                  </a:moveTo>
                  <a:cubicBezTo>
                    <a:pt x="107" y="143"/>
                    <a:pt x="104" y="145"/>
                    <a:pt x="102" y="146"/>
                  </a:cubicBezTo>
                  <a:cubicBezTo>
                    <a:pt x="104" y="144"/>
                    <a:pt x="106" y="143"/>
                    <a:pt x="108" y="141"/>
                  </a:cubicBezTo>
                  <a:cubicBezTo>
                    <a:pt x="108" y="141"/>
                    <a:pt x="109" y="141"/>
                    <a:pt x="110" y="141"/>
                  </a:cubicBezTo>
                  <a:close/>
                  <a:moveTo>
                    <a:pt x="109" y="139"/>
                  </a:moveTo>
                  <a:cubicBezTo>
                    <a:pt x="112" y="137"/>
                    <a:pt x="114" y="134"/>
                    <a:pt x="117" y="132"/>
                  </a:cubicBezTo>
                  <a:cubicBezTo>
                    <a:pt x="117" y="132"/>
                    <a:pt x="117" y="131"/>
                    <a:pt x="118" y="131"/>
                  </a:cubicBezTo>
                  <a:cubicBezTo>
                    <a:pt x="115" y="134"/>
                    <a:pt x="113" y="137"/>
                    <a:pt x="111" y="140"/>
                  </a:cubicBezTo>
                  <a:cubicBezTo>
                    <a:pt x="111" y="140"/>
                    <a:pt x="111" y="140"/>
                    <a:pt x="111" y="140"/>
                  </a:cubicBezTo>
                  <a:cubicBezTo>
                    <a:pt x="111" y="140"/>
                    <a:pt x="110" y="139"/>
                    <a:pt x="109" y="139"/>
                  </a:cubicBezTo>
                  <a:close/>
                  <a:moveTo>
                    <a:pt x="116" y="122"/>
                  </a:moveTo>
                  <a:cubicBezTo>
                    <a:pt x="117" y="121"/>
                    <a:pt x="119" y="120"/>
                    <a:pt x="120" y="119"/>
                  </a:cubicBezTo>
                  <a:cubicBezTo>
                    <a:pt x="119" y="120"/>
                    <a:pt x="118" y="121"/>
                    <a:pt x="116" y="122"/>
                  </a:cubicBezTo>
                  <a:close/>
                  <a:moveTo>
                    <a:pt x="116" y="145"/>
                  </a:moveTo>
                  <a:cubicBezTo>
                    <a:pt x="116" y="144"/>
                    <a:pt x="117" y="144"/>
                    <a:pt x="118" y="143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8" y="144"/>
                  </a:cubicBezTo>
                  <a:cubicBezTo>
                    <a:pt x="118" y="144"/>
                    <a:pt x="118" y="144"/>
                    <a:pt x="117" y="145"/>
                  </a:cubicBezTo>
                  <a:cubicBezTo>
                    <a:pt x="116" y="145"/>
                    <a:pt x="115" y="146"/>
                    <a:pt x="114" y="146"/>
                  </a:cubicBezTo>
                  <a:cubicBezTo>
                    <a:pt x="115" y="146"/>
                    <a:pt x="115" y="145"/>
                    <a:pt x="116" y="145"/>
                  </a:cubicBezTo>
                  <a:close/>
                  <a:moveTo>
                    <a:pt x="122" y="144"/>
                  </a:moveTo>
                  <a:cubicBezTo>
                    <a:pt x="122" y="145"/>
                    <a:pt x="122" y="145"/>
                    <a:pt x="122" y="145"/>
                  </a:cubicBezTo>
                  <a:cubicBezTo>
                    <a:pt x="121" y="146"/>
                    <a:pt x="120" y="147"/>
                    <a:pt x="119" y="148"/>
                  </a:cubicBezTo>
                  <a:cubicBezTo>
                    <a:pt x="119" y="148"/>
                    <a:pt x="119" y="148"/>
                    <a:pt x="118" y="148"/>
                  </a:cubicBezTo>
                  <a:cubicBezTo>
                    <a:pt x="119" y="147"/>
                    <a:pt x="120" y="146"/>
                    <a:pt x="122" y="144"/>
                  </a:cubicBezTo>
                  <a:close/>
                  <a:moveTo>
                    <a:pt x="120" y="140"/>
                  </a:moveTo>
                  <a:cubicBezTo>
                    <a:pt x="120" y="139"/>
                    <a:pt x="121" y="139"/>
                    <a:pt x="122" y="138"/>
                  </a:cubicBezTo>
                  <a:cubicBezTo>
                    <a:pt x="125" y="137"/>
                    <a:pt x="128" y="135"/>
                    <a:pt x="131" y="133"/>
                  </a:cubicBezTo>
                  <a:cubicBezTo>
                    <a:pt x="130" y="134"/>
                    <a:pt x="128" y="135"/>
                    <a:pt x="127" y="136"/>
                  </a:cubicBezTo>
                  <a:cubicBezTo>
                    <a:pt x="125" y="137"/>
                    <a:pt x="122" y="139"/>
                    <a:pt x="120" y="140"/>
                  </a:cubicBezTo>
                  <a:close/>
                  <a:moveTo>
                    <a:pt x="129" y="143"/>
                  </a:moveTo>
                  <a:cubicBezTo>
                    <a:pt x="129" y="143"/>
                    <a:pt x="128" y="143"/>
                    <a:pt x="128" y="143"/>
                  </a:cubicBezTo>
                  <a:cubicBezTo>
                    <a:pt x="128" y="144"/>
                    <a:pt x="127" y="144"/>
                    <a:pt x="127" y="144"/>
                  </a:cubicBezTo>
                  <a:cubicBezTo>
                    <a:pt x="127" y="144"/>
                    <a:pt x="127" y="144"/>
                    <a:pt x="127" y="144"/>
                  </a:cubicBezTo>
                  <a:cubicBezTo>
                    <a:pt x="127" y="143"/>
                    <a:pt x="128" y="143"/>
                    <a:pt x="128" y="142"/>
                  </a:cubicBezTo>
                  <a:cubicBezTo>
                    <a:pt x="129" y="141"/>
                    <a:pt x="130" y="140"/>
                    <a:pt x="131" y="140"/>
                  </a:cubicBezTo>
                  <a:cubicBezTo>
                    <a:pt x="130" y="140"/>
                    <a:pt x="129" y="141"/>
                    <a:pt x="129" y="142"/>
                  </a:cubicBezTo>
                  <a:cubicBezTo>
                    <a:pt x="129" y="142"/>
                    <a:pt x="129" y="142"/>
                    <a:pt x="129" y="143"/>
                  </a:cubicBezTo>
                  <a:close/>
                  <a:moveTo>
                    <a:pt x="129" y="146"/>
                  </a:moveTo>
                  <a:cubicBezTo>
                    <a:pt x="129" y="146"/>
                    <a:pt x="129" y="146"/>
                    <a:pt x="130" y="146"/>
                  </a:cubicBezTo>
                  <a:cubicBezTo>
                    <a:pt x="129" y="147"/>
                    <a:pt x="129" y="148"/>
                    <a:pt x="128" y="148"/>
                  </a:cubicBezTo>
                  <a:cubicBezTo>
                    <a:pt x="127" y="149"/>
                    <a:pt x="126" y="149"/>
                    <a:pt x="125" y="150"/>
                  </a:cubicBezTo>
                  <a:cubicBezTo>
                    <a:pt x="126" y="149"/>
                    <a:pt x="128" y="148"/>
                    <a:pt x="129" y="146"/>
                  </a:cubicBezTo>
                  <a:close/>
                  <a:moveTo>
                    <a:pt x="134" y="157"/>
                  </a:moveTo>
                  <a:cubicBezTo>
                    <a:pt x="135" y="156"/>
                    <a:pt x="136" y="156"/>
                    <a:pt x="136" y="156"/>
                  </a:cubicBezTo>
                  <a:cubicBezTo>
                    <a:pt x="134" y="157"/>
                    <a:pt x="133" y="159"/>
                    <a:pt x="131" y="160"/>
                  </a:cubicBezTo>
                  <a:cubicBezTo>
                    <a:pt x="132" y="159"/>
                    <a:pt x="133" y="158"/>
                    <a:pt x="134" y="157"/>
                  </a:cubicBezTo>
                  <a:close/>
                  <a:moveTo>
                    <a:pt x="133" y="167"/>
                  </a:moveTo>
                  <a:cubicBezTo>
                    <a:pt x="135" y="165"/>
                    <a:pt x="138" y="163"/>
                    <a:pt x="140" y="162"/>
                  </a:cubicBezTo>
                  <a:cubicBezTo>
                    <a:pt x="139" y="163"/>
                    <a:pt x="138" y="164"/>
                    <a:pt x="137" y="165"/>
                  </a:cubicBezTo>
                  <a:cubicBezTo>
                    <a:pt x="136" y="165"/>
                    <a:pt x="135" y="166"/>
                    <a:pt x="134" y="166"/>
                  </a:cubicBezTo>
                  <a:cubicBezTo>
                    <a:pt x="134" y="167"/>
                    <a:pt x="133" y="167"/>
                    <a:pt x="133" y="167"/>
                  </a:cubicBezTo>
                  <a:cubicBezTo>
                    <a:pt x="133" y="167"/>
                    <a:pt x="133" y="167"/>
                    <a:pt x="133" y="167"/>
                  </a:cubicBezTo>
                  <a:close/>
                  <a:moveTo>
                    <a:pt x="138" y="160"/>
                  </a:moveTo>
                  <a:cubicBezTo>
                    <a:pt x="137" y="160"/>
                    <a:pt x="137" y="161"/>
                    <a:pt x="137" y="161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7" y="160"/>
                    <a:pt x="137" y="160"/>
                    <a:pt x="137" y="160"/>
                  </a:cubicBezTo>
                  <a:cubicBezTo>
                    <a:pt x="139" y="159"/>
                    <a:pt x="140" y="158"/>
                    <a:pt x="142" y="157"/>
                  </a:cubicBezTo>
                  <a:cubicBezTo>
                    <a:pt x="142" y="157"/>
                    <a:pt x="142" y="158"/>
                    <a:pt x="142" y="158"/>
                  </a:cubicBezTo>
                  <a:cubicBezTo>
                    <a:pt x="140" y="159"/>
                    <a:pt x="139" y="160"/>
                    <a:pt x="138" y="160"/>
                  </a:cubicBezTo>
                  <a:close/>
                  <a:moveTo>
                    <a:pt x="143" y="160"/>
                  </a:moveTo>
                  <a:cubicBezTo>
                    <a:pt x="145" y="159"/>
                    <a:pt x="148" y="158"/>
                    <a:pt x="150" y="157"/>
                  </a:cubicBezTo>
                  <a:cubicBezTo>
                    <a:pt x="149" y="158"/>
                    <a:pt x="148" y="159"/>
                    <a:pt x="147" y="160"/>
                  </a:cubicBezTo>
                  <a:cubicBezTo>
                    <a:pt x="145" y="161"/>
                    <a:pt x="143" y="162"/>
                    <a:pt x="141" y="163"/>
                  </a:cubicBezTo>
                  <a:cubicBezTo>
                    <a:pt x="142" y="162"/>
                    <a:pt x="142" y="161"/>
                    <a:pt x="143" y="160"/>
                  </a:cubicBezTo>
                  <a:close/>
                  <a:moveTo>
                    <a:pt x="147" y="162"/>
                  </a:moveTo>
                  <a:cubicBezTo>
                    <a:pt x="148" y="161"/>
                    <a:pt x="149" y="161"/>
                    <a:pt x="150" y="160"/>
                  </a:cubicBezTo>
                  <a:cubicBezTo>
                    <a:pt x="150" y="161"/>
                    <a:pt x="149" y="161"/>
                    <a:pt x="149" y="162"/>
                  </a:cubicBezTo>
                  <a:cubicBezTo>
                    <a:pt x="148" y="162"/>
                    <a:pt x="147" y="162"/>
                    <a:pt x="146" y="163"/>
                  </a:cubicBezTo>
                  <a:cubicBezTo>
                    <a:pt x="146" y="162"/>
                    <a:pt x="147" y="162"/>
                    <a:pt x="147" y="162"/>
                  </a:cubicBezTo>
                  <a:close/>
                  <a:moveTo>
                    <a:pt x="150" y="163"/>
                  </a:moveTo>
                  <a:cubicBezTo>
                    <a:pt x="150" y="163"/>
                    <a:pt x="151" y="163"/>
                    <a:pt x="152" y="162"/>
                  </a:cubicBezTo>
                  <a:cubicBezTo>
                    <a:pt x="150" y="164"/>
                    <a:pt x="148" y="166"/>
                    <a:pt x="146" y="168"/>
                  </a:cubicBezTo>
                  <a:cubicBezTo>
                    <a:pt x="147" y="166"/>
                    <a:pt x="148" y="165"/>
                    <a:pt x="150" y="163"/>
                  </a:cubicBezTo>
                  <a:close/>
                  <a:moveTo>
                    <a:pt x="146" y="157"/>
                  </a:moveTo>
                  <a:cubicBezTo>
                    <a:pt x="146" y="157"/>
                    <a:pt x="146" y="157"/>
                    <a:pt x="146" y="157"/>
                  </a:cubicBezTo>
                  <a:cubicBezTo>
                    <a:pt x="147" y="156"/>
                    <a:pt x="149" y="155"/>
                    <a:pt x="150" y="153"/>
                  </a:cubicBezTo>
                  <a:cubicBezTo>
                    <a:pt x="152" y="153"/>
                    <a:pt x="153" y="152"/>
                    <a:pt x="155" y="151"/>
                  </a:cubicBezTo>
                  <a:cubicBezTo>
                    <a:pt x="155" y="151"/>
                    <a:pt x="155" y="151"/>
                    <a:pt x="156" y="151"/>
                  </a:cubicBezTo>
                  <a:cubicBezTo>
                    <a:pt x="156" y="152"/>
                    <a:pt x="155" y="152"/>
                    <a:pt x="155" y="152"/>
                  </a:cubicBezTo>
                  <a:cubicBezTo>
                    <a:pt x="152" y="154"/>
                    <a:pt x="149" y="156"/>
                    <a:pt x="146" y="157"/>
                  </a:cubicBezTo>
                  <a:close/>
                  <a:moveTo>
                    <a:pt x="154" y="158"/>
                  </a:moveTo>
                  <a:cubicBezTo>
                    <a:pt x="155" y="158"/>
                    <a:pt x="156" y="157"/>
                    <a:pt x="157" y="157"/>
                  </a:cubicBezTo>
                  <a:cubicBezTo>
                    <a:pt x="157" y="157"/>
                    <a:pt x="156" y="158"/>
                    <a:pt x="155" y="159"/>
                  </a:cubicBezTo>
                  <a:cubicBezTo>
                    <a:pt x="154" y="159"/>
                    <a:pt x="153" y="160"/>
                    <a:pt x="152" y="160"/>
                  </a:cubicBezTo>
                  <a:cubicBezTo>
                    <a:pt x="153" y="160"/>
                    <a:pt x="153" y="159"/>
                    <a:pt x="154" y="158"/>
                  </a:cubicBezTo>
                  <a:close/>
                  <a:moveTo>
                    <a:pt x="157" y="155"/>
                  </a:moveTo>
                  <a:cubicBezTo>
                    <a:pt x="158" y="154"/>
                    <a:pt x="159" y="153"/>
                    <a:pt x="160" y="151"/>
                  </a:cubicBezTo>
                  <a:cubicBezTo>
                    <a:pt x="162" y="150"/>
                    <a:pt x="164" y="149"/>
                    <a:pt x="166" y="147"/>
                  </a:cubicBezTo>
                  <a:cubicBezTo>
                    <a:pt x="165" y="149"/>
                    <a:pt x="163" y="151"/>
                    <a:pt x="161" y="153"/>
                  </a:cubicBezTo>
                  <a:cubicBezTo>
                    <a:pt x="160" y="153"/>
                    <a:pt x="158" y="154"/>
                    <a:pt x="157" y="155"/>
                  </a:cubicBezTo>
                  <a:close/>
                  <a:moveTo>
                    <a:pt x="162" y="154"/>
                  </a:moveTo>
                  <a:cubicBezTo>
                    <a:pt x="164" y="154"/>
                    <a:pt x="165" y="153"/>
                    <a:pt x="167" y="152"/>
                  </a:cubicBezTo>
                  <a:cubicBezTo>
                    <a:pt x="167" y="153"/>
                    <a:pt x="167" y="153"/>
                    <a:pt x="167" y="153"/>
                  </a:cubicBezTo>
                  <a:cubicBezTo>
                    <a:pt x="165" y="154"/>
                    <a:pt x="164" y="155"/>
                    <a:pt x="163" y="156"/>
                  </a:cubicBezTo>
                  <a:cubicBezTo>
                    <a:pt x="162" y="156"/>
                    <a:pt x="161" y="157"/>
                    <a:pt x="160" y="157"/>
                  </a:cubicBezTo>
                  <a:cubicBezTo>
                    <a:pt x="161" y="156"/>
                    <a:pt x="162" y="155"/>
                    <a:pt x="162" y="154"/>
                  </a:cubicBezTo>
                  <a:close/>
                  <a:moveTo>
                    <a:pt x="164" y="159"/>
                  </a:moveTo>
                  <a:cubicBezTo>
                    <a:pt x="165" y="158"/>
                    <a:pt x="166" y="157"/>
                    <a:pt x="167" y="156"/>
                  </a:cubicBezTo>
                  <a:cubicBezTo>
                    <a:pt x="167" y="156"/>
                    <a:pt x="167" y="156"/>
                    <a:pt x="168" y="156"/>
                  </a:cubicBezTo>
                  <a:cubicBezTo>
                    <a:pt x="166" y="157"/>
                    <a:pt x="164" y="159"/>
                    <a:pt x="162" y="161"/>
                  </a:cubicBezTo>
                  <a:cubicBezTo>
                    <a:pt x="163" y="160"/>
                    <a:pt x="163" y="160"/>
                    <a:pt x="164" y="159"/>
                  </a:cubicBezTo>
                  <a:close/>
                  <a:moveTo>
                    <a:pt x="169" y="156"/>
                  </a:moveTo>
                  <a:cubicBezTo>
                    <a:pt x="168" y="158"/>
                    <a:pt x="166" y="160"/>
                    <a:pt x="165" y="162"/>
                  </a:cubicBezTo>
                  <a:cubicBezTo>
                    <a:pt x="164" y="162"/>
                    <a:pt x="163" y="162"/>
                    <a:pt x="163" y="163"/>
                  </a:cubicBezTo>
                  <a:cubicBezTo>
                    <a:pt x="165" y="161"/>
                    <a:pt x="167" y="159"/>
                    <a:pt x="169" y="156"/>
                  </a:cubicBezTo>
                  <a:close/>
                  <a:moveTo>
                    <a:pt x="166" y="151"/>
                  </a:moveTo>
                  <a:cubicBezTo>
                    <a:pt x="169" y="147"/>
                    <a:pt x="173" y="144"/>
                    <a:pt x="176" y="140"/>
                  </a:cubicBezTo>
                  <a:cubicBezTo>
                    <a:pt x="177" y="140"/>
                    <a:pt x="177" y="140"/>
                    <a:pt x="178" y="139"/>
                  </a:cubicBezTo>
                  <a:cubicBezTo>
                    <a:pt x="177" y="140"/>
                    <a:pt x="177" y="140"/>
                    <a:pt x="177" y="141"/>
                  </a:cubicBezTo>
                  <a:cubicBezTo>
                    <a:pt x="174" y="144"/>
                    <a:pt x="172" y="146"/>
                    <a:pt x="170" y="149"/>
                  </a:cubicBezTo>
                  <a:cubicBezTo>
                    <a:pt x="168" y="150"/>
                    <a:pt x="167" y="150"/>
                    <a:pt x="166" y="151"/>
                  </a:cubicBezTo>
                  <a:close/>
                  <a:moveTo>
                    <a:pt x="177" y="151"/>
                  </a:moveTo>
                  <a:cubicBezTo>
                    <a:pt x="175" y="153"/>
                    <a:pt x="174" y="155"/>
                    <a:pt x="172" y="157"/>
                  </a:cubicBezTo>
                  <a:cubicBezTo>
                    <a:pt x="172" y="157"/>
                    <a:pt x="171" y="157"/>
                    <a:pt x="171" y="158"/>
                  </a:cubicBezTo>
                  <a:cubicBezTo>
                    <a:pt x="173" y="156"/>
                    <a:pt x="174" y="154"/>
                    <a:pt x="175" y="152"/>
                  </a:cubicBezTo>
                  <a:cubicBezTo>
                    <a:pt x="176" y="152"/>
                    <a:pt x="177" y="151"/>
                    <a:pt x="177" y="151"/>
                  </a:cubicBezTo>
                  <a:close/>
                  <a:moveTo>
                    <a:pt x="186" y="127"/>
                  </a:moveTo>
                  <a:cubicBezTo>
                    <a:pt x="186" y="126"/>
                    <a:pt x="187" y="126"/>
                    <a:pt x="187" y="125"/>
                  </a:cubicBezTo>
                  <a:cubicBezTo>
                    <a:pt x="189" y="124"/>
                    <a:pt x="191" y="123"/>
                    <a:pt x="193" y="122"/>
                  </a:cubicBezTo>
                  <a:cubicBezTo>
                    <a:pt x="193" y="122"/>
                    <a:pt x="193" y="122"/>
                    <a:pt x="193" y="122"/>
                  </a:cubicBezTo>
                  <a:cubicBezTo>
                    <a:pt x="191" y="124"/>
                    <a:pt x="188" y="125"/>
                    <a:pt x="186" y="127"/>
                  </a:cubicBezTo>
                  <a:close/>
                  <a:moveTo>
                    <a:pt x="198" y="122"/>
                  </a:moveTo>
                  <a:cubicBezTo>
                    <a:pt x="198" y="123"/>
                    <a:pt x="197" y="124"/>
                    <a:pt x="196" y="124"/>
                  </a:cubicBezTo>
                  <a:cubicBezTo>
                    <a:pt x="195" y="125"/>
                    <a:pt x="194" y="126"/>
                    <a:pt x="192" y="127"/>
                  </a:cubicBezTo>
                  <a:cubicBezTo>
                    <a:pt x="194" y="125"/>
                    <a:pt x="196" y="123"/>
                    <a:pt x="198" y="122"/>
                  </a:cubicBezTo>
                  <a:close/>
                  <a:moveTo>
                    <a:pt x="203" y="120"/>
                  </a:moveTo>
                  <a:cubicBezTo>
                    <a:pt x="204" y="119"/>
                    <a:pt x="204" y="119"/>
                    <a:pt x="204" y="118"/>
                  </a:cubicBezTo>
                  <a:cubicBezTo>
                    <a:pt x="205" y="118"/>
                    <a:pt x="205" y="118"/>
                    <a:pt x="206" y="117"/>
                  </a:cubicBezTo>
                  <a:cubicBezTo>
                    <a:pt x="205" y="118"/>
                    <a:pt x="204" y="119"/>
                    <a:pt x="203" y="120"/>
                  </a:cubicBezTo>
                  <a:close/>
                  <a:moveTo>
                    <a:pt x="207" y="110"/>
                  </a:moveTo>
                  <a:cubicBezTo>
                    <a:pt x="207" y="110"/>
                    <a:pt x="206" y="110"/>
                    <a:pt x="206" y="110"/>
                  </a:cubicBezTo>
                  <a:cubicBezTo>
                    <a:pt x="204" y="112"/>
                    <a:pt x="201" y="113"/>
                    <a:pt x="199" y="114"/>
                  </a:cubicBezTo>
                  <a:cubicBezTo>
                    <a:pt x="198" y="115"/>
                    <a:pt x="197" y="115"/>
                    <a:pt x="197" y="115"/>
                  </a:cubicBezTo>
                  <a:cubicBezTo>
                    <a:pt x="199" y="114"/>
                    <a:pt x="200" y="113"/>
                    <a:pt x="202" y="112"/>
                  </a:cubicBezTo>
                  <a:cubicBezTo>
                    <a:pt x="204" y="111"/>
                    <a:pt x="206" y="110"/>
                    <a:pt x="208" y="109"/>
                  </a:cubicBezTo>
                  <a:cubicBezTo>
                    <a:pt x="208" y="109"/>
                    <a:pt x="207" y="110"/>
                    <a:pt x="207" y="110"/>
                  </a:cubicBezTo>
                  <a:close/>
                  <a:moveTo>
                    <a:pt x="195" y="112"/>
                  </a:moveTo>
                  <a:cubicBezTo>
                    <a:pt x="194" y="112"/>
                    <a:pt x="194" y="112"/>
                    <a:pt x="193" y="112"/>
                  </a:cubicBezTo>
                  <a:cubicBezTo>
                    <a:pt x="194" y="112"/>
                    <a:pt x="194" y="111"/>
                    <a:pt x="195" y="110"/>
                  </a:cubicBezTo>
                  <a:cubicBezTo>
                    <a:pt x="196" y="109"/>
                    <a:pt x="198" y="108"/>
                    <a:pt x="199" y="106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8" y="108"/>
                    <a:pt x="197" y="110"/>
                    <a:pt x="195" y="112"/>
                  </a:cubicBezTo>
                  <a:close/>
                  <a:moveTo>
                    <a:pt x="193" y="106"/>
                  </a:moveTo>
                  <a:cubicBezTo>
                    <a:pt x="194" y="106"/>
                    <a:pt x="195" y="105"/>
                    <a:pt x="196" y="104"/>
                  </a:cubicBezTo>
                  <a:cubicBezTo>
                    <a:pt x="196" y="105"/>
                    <a:pt x="196" y="105"/>
                    <a:pt x="195" y="106"/>
                  </a:cubicBezTo>
                  <a:cubicBezTo>
                    <a:pt x="195" y="106"/>
                    <a:pt x="194" y="106"/>
                    <a:pt x="193" y="106"/>
                  </a:cubicBezTo>
                  <a:close/>
                  <a:moveTo>
                    <a:pt x="196" y="97"/>
                  </a:moveTo>
                  <a:cubicBezTo>
                    <a:pt x="196" y="97"/>
                    <a:pt x="195" y="97"/>
                    <a:pt x="195" y="98"/>
                  </a:cubicBezTo>
                  <a:cubicBezTo>
                    <a:pt x="193" y="98"/>
                    <a:pt x="191" y="99"/>
                    <a:pt x="189" y="100"/>
                  </a:cubicBezTo>
                  <a:cubicBezTo>
                    <a:pt x="190" y="100"/>
                    <a:pt x="190" y="99"/>
                    <a:pt x="191" y="98"/>
                  </a:cubicBezTo>
                  <a:cubicBezTo>
                    <a:pt x="193" y="97"/>
                    <a:pt x="195" y="96"/>
                    <a:pt x="197" y="95"/>
                  </a:cubicBezTo>
                  <a:cubicBezTo>
                    <a:pt x="196" y="96"/>
                    <a:pt x="196" y="97"/>
                    <a:pt x="196" y="97"/>
                  </a:cubicBezTo>
                  <a:close/>
                  <a:moveTo>
                    <a:pt x="195" y="92"/>
                  </a:moveTo>
                  <a:cubicBezTo>
                    <a:pt x="192" y="94"/>
                    <a:pt x="189" y="95"/>
                    <a:pt x="187" y="97"/>
                  </a:cubicBezTo>
                  <a:cubicBezTo>
                    <a:pt x="187" y="96"/>
                    <a:pt x="188" y="96"/>
                    <a:pt x="189" y="95"/>
                  </a:cubicBezTo>
                  <a:cubicBezTo>
                    <a:pt x="191" y="94"/>
                    <a:pt x="193" y="93"/>
                    <a:pt x="196" y="92"/>
                  </a:cubicBezTo>
                  <a:cubicBezTo>
                    <a:pt x="196" y="92"/>
                    <a:pt x="195" y="92"/>
                    <a:pt x="195" y="92"/>
                  </a:cubicBezTo>
                  <a:close/>
                  <a:moveTo>
                    <a:pt x="190" y="89"/>
                  </a:moveTo>
                  <a:cubicBezTo>
                    <a:pt x="189" y="90"/>
                    <a:pt x="188" y="90"/>
                    <a:pt x="187" y="91"/>
                  </a:cubicBezTo>
                  <a:cubicBezTo>
                    <a:pt x="189" y="90"/>
                    <a:pt x="190" y="89"/>
                    <a:pt x="191" y="88"/>
                  </a:cubicBezTo>
                  <a:lnTo>
                    <a:pt x="190" y="89"/>
                  </a:lnTo>
                  <a:close/>
                  <a:moveTo>
                    <a:pt x="190" y="86"/>
                  </a:moveTo>
                  <a:cubicBezTo>
                    <a:pt x="189" y="87"/>
                    <a:pt x="187" y="87"/>
                    <a:pt x="186" y="88"/>
                  </a:cubicBezTo>
                  <a:cubicBezTo>
                    <a:pt x="187" y="87"/>
                    <a:pt x="187" y="86"/>
                    <a:pt x="188" y="86"/>
                  </a:cubicBezTo>
                  <a:cubicBezTo>
                    <a:pt x="190" y="84"/>
                    <a:pt x="193" y="83"/>
                    <a:pt x="195" y="82"/>
                  </a:cubicBezTo>
                  <a:cubicBezTo>
                    <a:pt x="195" y="82"/>
                    <a:pt x="195" y="82"/>
                    <a:pt x="195" y="82"/>
                  </a:cubicBezTo>
                  <a:cubicBezTo>
                    <a:pt x="193" y="84"/>
                    <a:pt x="192" y="85"/>
                    <a:pt x="190" y="86"/>
                  </a:cubicBezTo>
                  <a:close/>
                  <a:moveTo>
                    <a:pt x="195" y="86"/>
                  </a:moveTo>
                  <a:cubicBezTo>
                    <a:pt x="196" y="85"/>
                    <a:pt x="197" y="85"/>
                    <a:pt x="199" y="84"/>
                  </a:cubicBezTo>
                  <a:cubicBezTo>
                    <a:pt x="198" y="85"/>
                    <a:pt x="197" y="86"/>
                    <a:pt x="196" y="87"/>
                  </a:cubicBezTo>
                  <a:cubicBezTo>
                    <a:pt x="195" y="87"/>
                    <a:pt x="195" y="87"/>
                    <a:pt x="194" y="87"/>
                  </a:cubicBezTo>
                  <a:cubicBezTo>
                    <a:pt x="195" y="87"/>
                    <a:pt x="195" y="87"/>
                    <a:pt x="195" y="86"/>
                  </a:cubicBezTo>
                  <a:close/>
                  <a:moveTo>
                    <a:pt x="187" y="80"/>
                  </a:moveTo>
                  <a:cubicBezTo>
                    <a:pt x="185" y="81"/>
                    <a:pt x="182" y="82"/>
                    <a:pt x="179" y="83"/>
                  </a:cubicBezTo>
                  <a:cubicBezTo>
                    <a:pt x="179" y="82"/>
                    <a:pt x="179" y="82"/>
                    <a:pt x="179" y="82"/>
                  </a:cubicBezTo>
                  <a:cubicBezTo>
                    <a:pt x="182" y="81"/>
                    <a:pt x="184" y="80"/>
                    <a:pt x="187" y="79"/>
                  </a:cubicBezTo>
                  <a:cubicBezTo>
                    <a:pt x="189" y="78"/>
                    <a:pt x="191" y="77"/>
                    <a:pt x="192" y="76"/>
                  </a:cubicBezTo>
                  <a:cubicBezTo>
                    <a:pt x="191" y="78"/>
                    <a:pt x="189" y="79"/>
                    <a:pt x="187" y="80"/>
                  </a:cubicBezTo>
                  <a:close/>
                  <a:moveTo>
                    <a:pt x="179" y="85"/>
                  </a:moveTo>
                  <a:cubicBezTo>
                    <a:pt x="178" y="85"/>
                    <a:pt x="177" y="86"/>
                    <a:pt x="177" y="86"/>
                  </a:cubicBezTo>
                  <a:cubicBezTo>
                    <a:pt x="177" y="86"/>
                    <a:pt x="177" y="85"/>
                    <a:pt x="177" y="85"/>
                  </a:cubicBezTo>
                  <a:cubicBezTo>
                    <a:pt x="178" y="85"/>
                    <a:pt x="179" y="85"/>
                    <a:pt x="179" y="85"/>
                  </a:cubicBezTo>
                  <a:close/>
                  <a:moveTo>
                    <a:pt x="175" y="84"/>
                  </a:moveTo>
                  <a:cubicBezTo>
                    <a:pt x="174" y="84"/>
                    <a:pt x="172" y="84"/>
                    <a:pt x="171" y="85"/>
                  </a:cubicBezTo>
                  <a:cubicBezTo>
                    <a:pt x="171" y="84"/>
                    <a:pt x="172" y="84"/>
                    <a:pt x="173" y="83"/>
                  </a:cubicBezTo>
                  <a:cubicBezTo>
                    <a:pt x="174" y="83"/>
                    <a:pt x="175" y="83"/>
                    <a:pt x="177" y="82"/>
                  </a:cubicBezTo>
                  <a:cubicBezTo>
                    <a:pt x="176" y="83"/>
                    <a:pt x="176" y="83"/>
                    <a:pt x="175" y="84"/>
                  </a:cubicBezTo>
                  <a:close/>
                  <a:moveTo>
                    <a:pt x="172" y="81"/>
                  </a:moveTo>
                  <a:cubicBezTo>
                    <a:pt x="172" y="81"/>
                    <a:pt x="172" y="81"/>
                    <a:pt x="171" y="82"/>
                  </a:cubicBezTo>
                  <a:cubicBezTo>
                    <a:pt x="172" y="81"/>
                    <a:pt x="173" y="80"/>
                    <a:pt x="174" y="79"/>
                  </a:cubicBezTo>
                  <a:cubicBezTo>
                    <a:pt x="174" y="79"/>
                    <a:pt x="174" y="79"/>
                    <a:pt x="174" y="79"/>
                  </a:cubicBezTo>
                  <a:cubicBezTo>
                    <a:pt x="176" y="78"/>
                    <a:pt x="178" y="78"/>
                    <a:pt x="179" y="77"/>
                  </a:cubicBezTo>
                  <a:cubicBezTo>
                    <a:pt x="177" y="78"/>
                    <a:pt x="174" y="80"/>
                    <a:pt x="172" y="81"/>
                  </a:cubicBezTo>
                  <a:close/>
                  <a:moveTo>
                    <a:pt x="177" y="74"/>
                  </a:moveTo>
                  <a:cubicBezTo>
                    <a:pt x="175" y="75"/>
                    <a:pt x="173" y="76"/>
                    <a:pt x="171" y="77"/>
                  </a:cubicBezTo>
                  <a:cubicBezTo>
                    <a:pt x="171" y="76"/>
                    <a:pt x="170" y="76"/>
                    <a:pt x="170" y="76"/>
                  </a:cubicBezTo>
                  <a:cubicBezTo>
                    <a:pt x="171" y="75"/>
                    <a:pt x="172" y="75"/>
                    <a:pt x="173" y="74"/>
                  </a:cubicBezTo>
                  <a:cubicBezTo>
                    <a:pt x="176" y="73"/>
                    <a:pt x="178" y="72"/>
                    <a:pt x="180" y="72"/>
                  </a:cubicBezTo>
                  <a:cubicBezTo>
                    <a:pt x="179" y="73"/>
                    <a:pt x="178" y="73"/>
                    <a:pt x="177" y="74"/>
                  </a:cubicBezTo>
                  <a:close/>
                  <a:moveTo>
                    <a:pt x="172" y="86"/>
                  </a:moveTo>
                  <a:cubicBezTo>
                    <a:pt x="164" y="94"/>
                    <a:pt x="155" y="102"/>
                    <a:pt x="147" y="110"/>
                  </a:cubicBezTo>
                  <a:cubicBezTo>
                    <a:pt x="143" y="112"/>
                    <a:pt x="139" y="114"/>
                    <a:pt x="135" y="116"/>
                  </a:cubicBezTo>
                  <a:cubicBezTo>
                    <a:pt x="137" y="114"/>
                    <a:pt x="139" y="112"/>
                    <a:pt x="141" y="110"/>
                  </a:cubicBezTo>
                  <a:cubicBezTo>
                    <a:pt x="147" y="104"/>
                    <a:pt x="154" y="99"/>
                    <a:pt x="160" y="93"/>
                  </a:cubicBezTo>
                  <a:cubicBezTo>
                    <a:pt x="162" y="91"/>
                    <a:pt x="164" y="88"/>
                    <a:pt x="167" y="86"/>
                  </a:cubicBezTo>
                  <a:cubicBezTo>
                    <a:pt x="167" y="87"/>
                    <a:pt x="167" y="87"/>
                    <a:pt x="167" y="87"/>
                  </a:cubicBezTo>
                  <a:cubicBezTo>
                    <a:pt x="169" y="87"/>
                    <a:pt x="171" y="86"/>
                    <a:pt x="172" y="86"/>
                  </a:cubicBezTo>
                  <a:close/>
                  <a:moveTo>
                    <a:pt x="168" y="82"/>
                  </a:moveTo>
                  <a:cubicBezTo>
                    <a:pt x="167" y="82"/>
                    <a:pt x="167" y="83"/>
                    <a:pt x="167" y="83"/>
                  </a:cubicBezTo>
                  <a:cubicBezTo>
                    <a:pt x="160" y="90"/>
                    <a:pt x="152" y="97"/>
                    <a:pt x="145" y="104"/>
                  </a:cubicBezTo>
                  <a:cubicBezTo>
                    <a:pt x="152" y="97"/>
                    <a:pt x="160" y="89"/>
                    <a:pt x="167" y="81"/>
                  </a:cubicBezTo>
                  <a:cubicBezTo>
                    <a:pt x="168" y="81"/>
                    <a:pt x="168" y="81"/>
                    <a:pt x="169" y="81"/>
                  </a:cubicBezTo>
                  <a:cubicBezTo>
                    <a:pt x="168" y="81"/>
                    <a:pt x="168" y="81"/>
                    <a:pt x="168" y="82"/>
                  </a:cubicBezTo>
                  <a:close/>
                  <a:moveTo>
                    <a:pt x="167" y="72"/>
                  </a:moveTo>
                  <a:cubicBezTo>
                    <a:pt x="166" y="73"/>
                    <a:pt x="166" y="73"/>
                    <a:pt x="165" y="74"/>
                  </a:cubicBezTo>
                  <a:cubicBezTo>
                    <a:pt x="165" y="74"/>
                    <a:pt x="164" y="74"/>
                    <a:pt x="164" y="74"/>
                  </a:cubicBezTo>
                  <a:cubicBezTo>
                    <a:pt x="164" y="74"/>
                    <a:pt x="164" y="75"/>
                    <a:pt x="163" y="75"/>
                  </a:cubicBezTo>
                  <a:cubicBezTo>
                    <a:pt x="164" y="74"/>
                    <a:pt x="164" y="73"/>
                    <a:pt x="165" y="73"/>
                  </a:cubicBezTo>
                  <a:cubicBezTo>
                    <a:pt x="166" y="72"/>
                    <a:pt x="167" y="72"/>
                    <a:pt x="167" y="72"/>
                  </a:cubicBezTo>
                  <a:cubicBezTo>
                    <a:pt x="167" y="72"/>
                    <a:pt x="167" y="72"/>
                    <a:pt x="167" y="72"/>
                  </a:cubicBezTo>
                  <a:close/>
                  <a:moveTo>
                    <a:pt x="164" y="82"/>
                  </a:moveTo>
                  <a:cubicBezTo>
                    <a:pt x="159" y="87"/>
                    <a:pt x="155" y="91"/>
                    <a:pt x="150" y="96"/>
                  </a:cubicBezTo>
                  <a:cubicBezTo>
                    <a:pt x="150" y="96"/>
                    <a:pt x="150" y="96"/>
                    <a:pt x="150" y="96"/>
                  </a:cubicBezTo>
                  <a:cubicBezTo>
                    <a:pt x="147" y="97"/>
                    <a:pt x="145" y="99"/>
                    <a:pt x="142" y="100"/>
                  </a:cubicBezTo>
                  <a:cubicBezTo>
                    <a:pt x="146" y="97"/>
                    <a:pt x="149" y="93"/>
                    <a:pt x="152" y="90"/>
                  </a:cubicBezTo>
                  <a:cubicBezTo>
                    <a:pt x="155" y="87"/>
                    <a:pt x="159" y="85"/>
                    <a:pt x="163" y="82"/>
                  </a:cubicBezTo>
                  <a:cubicBezTo>
                    <a:pt x="163" y="82"/>
                    <a:pt x="163" y="82"/>
                    <a:pt x="164" y="82"/>
                  </a:cubicBezTo>
                  <a:close/>
                  <a:moveTo>
                    <a:pt x="159" y="78"/>
                  </a:moveTo>
                  <a:cubicBezTo>
                    <a:pt x="158" y="78"/>
                    <a:pt x="158" y="79"/>
                    <a:pt x="158" y="79"/>
                  </a:cubicBezTo>
                  <a:cubicBezTo>
                    <a:pt x="157" y="79"/>
                    <a:pt x="157" y="80"/>
                    <a:pt x="157" y="80"/>
                  </a:cubicBezTo>
                  <a:cubicBezTo>
                    <a:pt x="157" y="80"/>
                    <a:pt x="157" y="80"/>
                    <a:pt x="157" y="81"/>
                  </a:cubicBezTo>
                  <a:cubicBezTo>
                    <a:pt x="151" y="86"/>
                    <a:pt x="146" y="91"/>
                    <a:pt x="140" y="96"/>
                  </a:cubicBezTo>
                  <a:cubicBezTo>
                    <a:pt x="136" y="99"/>
                    <a:pt x="133" y="102"/>
                    <a:pt x="129" y="105"/>
                  </a:cubicBezTo>
                  <a:cubicBezTo>
                    <a:pt x="126" y="108"/>
                    <a:pt x="122" y="111"/>
                    <a:pt x="118" y="113"/>
                  </a:cubicBezTo>
                  <a:cubicBezTo>
                    <a:pt x="120" y="112"/>
                    <a:pt x="121" y="110"/>
                    <a:pt x="123" y="109"/>
                  </a:cubicBezTo>
                  <a:cubicBezTo>
                    <a:pt x="130" y="103"/>
                    <a:pt x="136" y="97"/>
                    <a:pt x="142" y="90"/>
                  </a:cubicBezTo>
                  <a:cubicBezTo>
                    <a:pt x="143" y="90"/>
                    <a:pt x="143" y="90"/>
                    <a:pt x="143" y="90"/>
                  </a:cubicBezTo>
                  <a:cubicBezTo>
                    <a:pt x="147" y="85"/>
                    <a:pt x="152" y="81"/>
                    <a:pt x="158" y="77"/>
                  </a:cubicBezTo>
                  <a:cubicBezTo>
                    <a:pt x="158" y="77"/>
                    <a:pt x="159" y="77"/>
                    <a:pt x="159" y="77"/>
                  </a:cubicBezTo>
                  <a:cubicBezTo>
                    <a:pt x="159" y="78"/>
                    <a:pt x="159" y="78"/>
                    <a:pt x="159" y="78"/>
                  </a:cubicBezTo>
                  <a:close/>
                  <a:moveTo>
                    <a:pt x="153" y="77"/>
                  </a:moveTo>
                  <a:cubicBezTo>
                    <a:pt x="153" y="77"/>
                    <a:pt x="153" y="77"/>
                    <a:pt x="153" y="77"/>
                  </a:cubicBezTo>
                  <a:cubicBezTo>
                    <a:pt x="149" y="81"/>
                    <a:pt x="145" y="84"/>
                    <a:pt x="141" y="87"/>
                  </a:cubicBezTo>
                  <a:cubicBezTo>
                    <a:pt x="142" y="85"/>
                    <a:pt x="143" y="84"/>
                    <a:pt x="144" y="83"/>
                  </a:cubicBezTo>
                  <a:cubicBezTo>
                    <a:pt x="144" y="82"/>
                    <a:pt x="144" y="82"/>
                    <a:pt x="143" y="82"/>
                  </a:cubicBezTo>
                  <a:cubicBezTo>
                    <a:pt x="142" y="82"/>
                    <a:pt x="141" y="82"/>
                    <a:pt x="140" y="82"/>
                  </a:cubicBezTo>
                  <a:cubicBezTo>
                    <a:pt x="142" y="79"/>
                    <a:pt x="145" y="77"/>
                    <a:pt x="148" y="74"/>
                  </a:cubicBezTo>
                  <a:cubicBezTo>
                    <a:pt x="148" y="75"/>
                    <a:pt x="149" y="75"/>
                    <a:pt x="149" y="75"/>
                  </a:cubicBezTo>
                  <a:cubicBezTo>
                    <a:pt x="151" y="75"/>
                    <a:pt x="152" y="75"/>
                    <a:pt x="154" y="75"/>
                  </a:cubicBezTo>
                  <a:cubicBezTo>
                    <a:pt x="154" y="75"/>
                    <a:pt x="153" y="75"/>
                    <a:pt x="153" y="76"/>
                  </a:cubicBezTo>
                  <a:cubicBezTo>
                    <a:pt x="152" y="76"/>
                    <a:pt x="152" y="77"/>
                    <a:pt x="153" y="77"/>
                  </a:cubicBezTo>
                  <a:close/>
                  <a:moveTo>
                    <a:pt x="138" y="78"/>
                  </a:moveTo>
                  <a:cubicBezTo>
                    <a:pt x="139" y="77"/>
                    <a:pt x="140" y="76"/>
                    <a:pt x="141" y="75"/>
                  </a:cubicBezTo>
                  <a:cubicBezTo>
                    <a:pt x="142" y="75"/>
                    <a:pt x="142" y="75"/>
                    <a:pt x="143" y="75"/>
                  </a:cubicBezTo>
                  <a:cubicBezTo>
                    <a:pt x="141" y="76"/>
                    <a:pt x="140" y="77"/>
                    <a:pt x="138" y="78"/>
                  </a:cubicBezTo>
                  <a:close/>
                  <a:moveTo>
                    <a:pt x="138" y="74"/>
                  </a:moveTo>
                  <a:cubicBezTo>
                    <a:pt x="137" y="74"/>
                    <a:pt x="137" y="74"/>
                    <a:pt x="136" y="74"/>
                  </a:cubicBezTo>
                  <a:cubicBezTo>
                    <a:pt x="138" y="73"/>
                    <a:pt x="140" y="72"/>
                    <a:pt x="142" y="70"/>
                  </a:cubicBezTo>
                  <a:cubicBezTo>
                    <a:pt x="141" y="72"/>
                    <a:pt x="139" y="73"/>
                    <a:pt x="138" y="74"/>
                  </a:cubicBezTo>
                  <a:close/>
                  <a:moveTo>
                    <a:pt x="139" y="76"/>
                  </a:moveTo>
                  <a:cubicBezTo>
                    <a:pt x="138" y="77"/>
                    <a:pt x="136" y="78"/>
                    <a:pt x="135" y="80"/>
                  </a:cubicBezTo>
                  <a:cubicBezTo>
                    <a:pt x="134" y="81"/>
                    <a:pt x="133" y="82"/>
                    <a:pt x="131" y="83"/>
                  </a:cubicBezTo>
                  <a:cubicBezTo>
                    <a:pt x="130" y="84"/>
                    <a:pt x="129" y="84"/>
                    <a:pt x="129" y="84"/>
                  </a:cubicBezTo>
                  <a:cubicBezTo>
                    <a:pt x="129" y="84"/>
                    <a:pt x="130" y="83"/>
                    <a:pt x="131" y="82"/>
                  </a:cubicBezTo>
                  <a:cubicBezTo>
                    <a:pt x="133" y="80"/>
                    <a:pt x="136" y="78"/>
                    <a:pt x="139" y="76"/>
                  </a:cubicBezTo>
                  <a:close/>
                  <a:moveTo>
                    <a:pt x="127" y="87"/>
                  </a:moveTo>
                  <a:cubicBezTo>
                    <a:pt x="125" y="89"/>
                    <a:pt x="122" y="91"/>
                    <a:pt x="120" y="92"/>
                  </a:cubicBezTo>
                  <a:cubicBezTo>
                    <a:pt x="121" y="91"/>
                    <a:pt x="123" y="90"/>
                    <a:pt x="124" y="88"/>
                  </a:cubicBezTo>
                  <a:cubicBezTo>
                    <a:pt x="125" y="88"/>
                    <a:pt x="126" y="87"/>
                    <a:pt x="127" y="87"/>
                  </a:cubicBezTo>
                  <a:close/>
                  <a:moveTo>
                    <a:pt x="127" y="78"/>
                  </a:moveTo>
                  <a:cubicBezTo>
                    <a:pt x="124" y="81"/>
                    <a:pt x="121" y="84"/>
                    <a:pt x="118" y="87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21" y="82"/>
                    <a:pt x="126" y="77"/>
                    <a:pt x="130" y="72"/>
                  </a:cubicBezTo>
                  <a:cubicBezTo>
                    <a:pt x="129" y="74"/>
                    <a:pt x="128" y="76"/>
                    <a:pt x="127" y="78"/>
                  </a:cubicBezTo>
                  <a:close/>
                  <a:moveTo>
                    <a:pt x="120" y="87"/>
                  </a:moveTo>
                  <a:cubicBezTo>
                    <a:pt x="118" y="88"/>
                    <a:pt x="117" y="90"/>
                    <a:pt x="115" y="92"/>
                  </a:cubicBezTo>
                  <a:cubicBezTo>
                    <a:pt x="114" y="92"/>
                    <a:pt x="114" y="93"/>
                    <a:pt x="113" y="93"/>
                  </a:cubicBezTo>
                  <a:cubicBezTo>
                    <a:pt x="114" y="92"/>
                    <a:pt x="115" y="91"/>
                    <a:pt x="116" y="90"/>
                  </a:cubicBezTo>
                  <a:cubicBezTo>
                    <a:pt x="117" y="89"/>
                    <a:pt x="119" y="88"/>
                    <a:pt x="120" y="87"/>
                  </a:cubicBezTo>
                  <a:close/>
                  <a:moveTo>
                    <a:pt x="128" y="89"/>
                  </a:moveTo>
                  <a:cubicBezTo>
                    <a:pt x="130" y="87"/>
                    <a:pt x="132" y="86"/>
                    <a:pt x="133" y="84"/>
                  </a:cubicBezTo>
                  <a:cubicBezTo>
                    <a:pt x="134" y="84"/>
                    <a:pt x="134" y="84"/>
                    <a:pt x="134" y="84"/>
                  </a:cubicBezTo>
                  <a:cubicBezTo>
                    <a:pt x="125" y="92"/>
                    <a:pt x="117" y="100"/>
                    <a:pt x="108" y="108"/>
                  </a:cubicBezTo>
                  <a:cubicBezTo>
                    <a:pt x="107" y="109"/>
                    <a:pt x="106" y="110"/>
                    <a:pt x="105" y="110"/>
                  </a:cubicBezTo>
                  <a:cubicBezTo>
                    <a:pt x="108" y="108"/>
                    <a:pt x="110" y="105"/>
                    <a:pt x="112" y="102"/>
                  </a:cubicBezTo>
                  <a:cubicBezTo>
                    <a:pt x="117" y="98"/>
                    <a:pt x="123" y="93"/>
                    <a:pt x="128" y="89"/>
                  </a:cubicBezTo>
                  <a:close/>
                  <a:moveTo>
                    <a:pt x="99" y="116"/>
                  </a:moveTo>
                  <a:cubicBezTo>
                    <a:pt x="98" y="116"/>
                    <a:pt x="98" y="116"/>
                    <a:pt x="97" y="117"/>
                  </a:cubicBezTo>
                  <a:cubicBezTo>
                    <a:pt x="97" y="117"/>
                    <a:pt x="96" y="117"/>
                    <a:pt x="95" y="116"/>
                  </a:cubicBezTo>
                  <a:cubicBezTo>
                    <a:pt x="96" y="115"/>
                    <a:pt x="97" y="113"/>
                    <a:pt x="98" y="112"/>
                  </a:cubicBezTo>
                  <a:cubicBezTo>
                    <a:pt x="101" y="110"/>
                    <a:pt x="104" y="108"/>
                    <a:pt x="107" y="106"/>
                  </a:cubicBezTo>
                  <a:cubicBezTo>
                    <a:pt x="104" y="109"/>
                    <a:pt x="102" y="112"/>
                    <a:pt x="99" y="116"/>
                  </a:cubicBezTo>
                  <a:close/>
                  <a:moveTo>
                    <a:pt x="99" y="107"/>
                  </a:moveTo>
                  <a:cubicBezTo>
                    <a:pt x="96" y="110"/>
                    <a:pt x="93" y="113"/>
                    <a:pt x="89" y="116"/>
                  </a:cubicBezTo>
                  <a:cubicBezTo>
                    <a:pt x="89" y="116"/>
                    <a:pt x="89" y="116"/>
                    <a:pt x="88" y="116"/>
                  </a:cubicBezTo>
                  <a:cubicBezTo>
                    <a:pt x="89" y="115"/>
                    <a:pt x="90" y="114"/>
                    <a:pt x="91" y="114"/>
                  </a:cubicBezTo>
                  <a:cubicBezTo>
                    <a:pt x="93" y="111"/>
                    <a:pt x="95" y="109"/>
                    <a:pt x="98" y="107"/>
                  </a:cubicBezTo>
                  <a:cubicBezTo>
                    <a:pt x="99" y="105"/>
                    <a:pt x="101" y="104"/>
                    <a:pt x="103" y="103"/>
                  </a:cubicBezTo>
                  <a:cubicBezTo>
                    <a:pt x="102" y="104"/>
                    <a:pt x="100" y="106"/>
                    <a:pt x="99" y="107"/>
                  </a:cubicBezTo>
                  <a:close/>
                  <a:moveTo>
                    <a:pt x="84" y="115"/>
                  </a:moveTo>
                  <a:cubicBezTo>
                    <a:pt x="83" y="116"/>
                    <a:pt x="83" y="116"/>
                    <a:pt x="82" y="116"/>
                  </a:cubicBezTo>
                  <a:cubicBezTo>
                    <a:pt x="84" y="113"/>
                    <a:pt x="87" y="110"/>
                    <a:pt x="89" y="107"/>
                  </a:cubicBezTo>
                  <a:cubicBezTo>
                    <a:pt x="87" y="110"/>
                    <a:pt x="85" y="112"/>
                    <a:pt x="84" y="115"/>
                  </a:cubicBezTo>
                  <a:close/>
                  <a:moveTo>
                    <a:pt x="56" y="130"/>
                  </a:moveTo>
                  <a:cubicBezTo>
                    <a:pt x="55" y="127"/>
                    <a:pt x="55" y="125"/>
                    <a:pt x="54" y="123"/>
                  </a:cubicBezTo>
                  <a:cubicBezTo>
                    <a:pt x="54" y="122"/>
                    <a:pt x="55" y="122"/>
                    <a:pt x="55" y="122"/>
                  </a:cubicBezTo>
                  <a:cubicBezTo>
                    <a:pt x="55" y="122"/>
                    <a:pt x="55" y="122"/>
                    <a:pt x="55" y="121"/>
                  </a:cubicBezTo>
                  <a:cubicBezTo>
                    <a:pt x="56" y="123"/>
                    <a:pt x="57" y="125"/>
                    <a:pt x="58" y="127"/>
                  </a:cubicBezTo>
                  <a:cubicBezTo>
                    <a:pt x="57" y="128"/>
                    <a:pt x="57" y="129"/>
                    <a:pt x="56" y="130"/>
                  </a:cubicBezTo>
                  <a:close/>
                  <a:moveTo>
                    <a:pt x="58" y="146"/>
                  </a:moveTo>
                  <a:cubicBezTo>
                    <a:pt x="58" y="145"/>
                    <a:pt x="58" y="145"/>
                    <a:pt x="59" y="145"/>
                  </a:cubicBezTo>
                  <a:cubicBezTo>
                    <a:pt x="59" y="145"/>
                    <a:pt x="59" y="145"/>
                    <a:pt x="59" y="146"/>
                  </a:cubicBezTo>
                  <a:cubicBezTo>
                    <a:pt x="58" y="146"/>
                    <a:pt x="58" y="147"/>
                    <a:pt x="58" y="148"/>
                  </a:cubicBezTo>
                  <a:cubicBezTo>
                    <a:pt x="57" y="148"/>
                    <a:pt x="57" y="147"/>
                    <a:pt x="57" y="147"/>
                  </a:cubicBezTo>
                  <a:cubicBezTo>
                    <a:pt x="57" y="146"/>
                    <a:pt x="58" y="146"/>
                    <a:pt x="58" y="146"/>
                  </a:cubicBezTo>
                  <a:close/>
                  <a:moveTo>
                    <a:pt x="56" y="142"/>
                  </a:moveTo>
                  <a:cubicBezTo>
                    <a:pt x="56" y="141"/>
                    <a:pt x="55" y="140"/>
                    <a:pt x="55" y="139"/>
                  </a:cubicBezTo>
                  <a:cubicBezTo>
                    <a:pt x="55" y="139"/>
                    <a:pt x="56" y="138"/>
                    <a:pt x="56" y="138"/>
                  </a:cubicBezTo>
                  <a:cubicBezTo>
                    <a:pt x="56" y="139"/>
                    <a:pt x="57" y="140"/>
                    <a:pt x="57" y="140"/>
                  </a:cubicBezTo>
                  <a:cubicBezTo>
                    <a:pt x="57" y="141"/>
                    <a:pt x="56" y="142"/>
                    <a:pt x="56" y="142"/>
                  </a:cubicBezTo>
                  <a:close/>
                  <a:moveTo>
                    <a:pt x="56" y="160"/>
                  </a:moveTo>
                  <a:cubicBezTo>
                    <a:pt x="56" y="161"/>
                    <a:pt x="56" y="161"/>
                    <a:pt x="56" y="161"/>
                  </a:cubicBezTo>
                  <a:cubicBezTo>
                    <a:pt x="56" y="162"/>
                    <a:pt x="55" y="162"/>
                    <a:pt x="55" y="162"/>
                  </a:cubicBezTo>
                  <a:cubicBezTo>
                    <a:pt x="55" y="162"/>
                    <a:pt x="55" y="161"/>
                    <a:pt x="55" y="161"/>
                  </a:cubicBezTo>
                  <a:cubicBezTo>
                    <a:pt x="55" y="161"/>
                    <a:pt x="56" y="161"/>
                    <a:pt x="56" y="160"/>
                  </a:cubicBezTo>
                  <a:close/>
                  <a:moveTo>
                    <a:pt x="55" y="103"/>
                  </a:moveTo>
                  <a:cubicBezTo>
                    <a:pt x="55" y="103"/>
                    <a:pt x="55" y="103"/>
                    <a:pt x="54" y="103"/>
                  </a:cubicBezTo>
                  <a:cubicBezTo>
                    <a:pt x="54" y="102"/>
                    <a:pt x="54" y="101"/>
                    <a:pt x="54" y="101"/>
                  </a:cubicBezTo>
                  <a:cubicBezTo>
                    <a:pt x="55" y="100"/>
                    <a:pt x="55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6" y="99"/>
                    <a:pt x="55" y="100"/>
                    <a:pt x="55" y="100"/>
                  </a:cubicBezTo>
                  <a:cubicBezTo>
                    <a:pt x="55" y="101"/>
                    <a:pt x="55" y="102"/>
                    <a:pt x="56" y="101"/>
                  </a:cubicBezTo>
                  <a:cubicBezTo>
                    <a:pt x="56" y="101"/>
                    <a:pt x="56" y="101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6" y="102"/>
                    <a:pt x="55" y="103"/>
                    <a:pt x="55" y="103"/>
                  </a:cubicBezTo>
                  <a:close/>
                  <a:moveTo>
                    <a:pt x="53" y="134"/>
                  </a:moveTo>
                  <a:cubicBezTo>
                    <a:pt x="53" y="131"/>
                    <a:pt x="52" y="129"/>
                    <a:pt x="51" y="127"/>
                  </a:cubicBezTo>
                  <a:cubicBezTo>
                    <a:pt x="51" y="127"/>
                    <a:pt x="51" y="126"/>
                    <a:pt x="52" y="126"/>
                  </a:cubicBezTo>
                  <a:cubicBezTo>
                    <a:pt x="52" y="128"/>
                    <a:pt x="53" y="130"/>
                    <a:pt x="54" y="132"/>
                  </a:cubicBezTo>
                  <a:cubicBezTo>
                    <a:pt x="54" y="133"/>
                    <a:pt x="54" y="133"/>
                    <a:pt x="53" y="134"/>
                  </a:cubicBezTo>
                  <a:close/>
                  <a:moveTo>
                    <a:pt x="53" y="146"/>
                  </a:moveTo>
                  <a:cubicBezTo>
                    <a:pt x="53" y="146"/>
                    <a:pt x="53" y="147"/>
                    <a:pt x="53" y="147"/>
                  </a:cubicBezTo>
                  <a:cubicBezTo>
                    <a:pt x="53" y="146"/>
                    <a:pt x="52" y="145"/>
                    <a:pt x="52" y="144"/>
                  </a:cubicBezTo>
                  <a:cubicBezTo>
                    <a:pt x="52" y="144"/>
                    <a:pt x="52" y="144"/>
                    <a:pt x="52" y="143"/>
                  </a:cubicBezTo>
                  <a:cubicBezTo>
                    <a:pt x="53" y="144"/>
                    <a:pt x="53" y="145"/>
                    <a:pt x="53" y="146"/>
                  </a:cubicBezTo>
                  <a:close/>
                  <a:moveTo>
                    <a:pt x="51" y="90"/>
                  </a:moveTo>
                  <a:cubicBezTo>
                    <a:pt x="51" y="90"/>
                    <a:pt x="51" y="91"/>
                    <a:pt x="50" y="91"/>
                  </a:cubicBezTo>
                  <a:cubicBezTo>
                    <a:pt x="50" y="92"/>
                    <a:pt x="49" y="92"/>
                    <a:pt x="49" y="92"/>
                  </a:cubicBezTo>
                  <a:cubicBezTo>
                    <a:pt x="50" y="92"/>
                    <a:pt x="50" y="91"/>
                    <a:pt x="51" y="90"/>
                  </a:cubicBezTo>
                  <a:close/>
                  <a:moveTo>
                    <a:pt x="50" y="88"/>
                  </a:moveTo>
                  <a:cubicBezTo>
                    <a:pt x="51" y="87"/>
                    <a:pt x="51" y="86"/>
                    <a:pt x="52" y="85"/>
                  </a:cubicBezTo>
                  <a:cubicBezTo>
                    <a:pt x="52" y="85"/>
                    <a:pt x="53" y="84"/>
                    <a:pt x="53" y="84"/>
                  </a:cubicBezTo>
                  <a:cubicBezTo>
                    <a:pt x="53" y="85"/>
                    <a:pt x="53" y="85"/>
                    <a:pt x="52" y="86"/>
                  </a:cubicBezTo>
                  <a:cubicBezTo>
                    <a:pt x="52" y="87"/>
                    <a:pt x="51" y="88"/>
                    <a:pt x="50" y="88"/>
                  </a:cubicBezTo>
                  <a:close/>
                  <a:moveTo>
                    <a:pt x="51" y="107"/>
                  </a:moveTo>
                  <a:cubicBezTo>
                    <a:pt x="50" y="108"/>
                    <a:pt x="48" y="109"/>
                    <a:pt x="47" y="109"/>
                  </a:cubicBezTo>
                  <a:cubicBezTo>
                    <a:pt x="47" y="109"/>
                    <a:pt x="47" y="109"/>
                    <a:pt x="47" y="109"/>
                  </a:cubicBezTo>
                  <a:cubicBezTo>
                    <a:pt x="48" y="108"/>
                    <a:pt x="49" y="106"/>
                    <a:pt x="50" y="105"/>
                  </a:cubicBezTo>
                  <a:cubicBezTo>
                    <a:pt x="50" y="106"/>
                    <a:pt x="51" y="106"/>
                    <a:pt x="51" y="107"/>
                  </a:cubicBezTo>
                  <a:close/>
                  <a:moveTo>
                    <a:pt x="50" y="110"/>
                  </a:moveTo>
                  <a:cubicBezTo>
                    <a:pt x="49" y="111"/>
                    <a:pt x="49" y="111"/>
                    <a:pt x="48" y="112"/>
                  </a:cubicBezTo>
                  <a:cubicBezTo>
                    <a:pt x="48" y="112"/>
                    <a:pt x="48" y="111"/>
                    <a:pt x="48" y="111"/>
                  </a:cubicBezTo>
                  <a:cubicBezTo>
                    <a:pt x="48" y="111"/>
                    <a:pt x="49" y="110"/>
                    <a:pt x="50" y="110"/>
                  </a:cubicBezTo>
                  <a:close/>
                  <a:moveTo>
                    <a:pt x="51" y="110"/>
                  </a:moveTo>
                  <a:cubicBezTo>
                    <a:pt x="51" y="111"/>
                    <a:pt x="51" y="112"/>
                    <a:pt x="51" y="112"/>
                  </a:cubicBezTo>
                  <a:cubicBezTo>
                    <a:pt x="51" y="113"/>
                    <a:pt x="50" y="113"/>
                    <a:pt x="49" y="114"/>
                  </a:cubicBezTo>
                  <a:cubicBezTo>
                    <a:pt x="50" y="113"/>
                    <a:pt x="51" y="112"/>
                    <a:pt x="51" y="110"/>
                  </a:cubicBezTo>
                  <a:close/>
                  <a:moveTo>
                    <a:pt x="54" y="110"/>
                  </a:moveTo>
                  <a:cubicBezTo>
                    <a:pt x="54" y="110"/>
                    <a:pt x="54" y="110"/>
                    <a:pt x="54" y="110"/>
                  </a:cubicBezTo>
                  <a:cubicBezTo>
                    <a:pt x="53" y="110"/>
                    <a:pt x="53" y="110"/>
                    <a:pt x="53" y="109"/>
                  </a:cubicBezTo>
                  <a:cubicBezTo>
                    <a:pt x="53" y="109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3" y="108"/>
                    <a:pt x="53" y="108"/>
                    <a:pt x="53" y="108"/>
                  </a:cubicBezTo>
                  <a:cubicBezTo>
                    <a:pt x="54" y="108"/>
                    <a:pt x="54" y="109"/>
                    <a:pt x="54" y="110"/>
                  </a:cubicBezTo>
                  <a:close/>
                  <a:moveTo>
                    <a:pt x="54" y="87"/>
                  </a:moveTo>
                  <a:cubicBezTo>
                    <a:pt x="54" y="87"/>
                    <a:pt x="54" y="87"/>
                    <a:pt x="54" y="87"/>
                  </a:cubicBezTo>
                  <a:cubicBezTo>
                    <a:pt x="55" y="86"/>
                    <a:pt x="55" y="86"/>
                    <a:pt x="56" y="85"/>
                  </a:cubicBezTo>
                  <a:cubicBezTo>
                    <a:pt x="55" y="86"/>
                    <a:pt x="55" y="87"/>
                    <a:pt x="54" y="88"/>
                  </a:cubicBezTo>
                  <a:cubicBezTo>
                    <a:pt x="54" y="88"/>
                    <a:pt x="54" y="88"/>
                    <a:pt x="54" y="87"/>
                  </a:cubicBezTo>
                  <a:close/>
                  <a:moveTo>
                    <a:pt x="54" y="96"/>
                  </a:moveTo>
                  <a:cubicBezTo>
                    <a:pt x="54" y="96"/>
                    <a:pt x="54" y="96"/>
                    <a:pt x="54" y="96"/>
                  </a:cubicBezTo>
                  <a:cubicBezTo>
                    <a:pt x="54" y="96"/>
                    <a:pt x="55" y="96"/>
                    <a:pt x="55" y="95"/>
                  </a:cubicBezTo>
                  <a:cubicBezTo>
                    <a:pt x="55" y="96"/>
                    <a:pt x="55" y="96"/>
                    <a:pt x="55" y="97"/>
                  </a:cubicBezTo>
                  <a:cubicBezTo>
                    <a:pt x="55" y="97"/>
                    <a:pt x="55" y="98"/>
                    <a:pt x="54" y="98"/>
                  </a:cubicBezTo>
                  <a:cubicBezTo>
                    <a:pt x="54" y="98"/>
                    <a:pt x="54" y="97"/>
                    <a:pt x="54" y="96"/>
                  </a:cubicBezTo>
                  <a:close/>
                  <a:moveTo>
                    <a:pt x="55" y="83"/>
                  </a:moveTo>
                  <a:cubicBezTo>
                    <a:pt x="56" y="82"/>
                    <a:pt x="56" y="82"/>
                    <a:pt x="56" y="81"/>
                  </a:cubicBezTo>
                  <a:cubicBezTo>
                    <a:pt x="58" y="80"/>
                    <a:pt x="60" y="78"/>
                    <a:pt x="61" y="76"/>
                  </a:cubicBezTo>
                  <a:cubicBezTo>
                    <a:pt x="61" y="77"/>
                    <a:pt x="61" y="77"/>
                    <a:pt x="60" y="78"/>
                  </a:cubicBezTo>
                  <a:cubicBezTo>
                    <a:pt x="59" y="80"/>
                    <a:pt x="57" y="81"/>
                    <a:pt x="55" y="83"/>
                  </a:cubicBezTo>
                  <a:close/>
                  <a:moveTo>
                    <a:pt x="88" y="57"/>
                  </a:moveTo>
                  <a:cubicBezTo>
                    <a:pt x="86" y="59"/>
                    <a:pt x="84" y="61"/>
                    <a:pt x="82" y="63"/>
                  </a:cubicBezTo>
                  <a:cubicBezTo>
                    <a:pt x="78" y="67"/>
                    <a:pt x="75" y="70"/>
                    <a:pt x="71" y="73"/>
                  </a:cubicBezTo>
                  <a:cubicBezTo>
                    <a:pt x="71" y="73"/>
                    <a:pt x="71" y="74"/>
                    <a:pt x="70" y="74"/>
                  </a:cubicBezTo>
                  <a:cubicBezTo>
                    <a:pt x="69" y="76"/>
                    <a:pt x="67" y="77"/>
                    <a:pt x="65" y="79"/>
                  </a:cubicBezTo>
                  <a:cubicBezTo>
                    <a:pt x="67" y="77"/>
                    <a:pt x="68" y="75"/>
                    <a:pt x="69" y="73"/>
                  </a:cubicBezTo>
                  <a:cubicBezTo>
                    <a:pt x="71" y="71"/>
                    <a:pt x="73" y="69"/>
                    <a:pt x="75" y="67"/>
                  </a:cubicBezTo>
                  <a:cubicBezTo>
                    <a:pt x="79" y="64"/>
                    <a:pt x="84" y="60"/>
                    <a:pt x="88" y="57"/>
                  </a:cubicBezTo>
                  <a:close/>
                  <a:moveTo>
                    <a:pt x="86" y="57"/>
                  </a:moveTo>
                  <a:cubicBezTo>
                    <a:pt x="87" y="55"/>
                    <a:pt x="89" y="54"/>
                    <a:pt x="90" y="53"/>
                  </a:cubicBezTo>
                  <a:cubicBezTo>
                    <a:pt x="90" y="53"/>
                    <a:pt x="90" y="53"/>
                    <a:pt x="90" y="54"/>
                  </a:cubicBezTo>
                  <a:cubicBezTo>
                    <a:pt x="88" y="55"/>
                    <a:pt x="87" y="56"/>
                    <a:pt x="86" y="57"/>
                  </a:cubicBezTo>
                  <a:close/>
                  <a:moveTo>
                    <a:pt x="105" y="58"/>
                  </a:move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105" y="58"/>
                    <a:pt x="105" y="59"/>
                  </a:cubicBezTo>
                  <a:cubicBezTo>
                    <a:pt x="102" y="61"/>
                    <a:pt x="100" y="62"/>
                    <a:pt x="97" y="64"/>
                  </a:cubicBezTo>
                  <a:cubicBezTo>
                    <a:pt x="97" y="64"/>
                    <a:pt x="98" y="64"/>
                    <a:pt x="98" y="64"/>
                  </a:cubicBezTo>
                  <a:cubicBezTo>
                    <a:pt x="100" y="62"/>
                    <a:pt x="102" y="60"/>
                    <a:pt x="105" y="58"/>
                  </a:cubicBezTo>
                  <a:close/>
                  <a:moveTo>
                    <a:pt x="100" y="59"/>
                  </a:moveTo>
                  <a:cubicBezTo>
                    <a:pt x="100" y="59"/>
                    <a:pt x="100" y="58"/>
                    <a:pt x="101" y="58"/>
                  </a:cubicBezTo>
                  <a:cubicBezTo>
                    <a:pt x="102" y="57"/>
                    <a:pt x="103" y="57"/>
                    <a:pt x="104" y="56"/>
                  </a:cubicBezTo>
                  <a:cubicBezTo>
                    <a:pt x="103" y="57"/>
                    <a:pt x="101" y="58"/>
                    <a:pt x="100" y="59"/>
                  </a:cubicBezTo>
                  <a:close/>
                  <a:moveTo>
                    <a:pt x="86" y="81"/>
                  </a:moveTo>
                  <a:cubicBezTo>
                    <a:pt x="87" y="81"/>
                    <a:pt x="88" y="80"/>
                    <a:pt x="88" y="79"/>
                  </a:cubicBezTo>
                  <a:cubicBezTo>
                    <a:pt x="92" y="75"/>
                    <a:pt x="96" y="71"/>
                    <a:pt x="100" y="67"/>
                  </a:cubicBezTo>
                  <a:cubicBezTo>
                    <a:pt x="100" y="69"/>
                    <a:pt x="99" y="70"/>
                    <a:pt x="98" y="72"/>
                  </a:cubicBezTo>
                  <a:cubicBezTo>
                    <a:pt x="97" y="72"/>
                    <a:pt x="96" y="73"/>
                    <a:pt x="96" y="74"/>
                  </a:cubicBezTo>
                  <a:cubicBezTo>
                    <a:pt x="92" y="76"/>
                    <a:pt x="89" y="79"/>
                    <a:pt x="86" y="81"/>
                  </a:cubicBezTo>
                  <a:close/>
                  <a:moveTo>
                    <a:pt x="93" y="78"/>
                  </a:moveTo>
                  <a:cubicBezTo>
                    <a:pt x="90" y="81"/>
                    <a:pt x="87" y="84"/>
                    <a:pt x="85" y="86"/>
                  </a:cubicBezTo>
                  <a:cubicBezTo>
                    <a:pt x="85" y="86"/>
                    <a:pt x="85" y="85"/>
                    <a:pt x="85" y="85"/>
                  </a:cubicBezTo>
                  <a:cubicBezTo>
                    <a:pt x="86" y="84"/>
                    <a:pt x="88" y="83"/>
                    <a:pt x="89" y="82"/>
                  </a:cubicBezTo>
                  <a:cubicBezTo>
                    <a:pt x="90" y="80"/>
                    <a:pt x="92" y="79"/>
                    <a:pt x="93" y="78"/>
                  </a:cubicBezTo>
                  <a:close/>
                  <a:moveTo>
                    <a:pt x="92" y="73"/>
                  </a:moveTo>
                  <a:cubicBezTo>
                    <a:pt x="93" y="71"/>
                    <a:pt x="94" y="69"/>
                    <a:pt x="95" y="68"/>
                  </a:cubicBezTo>
                  <a:cubicBezTo>
                    <a:pt x="98" y="66"/>
                    <a:pt x="101" y="64"/>
                    <a:pt x="103" y="62"/>
                  </a:cubicBezTo>
                  <a:cubicBezTo>
                    <a:pt x="103" y="62"/>
                    <a:pt x="103" y="63"/>
                    <a:pt x="102" y="63"/>
                  </a:cubicBezTo>
                  <a:cubicBezTo>
                    <a:pt x="99" y="66"/>
                    <a:pt x="96" y="69"/>
                    <a:pt x="92" y="73"/>
                  </a:cubicBezTo>
                  <a:close/>
                  <a:moveTo>
                    <a:pt x="85" y="64"/>
                  </a:moveTo>
                  <a:cubicBezTo>
                    <a:pt x="84" y="65"/>
                    <a:pt x="83" y="66"/>
                    <a:pt x="82" y="66"/>
                  </a:cubicBezTo>
                  <a:cubicBezTo>
                    <a:pt x="82" y="66"/>
                    <a:pt x="82" y="66"/>
                    <a:pt x="82" y="66"/>
                  </a:cubicBezTo>
                  <a:cubicBezTo>
                    <a:pt x="83" y="65"/>
                    <a:pt x="84" y="64"/>
                    <a:pt x="85" y="64"/>
                  </a:cubicBezTo>
                  <a:cubicBezTo>
                    <a:pt x="85" y="64"/>
                    <a:pt x="85" y="64"/>
                    <a:pt x="85" y="64"/>
                  </a:cubicBezTo>
                  <a:close/>
                  <a:moveTo>
                    <a:pt x="89" y="65"/>
                  </a:moveTo>
                  <a:cubicBezTo>
                    <a:pt x="86" y="68"/>
                    <a:pt x="84" y="70"/>
                    <a:pt x="81" y="73"/>
                  </a:cubicBezTo>
                  <a:cubicBezTo>
                    <a:pt x="82" y="72"/>
                    <a:pt x="82" y="71"/>
                    <a:pt x="83" y="70"/>
                  </a:cubicBezTo>
                  <a:cubicBezTo>
                    <a:pt x="85" y="69"/>
                    <a:pt x="87" y="67"/>
                    <a:pt x="89" y="65"/>
                  </a:cubicBezTo>
                  <a:close/>
                  <a:moveTo>
                    <a:pt x="83" y="68"/>
                  </a:moveTo>
                  <a:cubicBezTo>
                    <a:pt x="82" y="68"/>
                    <a:pt x="82" y="68"/>
                    <a:pt x="82" y="69"/>
                  </a:cubicBezTo>
                  <a:cubicBezTo>
                    <a:pt x="81" y="70"/>
                    <a:pt x="79" y="71"/>
                    <a:pt x="78" y="72"/>
                  </a:cubicBezTo>
                  <a:cubicBezTo>
                    <a:pt x="78" y="71"/>
                    <a:pt x="79" y="71"/>
                    <a:pt x="79" y="70"/>
                  </a:cubicBezTo>
                  <a:cubicBezTo>
                    <a:pt x="80" y="69"/>
                    <a:pt x="81" y="69"/>
                    <a:pt x="83" y="68"/>
                  </a:cubicBezTo>
                  <a:close/>
                  <a:moveTo>
                    <a:pt x="78" y="74"/>
                  </a:moveTo>
                  <a:cubicBezTo>
                    <a:pt x="77" y="76"/>
                    <a:pt x="76" y="77"/>
                    <a:pt x="75" y="79"/>
                  </a:cubicBezTo>
                  <a:cubicBezTo>
                    <a:pt x="74" y="80"/>
                    <a:pt x="73" y="81"/>
                    <a:pt x="72" y="82"/>
                  </a:cubicBezTo>
                  <a:cubicBezTo>
                    <a:pt x="73" y="81"/>
                    <a:pt x="73" y="79"/>
                    <a:pt x="74" y="77"/>
                  </a:cubicBezTo>
                  <a:cubicBezTo>
                    <a:pt x="75" y="77"/>
                    <a:pt x="75" y="77"/>
                    <a:pt x="75" y="77"/>
                  </a:cubicBezTo>
                  <a:cubicBezTo>
                    <a:pt x="76" y="76"/>
                    <a:pt x="77" y="75"/>
                    <a:pt x="78" y="74"/>
                  </a:cubicBezTo>
                  <a:close/>
                  <a:moveTo>
                    <a:pt x="74" y="83"/>
                  </a:moveTo>
                  <a:cubicBezTo>
                    <a:pt x="76" y="81"/>
                    <a:pt x="79" y="78"/>
                    <a:pt x="82" y="76"/>
                  </a:cubicBezTo>
                  <a:cubicBezTo>
                    <a:pt x="82" y="76"/>
                    <a:pt x="82" y="77"/>
                    <a:pt x="82" y="77"/>
                  </a:cubicBezTo>
                  <a:cubicBezTo>
                    <a:pt x="78" y="80"/>
                    <a:pt x="75" y="82"/>
                    <a:pt x="72" y="85"/>
                  </a:cubicBezTo>
                  <a:cubicBezTo>
                    <a:pt x="72" y="84"/>
                    <a:pt x="73" y="84"/>
                    <a:pt x="74" y="83"/>
                  </a:cubicBezTo>
                  <a:close/>
                  <a:moveTo>
                    <a:pt x="81" y="75"/>
                  </a:moveTo>
                  <a:cubicBezTo>
                    <a:pt x="86" y="70"/>
                    <a:pt x="92" y="65"/>
                    <a:pt x="97" y="60"/>
                  </a:cubicBezTo>
                  <a:cubicBezTo>
                    <a:pt x="97" y="60"/>
                    <a:pt x="98" y="60"/>
                    <a:pt x="98" y="59"/>
                  </a:cubicBezTo>
                  <a:cubicBezTo>
                    <a:pt x="98" y="60"/>
                    <a:pt x="98" y="60"/>
                    <a:pt x="97" y="61"/>
                  </a:cubicBezTo>
                  <a:cubicBezTo>
                    <a:pt x="94" y="64"/>
                    <a:pt x="91" y="66"/>
                    <a:pt x="88" y="69"/>
                  </a:cubicBezTo>
                  <a:cubicBezTo>
                    <a:pt x="86" y="71"/>
                    <a:pt x="83" y="73"/>
                    <a:pt x="81" y="75"/>
                  </a:cubicBezTo>
                  <a:close/>
                  <a:moveTo>
                    <a:pt x="90" y="70"/>
                  </a:moveTo>
                  <a:cubicBezTo>
                    <a:pt x="92" y="69"/>
                    <a:pt x="93" y="67"/>
                    <a:pt x="94" y="66"/>
                  </a:cubicBezTo>
                  <a:cubicBezTo>
                    <a:pt x="94" y="67"/>
                    <a:pt x="94" y="67"/>
                    <a:pt x="94" y="67"/>
                  </a:cubicBezTo>
                  <a:cubicBezTo>
                    <a:pt x="93" y="68"/>
                    <a:pt x="91" y="69"/>
                    <a:pt x="90" y="70"/>
                  </a:cubicBezTo>
                  <a:cubicBezTo>
                    <a:pt x="90" y="70"/>
                    <a:pt x="90" y="70"/>
                    <a:pt x="90" y="70"/>
                  </a:cubicBezTo>
                  <a:close/>
                  <a:moveTo>
                    <a:pt x="97" y="58"/>
                  </a:moveTo>
                  <a:cubicBezTo>
                    <a:pt x="93" y="60"/>
                    <a:pt x="89" y="63"/>
                    <a:pt x="86" y="66"/>
                  </a:cubicBezTo>
                  <a:cubicBezTo>
                    <a:pt x="86" y="66"/>
                    <a:pt x="86" y="65"/>
                    <a:pt x="86" y="65"/>
                  </a:cubicBezTo>
                  <a:cubicBezTo>
                    <a:pt x="90" y="62"/>
                    <a:pt x="95" y="59"/>
                    <a:pt x="99" y="56"/>
                  </a:cubicBezTo>
                  <a:cubicBezTo>
                    <a:pt x="98" y="57"/>
                    <a:pt x="98" y="57"/>
                    <a:pt x="97" y="58"/>
                  </a:cubicBezTo>
                  <a:close/>
                  <a:moveTo>
                    <a:pt x="70" y="69"/>
                  </a:moveTo>
                  <a:cubicBezTo>
                    <a:pt x="69" y="69"/>
                    <a:pt x="69" y="70"/>
                    <a:pt x="69" y="70"/>
                  </a:cubicBezTo>
                  <a:cubicBezTo>
                    <a:pt x="68" y="71"/>
                    <a:pt x="67" y="72"/>
                    <a:pt x="65" y="73"/>
                  </a:cubicBezTo>
                  <a:cubicBezTo>
                    <a:pt x="66" y="73"/>
                    <a:pt x="66" y="72"/>
                    <a:pt x="66" y="72"/>
                  </a:cubicBezTo>
                  <a:cubicBezTo>
                    <a:pt x="67" y="71"/>
                    <a:pt x="68" y="70"/>
                    <a:pt x="70" y="69"/>
                  </a:cubicBezTo>
                  <a:close/>
                  <a:moveTo>
                    <a:pt x="69" y="67"/>
                  </a:moveTo>
                  <a:cubicBezTo>
                    <a:pt x="70" y="66"/>
                    <a:pt x="71" y="64"/>
                    <a:pt x="73" y="62"/>
                  </a:cubicBezTo>
                  <a:cubicBezTo>
                    <a:pt x="73" y="62"/>
                    <a:pt x="73" y="62"/>
                    <a:pt x="73" y="62"/>
                  </a:cubicBezTo>
                  <a:cubicBezTo>
                    <a:pt x="73" y="63"/>
                    <a:pt x="72" y="64"/>
                    <a:pt x="72" y="65"/>
                  </a:cubicBezTo>
                  <a:cubicBezTo>
                    <a:pt x="71" y="66"/>
                    <a:pt x="70" y="67"/>
                    <a:pt x="69" y="67"/>
                  </a:cubicBezTo>
                  <a:close/>
                  <a:moveTo>
                    <a:pt x="73" y="67"/>
                  </a:moveTo>
                  <a:cubicBezTo>
                    <a:pt x="73" y="66"/>
                    <a:pt x="73" y="66"/>
                    <a:pt x="73" y="66"/>
                  </a:cubicBezTo>
                  <a:cubicBezTo>
                    <a:pt x="75" y="65"/>
                    <a:pt x="77" y="63"/>
                    <a:pt x="78" y="62"/>
                  </a:cubicBezTo>
                  <a:cubicBezTo>
                    <a:pt x="76" y="63"/>
                    <a:pt x="75" y="65"/>
                    <a:pt x="73" y="67"/>
                  </a:cubicBezTo>
                  <a:close/>
                  <a:moveTo>
                    <a:pt x="72" y="60"/>
                  </a:moveTo>
                  <a:cubicBezTo>
                    <a:pt x="71" y="61"/>
                    <a:pt x="69" y="63"/>
                    <a:pt x="68" y="65"/>
                  </a:cubicBezTo>
                  <a:cubicBezTo>
                    <a:pt x="65" y="67"/>
                    <a:pt x="62" y="70"/>
                    <a:pt x="59" y="73"/>
                  </a:cubicBezTo>
                  <a:cubicBezTo>
                    <a:pt x="60" y="72"/>
                    <a:pt x="61" y="70"/>
                    <a:pt x="62" y="69"/>
                  </a:cubicBezTo>
                  <a:cubicBezTo>
                    <a:pt x="66" y="65"/>
                    <a:pt x="70" y="61"/>
                    <a:pt x="75" y="57"/>
                  </a:cubicBezTo>
                  <a:cubicBezTo>
                    <a:pt x="74" y="58"/>
                    <a:pt x="73" y="59"/>
                    <a:pt x="72" y="60"/>
                  </a:cubicBezTo>
                  <a:close/>
                  <a:moveTo>
                    <a:pt x="60" y="68"/>
                  </a:moveTo>
                  <a:cubicBezTo>
                    <a:pt x="60" y="69"/>
                    <a:pt x="59" y="69"/>
                    <a:pt x="58" y="70"/>
                  </a:cubicBezTo>
                  <a:cubicBezTo>
                    <a:pt x="58" y="69"/>
                    <a:pt x="58" y="68"/>
                    <a:pt x="58" y="67"/>
                  </a:cubicBezTo>
                  <a:cubicBezTo>
                    <a:pt x="60" y="66"/>
                    <a:pt x="61" y="65"/>
                    <a:pt x="62" y="64"/>
                  </a:cubicBezTo>
                  <a:cubicBezTo>
                    <a:pt x="63" y="63"/>
                    <a:pt x="63" y="63"/>
                    <a:pt x="64" y="62"/>
                  </a:cubicBezTo>
                  <a:cubicBezTo>
                    <a:pt x="65" y="62"/>
                    <a:pt x="65" y="61"/>
                    <a:pt x="66" y="60"/>
                  </a:cubicBezTo>
                  <a:cubicBezTo>
                    <a:pt x="64" y="63"/>
                    <a:pt x="62" y="65"/>
                    <a:pt x="60" y="68"/>
                  </a:cubicBezTo>
                  <a:close/>
                  <a:moveTo>
                    <a:pt x="67" y="68"/>
                  </a:moveTo>
                  <a:cubicBezTo>
                    <a:pt x="66" y="69"/>
                    <a:pt x="65" y="70"/>
                    <a:pt x="64" y="72"/>
                  </a:cubicBezTo>
                  <a:cubicBezTo>
                    <a:pt x="62" y="74"/>
                    <a:pt x="59" y="76"/>
                    <a:pt x="57" y="79"/>
                  </a:cubicBezTo>
                  <a:cubicBezTo>
                    <a:pt x="57" y="79"/>
                    <a:pt x="57" y="79"/>
                    <a:pt x="57" y="78"/>
                  </a:cubicBezTo>
                  <a:cubicBezTo>
                    <a:pt x="60" y="75"/>
                    <a:pt x="63" y="72"/>
                    <a:pt x="67" y="68"/>
                  </a:cubicBezTo>
                  <a:close/>
                  <a:moveTo>
                    <a:pt x="64" y="77"/>
                  </a:moveTo>
                  <a:cubicBezTo>
                    <a:pt x="63" y="79"/>
                    <a:pt x="62" y="81"/>
                    <a:pt x="60" y="83"/>
                  </a:cubicBezTo>
                  <a:cubicBezTo>
                    <a:pt x="59" y="84"/>
                    <a:pt x="58" y="85"/>
                    <a:pt x="58" y="85"/>
                  </a:cubicBezTo>
                  <a:cubicBezTo>
                    <a:pt x="59" y="84"/>
                    <a:pt x="60" y="82"/>
                    <a:pt x="61" y="80"/>
                  </a:cubicBezTo>
                  <a:cubicBezTo>
                    <a:pt x="62" y="79"/>
                    <a:pt x="63" y="78"/>
                    <a:pt x="64" y="77"/>
                  </a:cubicBezTo>
                  <a:close/>
                  <a:moveTo>
                    <a:pt x="58" y="90"/>
                  </a:moveTo>
                  <a:cubicBezTo>
                    <a:pt x="58" y="90"/>
                    <a:pt x="58" y="89"/>
                    <a:pt x="59" y="88"/>
                  </a:cubicBezTo>
                  <a:cubicBezTo>
                    <a:pt x="59" y="88"/>
                    <a:pt x="59" y="88"/>
                    <a:pt x="59" y="88"/>
                  </a:cubicBezTo>
                  <a:cubicBezTo>
                    <a:pt x="59" y="88"/>
                    <a:pt x="60" y="88"/>
                    <a:pt x="60" y="87"/>
                  </a:cubicBezTo>
                  <a:cubicBezTo>
                    <a:pt x="60" y="87"/>
                    <a:pt x="60" y="87"/>
                    <a:pt x="60" y="87"/>
                  </a:cubicBezTo>
                  <a:cubicBezTo>
                    <a:pt x="62" y="85"/>
                    <a:pt x="64" y="82"/>
                    <a:pt x="67" y="80"/>
                  </a:cubicBezTo>
                  <a:cubicBezTo>
                    <a:pt x="70" y="78"/>
                    <a:pt x="72" y="75"/>
                    <a:pt x="75" y="73"/>
                  </a:cubicBezTo>
                  <a:cubicBezTo>
                    <a:pt x="75" y="74"/>
                    <a:pt x="74" y="75"/>
                    <a:pt x="74" y="76"/>
                  </a:cubicBezTo>
                  <a:cubicBezTo>
                    <a:pt x="68" y="81"/>
                    <a:pt x="63" y="86"/>
                    <a:pt x="57" y="91"/>
                  </a:cubicBezTo>
                  <a:cubicBezTo>
                    <a:pt x="57" y="91"/>
                    <a:pt x="58" y="90"/>
                    <a:pt x="58" y="90"/>
                  </a:cubicBezTo>
                  <a:close/>
                  <a:moveTo>
                    <a:pt x="67" y="115"/>
                  </a:moveTo>
                  <a:cubicBezTo>
                    <a:pt x="67" y="115"/>
                    <a:pt x="67" y="114"/>
                    <a:pt x="66" y="113"/>
                  </a:cubicBezTo>
                  <a:cubicBezTo>
                    <a:pt x="67" y="113"/>
                    <a:pt x="67" y="113"/>
                    <a:pt x="67" y="113"/>
                  </a:cubicBezTo>
                  <a:cubicBezTo>
                    <a:pt x="68" y="113"/>
                    <a:pt x="68" y="114"/>
                    <a:pt x="68" y="114"/>
                  </a:cubicBezTo>
                  <a:cubicBezTo>
                    <a:pt x="67" y="114"/>
                    <a:pt x="67" y="115"/>
                    <a:pt x="67" y="115"/>
                  </a:cubicBezTo>
                  <a:close/>
                  <a:moveTo>
                    <a:pt x="68" y="133"/>
                  </a:moveTo>
                  <a:cubicBezTo>
                    <a:pt x="67" y="134"/>
                    <a:pt x="67" y="135"/>
                    <a:pt x="66" y="135"/>
                  </a:cubicBezTo>
                  <a:cubicBezTo>
                    <a:pt x="66" y="135"/>
                    <a:pt x="66" y="135"/>
                    <a:pt x="66" y="135"/>
                  </a:cubicBezTo>
                  <a:cubicBezTo>
                    <a:pt x="66" y="134"/>
                    <a:pt x="67" y="134"/>
                    <a:pt x="67" y="133"/>
                  </a:cubicBezTo>
                  <a:cubicBezTo>
                    <a:pt x="67" y="133"/>
                    <a:pt x="67" y="133"/>
                    <a:pt x="67" y="133"/>
                  </a:cubicBezTo>
                  <a:cubicBezTo>
                    <a:pt x="67" y="133"/>
                    <a:pt x="67" y="133"/>
                    <a:pt x="68" y="133"/>
                  </a:cubicBezTo>
                  <a:close/>
                  <a:moveTo>
                    <a:pt x="64" y="150"/>
                  </a:moveTo>
                  <a:cubicBezTo>
                    <a:pt x="64" y="150"/>
                    <a:pt x="64" y="149"/>
                    <a:pt x="63" y="149"/>
                  </a:cubicBezTo>
                  <a:cubicBezTo>
                    <a:pt x="64" y="148"/>
                    <a:pt x="64" y="147"/>
                    <a:pt x="65" y="146"/>
                  </a:cubicBezTo>
                  <a:cubicBezTo>
                    <a:pt x="65" y="147"/>
                    <a:pt x="65" y="147"/>
                    <a:pt x="65" y="148"/>
                  </a:cubicBezTo>
                  <a:cubicBezTo>
                    <a:pt x="65" y="148"/>
                    <a:pt x="64" y="149"/>
                    <a:pt x="64" y="150"/>
                  </a:cubicBezTo>
                  <a:close/>
                  <a:moveTo>
                    <a:pt x="64" y="163"/>
                  </a:moveTo>
                  <a:cubicBezTo>
                    <a:pt x="64" y="163"/>
                    <a:pt x="64" y="163"/>
                    <a:pt x="63" y="163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3" y="162"/>
                    <a:pt x="64" y="162"/>
                    <a:pt x="64" y="162"/>
                  </a:cubicBezTo>
                  <a:cubicBezTo>
                    <a:pt x="64" y="162"/>
                    <a:pt x="64" y="162"/>
                    <a:pt x="64" y="163"/>
                  </a:cubicBezTo>
                  <a:close/>
                  <a:moveTo>
                    <a:pt x="65" y="122"/>
                  </a:moveTo>
                  <a:cubicBezTo>
                    <a:pt x="65" y="121"/>
                    <a:pt x="65" y="121"/>
                    <a:pt x="65" y="121"/>
                  </a:cubicBezTo>
                  <a:cubicBezTo>
                    <a:pt x="65" y="121"/>
                    <a:pt x="65" y="120"/>
                    <a:pt x="65" y="120"/>
                  </a:cubicBezTo>
                  <a:cubicBezTo>
                    <a:pt x="65" y="120"/>
                    <a:pt x="65" y="120"/>
                    <a:pt x="65" y="121"/>
                  </a:cubicBezTo>
                  <a:cubicBezTo>
                    <a:pt x="65" y="121"/>
                    <a:pt x="65" y="121"/>
                    <a:pt x="65" y="122"/>
                  </a:cubicBezTo>
                  <a:close/>
                  <a:moveTo>
                    <a:pt x="65" y="110"/>
                  </a:moveTo>
                  <a:cubicBezTo>
                    <a:pt x="66" y="109"/>
                    <a:pt x="66" y="109"/>
                    <a:pt x="67" y="108"/>
                  </a:cubicBezTo>
                  <a:cubicBezTo>
                    <a:pt x="67" y="109"/>
                    <a:pt x="67" y="110"/>
                    <a:pt x="67" y="111"/>
                  </a:cubicBezTo>
                  <a:cubicBezTo>
                    <a:pt x="67" y="111"/>
                    <a:pt x="66" y="111"/>
                    <a:pt x="66" y="112"/>
                  </a:cubicBezTo>
                  <a:cubicBezTo>
                    <a:pt x="66" y="111"/>
                    <a:pt x="66" y="110"/>
                    <a:pt x="65" y="110"/>
                  </a:cubicBezTo>
                  <a:close/>
                  <a:moveTo>
                    <a:pt x="67" y="86"/>
                  </a:moveTo>
                  <a:cubicBezTo>
                    <a:pt x="67" y="86"/>
                    <a:pt x="67" y="86"/>
                    <a:pt x="67" y="86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67" y="85"/>
                    <a:pt x="66" y="85"/>
                    <a:pt x="66" y="85"/>
                  </a:cubicBezTo>
                  <a:cubicBezTo>
                    <a:pt x="67" y="84"/>
                    <a:pt x="69" y="82"/>
                    <a:pt x="70" y="81"/>
                  </a:cubicBezTo>
                  <a:cubicBezTo>
                    <a:pt x="70" y="82"/>
                    <a:pt x="69" y="83"/>
                    <a:pt x="69" y="83"/>
                  </a:cubicBezTo>
                  <a:cubicBezTo>
                    <a:pt x="68" y="84"/>
                    <a:pt x="68" y="85"/>
                    <a:pt x="67" y="86"/>
                  </a:cubicBezTo>
                  <a:close/>
                  <a:moveTo>
                    <a:pt x="65" y="93"/>
                  </a:moveTo>
                  <a:cubicBezTo>
                    <a:pt x="66" y="94"/>
                    <a:pt x="66" y="96"/>
                    <a:pt x="66" y="97"/>
                  </a:cubicBezTo>
                  <a:cubicBezTo>
                    <a:pt x="65" y="98"/>
                    <a:pt x="64" y="98"/>
                    <a:pt x="63" y="99"/>
                  </a:cubicBezTo>
                  <a:cubicBezTo>
                    <a:pt x="63" y="97"/>
                    <a:pt x="63" y="97"/>
                    <a:pt x="63" y="97"/>
                  </a:cubicBezTo>
                  <a:cubicBezTo>
                    <a:pt x="64" y="96"/>
                    <a:pt x="65" y="94"/>
                    <a:pt x="65" y="93"/>
                  </a:cubicBezTo>
                  <a:cubicBezTo>
                    <a:pt x="65" y="93"/>
                    <a:pt x="65" y="93"/>
                    <a:pt x="65" y="93"/>
                  </a:cubicBezTo>
                  <a:close/>
                  <a:moveTo>
                    <a:pt x="63" y="131"/>
                  </a:moveTo>
                  <a:cubicBezTo>
                    <a:pt x="63" y="132"/>
                    <a:pt x="63" y="132"/>
                    <a:pt x="62" y="132"/>
                  </a:cubicBezTo>
                  <a:cubicBezTo>
                    <a:pt x="62" y="132"/>
                    <a:pt x="62" y="131"/>
                    <a:pt x="62" y="130"/>
                  </a:cubicBezTo>
                  <a:cubicBezTo>
                    <a:pt x="62" y="130"/>
                    <a:pt x="62" y="129"/>
                    <a:pt x="62" y="129"/>
                  </a:cubicBezTo>
                  <a:cubicBezTo>
                    <a:pt x="63" y="129"/>
                    <a:pt x="63" y="130"/>
                    <a:pt x="63" y="131"/>
                  </a:cubicBezTo>
                  <a:close/>
                  <a:moveTo>
                    <a:pt x="63" y="159"/>
                  </a:moveTo>
                  <a:cubicBezTo>
                    <a:pt x="63" y="159"/>
                    <a:pt x="63" y="159"/>
                    <a:pt x="63" y="159"/>
                  </a:cubicBezTo>
                  <a:cubicBezTo>
                    <a:pt x="63" y="160"/>
                    <a:pt x="62" y="160"/>
                    <a:pt x="62" y="161"/>
                  </a:cubicBezTo>
                  <a:cubicBezTo>
                    <a:pt x="62" y="160"/>
                    <a:pt x="62" y="160"/>
                    <a:pt x="62" y="160"/>
                  </a:cubicBezTo>
                  <a:cubicBezTo>
                    <a:pt x="62" y="159"/>
                    <a:pt x="63" y="159"/>
                    <a:pt x="63" y="159"/>
                  </a:cubicBezTo>
                  <a:close/>
                  <a:moveTo>
                    <a:pt x="64" y="168"/>
                  </a:moveTo>
                  <a:cubicBezTo>
                    <a:pt x="64" y="169"/>
                    <a:pt x="65" y="170"/>
                    <a:pt x="66" y="171"/>
                  </a:cubicBezTo>
                  <a:cubicBezTo>
                    <a:pt x="66" y="171"/>
                    <a:pt x="66" y="171"/>
                    <a:pt x="66" y="171"/>
                  </a:cubicBezTo>
                  <a:cubicBezTo>
                    <a:pt x="65" y="172"/>
                    <a:pt x="65" y="172"/>
                    <a:pt x="65" y="172"/>
                  </a:cubicBezTo>
                  <a:cubicBezTo>
                    <a:pt x="64" y="171"/>
                    <a:pt x="64" y="170"/>
                    <a:pt x="63" y="169"/>
                  </a:cubicBezTo>
                  <a:cubicBezTo>
                    <a:pt x="63" y="168"/>
                    <a:pt x="63" y="168"/>
                    <a:pt x="64" y="168"/>
                  </a:cubicBezTo>
                  <a:close/>
                  <a:moveTo>
                    <a:pt x="65" y="153"/>
                  </a:moveTo>
                  <a:cubicBezTo>
                    <a:pt x="65" y="153"/>
                    <a:pt x="65" y="152"/>
                    <a:pt x="64" y="152"/>
                  </a:cubicBezTo>
                  <a:cubicBezTo>
                    <a:pt x="65" y="151"/>
                    <a:pt x="65" y="151"/>
                    <a:pt x="66" y="150"/>
                  </a:cubicBezTo>
                  <a:cubicBezTo>
                    <a:pt x="66" y="151"/>
                    <a:pt x="66" y="152"/>
                    <a:pt x="66" y="153"/>
                  </a:cubicBezTo>
                  <a:cubicBezTo>
                    <a:pt x="66" y="153"/>
                    <a:pt x="65" y="153"/>
                    <a:pt x="65" y="153"/>
                  </a:cubicBezTo>
                  <a:close/>
                  <a:moveTo>
                    <a:pt x="66" y="124"/>
                  </a:moveTo>
                  <a:cubicBezTo>
                    <a:pt x="66" y="124"/>
                    <a:pt x="66" y="124"/>
                    <a:pt x="66" y="123"/>
                  </a:cubicBezTo>
                  <a:cubicBezTo>
                    <a:pt x="67" y="124"/>
                    <a:pt x="67" y="124"/>
                    <a:pt x="67" y="125"/>
                  </a:cubicBezTo>
                  <a:cubicBezTo>
                    <a:pt x="67" y="125"/>
                    <a:pt x="67" y="125"/>
                    <a:pt x="66" y="126"/>
                  </a:cubicBezTo>
                  <a:cubicBezTo>
                    <a:pt x="66" y="125"/>
                    <a:pt x="66" y="125"/>
                    <a:pt x="66" y="124"/>
                  </a:cubicBezTo>
                  <a:close/>
                  <a:moveTo>
                    <a:pt x="67" y="179"/>
                  </a:moveTo>
                  <a:cubicBezTo>
                    <a:pt x="67" y="179"/>
                    <a:pt x="67" y="179"/>
                    <a:pt x="67" y="179"/>
                  </a:cubicBezTo>
                  <a:cubicBezTo>
                    <a:pt x="67" y="180"/>
                    <a:pt x="68" y="180"/>
                    <a:pt x="68" y="179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8" y="180"/>
                    <a:pt x="67" y="180"/>
                    <a:pt x="67" y="180"/>
                  </a:cubicBezTo>
                  <a:cubicBezTo>
                    <a:pt x="67" y="180"/>
                    <a:pt x="66" y="179"/>
                    <a:pt x="66" y="178"/>
                  </a:cubicBezTo>
                  <a:cubicBezTo>
                    <a:pt x="66" y="179"/>
                    <a:pt x="66" y="179"/>
                    <a:pt x="67" y="179"/>
                  </a:cubicBezTo>
                  <a:close/>
                  <a:moveTo>
                    <a:pt x="67" y="170"/>
                  </a:moveTo>
                  <a:cubicBezTo>
                    <a:pt x="67" y="169"/>
                    <a:pt x="67" y="169"/>
                    <a:pt x="67" y="168"/>
                  </a:cubicBezTo>
                  <a:cubicBezTo>
                    <a:pt x="67" y="167"/>
                    <a:pt x="67" y="167"/>
                    <a:pt x="67" y="167"/>
                  </a:cubicBezTo>
                  <a:cubicBezTo>
                    <a:pt x="68" y="167"/>
                    <a:pt x="68" y="167"/>
                    <a:pt x="69" y="167"/>
                  </a:cubicBezTo>
                  <a:cubicBezTo>
                    <a:pt x="69" y="168"/>
                    <a:pt x="69" y="168"/>
                    <a:pt x="69" y="169"/>
                  </a:cubicBezTo>
                  <a:cubicBezTo>
                    <a:pt x="69" y="169"/>
                    <a:pt x="68" y="170"/>
                    <a:pt x="68" y="170"/>
                  </a:cubicBezTo>
                  <a:cubicBezTo>
                    <a:pt x="68" y="170"/>
                    <a:pt x="68" y="170"/>
                    <a:pt x="67" y="170"/>
                  </a:cubicBezTo>
                  <a:close/>
                  <a:moveTo>
                    <a:pt x="68" y="145"/>
                  </a:moveTo>
                  <a:cubicBezTo>
                    <a:pt x="68" y="144"/>
                    <a:pt x="68" y="144"/>
                    <a:pt x="68" y="143"/>
                  </a:cubicBezTo>
                  <a:cubicBezTo>
                    <a:pt x="69" y="143"/>
                    <a:pt x="70" y="142"/>
                    <a:pt x="71" y="142"/>
                  </a:cubicBezTo>
                  <a:cubicBezTo>
                    <a:pt x="71" y="142"/>
                    <a:pt x="71" y="142"/>
                    <a:pt x="71" y="142"/>
                  </a:cubicBezTo>
                  <a:cubicBezTo>
                    <a:pt x="70" y="143"/>
                    <a:pt x="69" y="144"/>
                    <a:pt x="68" y="145"/>
                  </a:cubicBezTo>
                  <a:close/>
                  <a:moveTo>
                    <a:pt x="68" y="90"/>
                  </a:moveTo>
                  <a:cubicBezTo>
                    <a:pt x="71" y="88"/>
                    <a:pt x="74" y="85"/>
                    <a:pt x="77" y="83"/>
                  </a:cubicBezTo>
                  <a:cubicBezTo>
                    <a:pt x="74" y="86"/>
                    <a:pt x="72" y="90"/>
                    <a:pt x="69" y="94"/>
                  </a:cubicBezTo>
                  <a:cubicBezTo>
                    <a:pt x="69" y="93"/>
                    <a:pt x="68" y="92"/>
                    <a:pt x="68" y="90"/>
                  </a:cubicBezTo>
                  <a:close/>
                  <a:moveTo>
                    <a:pt x="83" y="77"/>
                  </a:moveTo>
                  <a:cubicBezTo>
                    <a:pt x="86" y="75"/>
                    <a:pt x="89" y="73"/>
                    <a:pt x="92" y="71"/>
                  </a:cubicBezTo>
                  <a:cubicBezTo>
                    <a:pt x="90" y="73"/>
                    <a:pt x="89" y="75"/>
                    <a:pt x="87" y="78"/>
                  </a:cubicBezTo>
                  <a:cubicBezTo>
                    <a:pt x="83" y="82"/>
                    <a:pt x="78" y="86"/>
                    <a:pt x="74" y="90"/>
                  </a:cubicBezTo>
                  <a:cubicBezTo>
                    <a:pt x="77" y="86"/>
                    <a:pt x="80" y="82"/>
                    <a:pt x="83" y="77"/>
                  </a:cubicBezTo>
                  <a:close/>
                  <a:moveTo>
                    <a:pt x="78" y="104"/>
                  </a:moveTo>
                  <a:cubicBezTo>
                    <a:pt x="81" y="101"/>
                    <a:pt x="84" y="98"/>
                    <a:pt x="87" y="95"/>
                  </a:cubicBezTo>
                  <a:cubicBezTo>
                    <a:pt x="85" y="100"/>
                    <a:pt x="82" y="104"/>
                    <a:pt x="79" y="108"/>
                  </a:cubicBezTo>
                  <a:cubicBezTo>
                    <a:pt x="78" y="109"/>
                    <a:pt x="76" y="110"/>
                    <a:pt x="75" y="111"/>
                  </a:cubicBezTo>
                  <a:cubicBezTo>
                    <a:pt x="76" y="109"/>
                    <a:pt x="77" y="107"/>
                    <a:pt x="78" y="105"/>
                  </a:cubicBezTo>
                  <a:cubicBezTo>
                    <a:pt x="78" y="104"/>
                    <a:pt x="78" y="104"/>
                    <a:pt x="78" y="104"/>
                  </a:cubicBezTo>
                  <a:close/>
                  <a:moveTo>
                    <a:pt x="93" y="90"/>
                  </a:moveTo>
                  <a:cubicBezTo>
                    <a:pt x="97" y="87"/>
                    <a:pt x="100" y="84"/>
                    <a:pt x="103" y="80"/>
                  </a:cubicBezTo>
                  <a:cubicBezTo>
                    <a:pt x="104" y="80"/>
                    <a:pt x="104" y="80"/>
                    <a:pt x="104" y="80"/>
                  </a:cubicBezTo>
                  <a:cubicBezTo>
                    <a:pt x="99" y="86"/>
                    <a:pt x="93" y="93"/>
                    <a:pt x="87" y="99"/>
                  </a:cubicBezTo>
                  <a:cubicBezTo>
                    <a:pt x="87" y="100"/>
                    <a:pt x="86" y="101"/>
                    <a:pt x="85" y="102"/>
                  </a:cubicBezTo>
                  <a:cubicBezTo>
                    <a:pt x="88" y="98"/>
                    <a:pt x="90" y="94"/>
                    <a:pt x="93" y="90"/>
                  </a:cubicBezTo>
                  <a:close/>
                  <a:moveTo>
                    <a:pt x="101" y="79"/>
                  </a:moveTo>
                  <a:cubicBezTo>
                    <a:pt x="102" y="78"/>
                    <a:pt x="102" y="77"/>
                    <a:pt x="103" y="77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103" y="77"/>
                    <a:pt x="103" y="77"/>
                    <a:pt x="104" y="77"/>
                  </a:cubicBezTo>
                  <a:cubicBezTo>
                    <a:pt x="103" y="78"/>
                    <a:pt x="102" y="78"/>
                    <a:pt x="101" y="79"/>
                  </a:cubicBezTo>
                  <a:close/>
                  <a:moveTo>
                    <a:pt x="102" y="68"/>
                  </a:moveTo>
                  <a:cubicBezTo>
                    <a:pt x="103" y="67"/>
                    <a:pt x="103" y="65"/>
                    <a:pt x="104" y="64"/>
                  </a:cubicBezTo>
                  <a:cubicBezTo>
                    <a:pt x="108" y="61"/>
                    <a:pt x="112" y="57"/>
                    <a:pt x="116" y="54"/>
                  </a:cubicBezTo>
                  <a:cubicBezTo>
                    <a:pt x="116" y="54"/>
                    <a:pt x="116" y="55"/>
                    <a:pt x="116" y="55"/>
                  </a:cubicBezTo>
                  <a:cubicBezTo>
                    <a:pt x="116" y="55"/>
                    <a:pt x="115" y="55"/>
                    <a:pt x="115" y="55"/>
                  </a:cubicBezTo>
                  <a:cubicBezTo>
                    <a:pt x="111" y="59"/>
                    <a:pt x="106" y="63"/>
                    <a:pt x="102" y="68"/>
                  </a:cubicBezTo>
                  <a:close/>
                  <a:moveTo>
                    <a:pt x="106" y="60"/>
                  </a:moveTo>
                  <a:cubicBezTo>
                    <a:pt x="106" y="60"/>
                    <a:pt x="106" y="60"/>
                    <a:pt x="106" y="60"/>
                  </a:cubicBezTo>
                  <a:cubicBezTo>
                    <a:pt x="107" y="59"/>
                    <a:pt x="108" y="58"/>
                    <a:pt x="110" y="57"/>
                  </a:cubicBezTo>
                  <a:cubicBezTo>
                    <a:pt x="108" y="58"/>
                    <a:pt x="107" y="59"/>
                    <a:pt x="106" y="60"/>
                  </a:cubicBezTo>
                  <a:close/>
                  <a:moveTo>
                    <a:pt x="107" y="57"/>
                  </a:moveTo>
                  <a:cubicBezTo>
                    <a:pt x="107" y="57"/>
                    <a:pt x="107" y="56"/>
                    <a:pt x="108" y="56"/>
                  </a:cubicBezTo>
                  <a:cubicBezTo>
                    <a:pt x="108" y="56"/>
                    <a:pt x="108" y="56"/>
                    <a:pt x="108" y="55"/>
                  </a:cubicBezTo>
                  <a:cubicBezTo>
                    <a:pt x="108" y="55"/>
                    <a:pt x="108" y="55"/>
                    <a:pt x="108" y="55"/>
                  </a:cubicBezTo>
                  <a:cubicBezTo>
                    <a:pt x="109" y="54"/>
                    <a:pt x="110" y="54"/>
                    <a:pt x="112" y="54"/>
                  </a:cubicBezTo>
                  <a:cubicBezTo>
                    <a:pt x="110" y="55"/>
                    <a:pt x="109" y="56"/>
                    <a:pt x="107" y="57"/>
                  </a:cubicBezTo>
                  <a:close/>
                  <a:moveTo>
                    <a:pt x="101" y="53"/>
                  </a:moveTo>
                  <a:cubicBezTo>
                    <a:pt x="97" y="56"/>
                    <a:pt x="92" y="59"/>
                    <a:pt x="88" y="62"/>
                  </a:cubicBezTo>
                  <a:cubicBezTo>
                    <a:pt x="88" y="62"/>
                    <a:pt x="88" y="61"/>
                    <a:pt x="88" y="61"/>
                  </a:cubicBezTo>
                  <a:cubicBezTo>
                    <a:pt x="93" y="57"/>
                    <a:pt x="98" y="53"/>
                    <a:pt x="103" y="49"/>
                  </a:cubicBezTo>
                  <a:cubicBezTo>
                    <a:pt x="102" y="50"/>
                    <a:pt x="102" y="52"/>
                    <a:pt x="101" y="53"/>
                  </a:cubicBezTo>
                  <a:close/>
                  <a:moveTo>
                    <a:pt x="90" y="57"/>
                  </a:moveTo>
                  <a:cubicBezTo>
                    <a:pt x="90" y="57"/>
                    <a:pt x="90" y="56"/>
                    <a:pt x="90" y="56"/>
                  </a:cubicBezTo>
                  <a:cubicBezTo>
                    <a:pt x="94" y="52"/>
                    <a:pt x="99" y="49"/>
                    <a:pt x="104" y="46"/>
                  </a:cubicBezTo>
                  <a:cubicBezTo>
                    <a:pt x="104" y="46"/>
                    <a:pt x="104" y="46"/>
                    <a:pt x="104" y="46"/>
                  </a:cubicBezTo>
                  <a:cubicBezTo>
                    <a:pt x="99" y="50"/>
                    <a:pt x="95" y="53"/>
                    <a:pt x="90" y="57"/>
                  </a:cubicBezTo>
                  <a:close/>
                  <a:moveTo>
                    <a:pt x="76" y="54"/>
                  </a:moveTo>
                  <a:cubicBezTo>
                    <a:pt x="73" y="56"/>
                    <a:pt x="70" y="59"/>
                    <a:pt x="67" y="62"/>
                  </a:cubicBezTo>
                  <a:cubicBezTo>
                    <a:pt x="70" y="59"/>
                    <a:pt x="72" y="56"/>
                    <a:pt x="75" y="53"/>
                  </a:cubicBezTo>
                  <a:cubicBezTo>
                    <a:pt x="75" y="53"/>
                    <a:pt x="76" y="53"/>
                    <a:pt x="76" y="53"/>
                  </a:cubicBezTo>
                  <a:cubicBezTo>
                    <a:pt x="76" y="53"/>
                    <a:pt x="76" y="53"/>
                    <a:pt x="76" y="54"/>
                  </a:cubicBezTo>
                  <a:close/>
                  <a:moveTo>
                    <a:pt x="61" y="63"/>
                  </a:moveTo>
                  <a:cubicBezTo>
                    <a:pt x="60" y="63"/>
                    <a:pt x="59" y="64"/>
                    <a:pt x="58" y="65"/>
                  </a:cubicBezTo>
                  <a:cubicBezTo>
                    <a:pt x="58" y="65"/>
                    <a:pt x="58" y="65"/>
                    <a:pt x="58" y="64"/>
                  </a:cubicBezTo>
                  <a:cubicBezTo>
                    <a:pt x="62" y="60"/>
                    <a:pt x="66" y="56"/>
                    <a:pt x="69" y="52"/>
                  </a:cubicBezTo>
                  <a:cubicBezTo>
                    <a:pt x="72" y="50"/>
                    <a:pt x="74" y="48"/>
                    <a:pt x="77" y="46"/>
                  </a:cubicBezTo>
                  <a:cubicBezTo>
                    <a:pt x="72" y="52"/>
                    <a:pt x="66" y="58"/>
                    <a:pt x="61" y="63"/>
                  </a:cubicBezTo>
                  <a:close/>
                  <a:moveTo>
                    <a:pt x="61" y="57"/>
                  </a:moveTo>
                  <a:cubicBezTo>
                    <a:pt x="60" y="58"/>
                    <a:pt x="59" y="59"/>
                    <a:pt x="58" y="60"/>
                  </a:cubicBezTo>
                  <a:cubicBezTo>
                    <a:pt x="58" y="60"/>
                    <a:pt x="58" y="60"/>
                    <a:pt x="58" y="59"/>
                  </a:cubicBezTo>
                  <a:cubicBezTo>
                    <a:pt x="58" y="59"/>
                    <a:pt x="58" y="59"/>
                    <a:pt x="58" y="59"/>
                  </a:cubicBezTo>
                  <a:cubicBezTo>
                    <a:pt x="59" y="58"/>
                    <a:pt x="61" y="57"/>
                    <a:pt x="62" y="57"/>
                  </a:cubicBezTo>
                  <a:lnTo>
                    <a:pt x="61" y="57"/>
                  </a:lnTo>
                  <a:close/>
                  <a:moveTo>
                    <a:pt x="57" y="61"/>
                  </a:moveTo>
                  <a:cubicBezTo>
                    <a:pt x="55" y="63"/>
                    <a:pt x="53" y="64"/>
                    <a:pt x="51" y="66"/>
                  </a:cubicBezTo>
                  <a:cubicBezTo>
                    <a:pt x="53" y="64"/>
                    <a:pt x="55" y="62"/>
                    <a:pt x="56" y="61"/>
                  </a:cubicBezTo>
                  <a:cubicBezTo>
                    <a:pt x="56" y="61"/>
                    <a:pt x="56" y="61"/>
                    <a:pt x="57" y="61"/>
                  </a:cubicBezTo>
                  <a:close/>
                  <a:moveTo>
                    <a:pt x="53" y="66"/>
                  </a:moveTo>
                  <a:cubicBezTo>
                    <a:pt x="50" y="70"/>
                    <a:pt x="47" y="73"/>
                    <a:pt x="44" y="76"/>
                  </a:cubicBezTo>
                  <a:cubicBezTo>
                    <a:pt x="45" y="75"/>
                    <a:pt x="45" y="74"/>
                    <a:pt x="46" y="73"/>
                  </a:cubicBezTo>
                  <a:cubicBezTo>
                    <a:pt x="48" y="71"/>
                    <a:pt x="51" y="68"/>
                    <a:pt x="53" y="66"/>
                  </a:cubicBezTo>
                  <a:close/>
                  <a:moveTo>
                    <a:pt x="50" y="74"/>
                  </a:moveTo>
                  <a:cubicBezTo>
                    <a:pt x="53" y="73"/>
                    <a:pt x="55" y="71"/>
                    <a:pt x="57" y="69"/>
                  </a:cubicBezTo>
                  <a:cubicBezTo>
                    <a:pt x="57" y="70"/>
                    <a:pt x="56" y="71"/>
                    <a:pt x="56" y="72"/>
                  </a:cubicBezTo>
                  <a:cubicBezTo>
                    <a:pt x="51" y="76"/>
                    <a:pt x="46" y="81"/>
                    <a:pt x="41" y="85"/>
                  </a:cubicBezTo>
                  <a:cubicBezTo>
                    <a:pt x="41" y="85"/>
                    <a:pt x="41" y="84"/>
                    <a:pt x="41" y="84"/>
                  </a:cubicBezTo>
                  <a:cubicBezTo>
                    <a:pt x="44" y="80"/>
                    <a:pt x="47" y="77"/>
                    <a:pt x="50" y="74"/>
                  </a:cubicBezTo>
                  <a:close/>
                  <a:moveTo>
                    <a:pt x="56" y="74"/>
                  </a:moveTo>
                  <a:cubicBezTo>
                    <a:pt x="56" y="75"/>
                    <a:pt x="56" y="75"/>
                    <a:pt x="56" y="76"/>
                  </a:cubicBezTo>
                  <a:cubicBezTo>
                    <a:pt x="55" y="76"/>
                    <a:pt x="55" y="77"/>
                    <a:pt x="54" y="78"/>
                  </a:cubicBezTo>
                  <a:cubicBezTo>
                    <a:pt x="52" y="80"/>
                    <a:pt x="50" y="83"/>
                    <a:pt x="48" y="85"/>
                  </a:cubicBezTo>
                  <a:cubicBezTo>
                    <a:pt x="45" y="88"/>
                    <a:pt x="42" y="90"/>
                    <a:pt x="39" y="92"/>
                  </a:cubicBezTo>
                  <a:cubicBezTo>
                    <a:pt x="40" y="91"/>
                    <a:pt x="40" y="89"/>
                    <a:pt x="40" y="88"/>
                  </a:cubicBezTo>
                  <a:cubicBezTo>
                    <a:pt x="45" y="84"/>
                    <a:pt x="51" y="79"/>
                    <a:pt x="56" y="74"/>
                  </a:cubicBezTo>
                  <a:close/>
                  <a:moveTo>
                    <a:pt x="49" y="100"/>
                  </a:moveTo>
                  <a:cubicBezTo>
                    <a:pt x="49" y="101"/>
                    <a:pt x="49" y="101"/>
                    <a:pt x="49" y="101"/>
                  </a:cubicBezTo>
                  <a:cubicBezTo>
                    <a:pt x="48" y="103"/>
                    <a:pt x="47" y="105"/>
                    <a:pt x="46" y="107"/>
                  </a:cubicBezTo>
                  <a:cubicBezTo>
                    <a:pt x="46" y="107"/>
                    <a:pt x="46" y="106"/>
                    <a:pt x="46" y="106"/>
                  </a:cubicBezTo>
                  <a:cubicBezTo>
                    <a:pt x="47" y="104"/>
                    <a:pt x="48" y="103"/>
                    <a:pt x="49" y="101"/>
                  </a:cubicBezTo>
                  <a:cubicBezTo>
                    <a:pt x="49" y="101"/>
                    <a:pt x="49" y="101"/>
                    <a:pt x="49" y="100"/>
                  </a:cubicBezTo>
                  <a:close/>
                  <a:moveTo>
                    <a:pt x="45" y="101"/>
                  </a:moveTo>
                  <a:cubicBezTo>
                    <a:pt x="45" y="102"/>
                    <a:pt x="45" y="102"/>
                    <a:pt x="44" y="102"/>
                  </a:cubicBezTo>
                  <a:cubicBezTo>
                    <a:pt x="44" y="102"/>
                    <a:pt x="44" y="102"/>
                    <a:pt x="44" y="102"/>
                  </a:cubicBezTo>
                  <a:cubicBezTo>
                    <a:pt x="45" y="101"/>
                    <a:pt x="46" y="100"/>
                    <a:pt x="47" y="99"/>
                  </a:cubicBezTo>
                  <a:cubicBezTo>
                    <a:pt x="46" y="100"/>
                    <a:pt x="46" y="101"/>
                    <a:pt x="45" y="101"/>
                  </a:cubicBezTo>
                  <a:close/>
                  <a:moveTo>
                    <a:pt x="46" y="112"/>
                  </a:moveTo>
                  <a:cubicBezTo>
                    <a:pt x="46" y="113"/>
                    <a:pt x="46" y="113"/>
                    <a:pt x="47" y="114"/>
                  </a:cubicBezTo>
                  <a:cubicBezTo>
                    <a:pt x="47" y="114"/>
                    <a:pt x="46" y="115"/>
                    <a:pt x="46" y="115"/>
                  </a:cubicBezTo>
                  <a:cubicBezTo>
                    <a:pt x="46" y="114"/>
                    <a:pt x="45" y="113"/>
                    <a:pt x="45" y="112"/>
                  </a:cubicBezTo>
                  <a:cubicBezTo>
                    <a:pt x="45" y="112"/>
                    <a:pt x="46" y="112"/>
                    <a:pt x="46" y="112"/>
                  </a:cubicBezTo>
                  <a:close/>
                  <a:moveTo>
                    <a:pt x="46" y="135"/>
                  </a:moveTo>
                  <a:cubicBezTo>
                    <a:pt x="46" y="136"/>
                    <a:pt x="46" y="137"/>
                    <a:pt x="47" y="138"/>
                  </a:cubicBezTo>
                  <a:cubicBezTo>
                    <a:pt x="47" y="139"/>
                    <a:pt x="48" y="140"/>
                    <a:pt x="48" y="141"/>
                  </a:cubicBezTo>
                  <a:cubicBezTo>
                    <a:pt x="47" y="143"/>
                    <a:pt x="47" y="144"/>
                    <a:pt x="46" y="145"/>
                  </a:cubicBezTo>
                  <a:cubicBezTo>
                    <a:pt x="45" y="143"/>
                    <a:pt x="45" y="140"/>
                    <a:pt x="44" y="138"/>
                  </a:cubicBezTo>
                  <a:cubicBezTo>
                    <a:pt x="45" y="137"/>
                    <a:pt x="45" y="136"/>
                    <a:pt x="46" y="135"/>
                  </a:cubicBezTo>
                  <a:close/>
                  <a:moveTo>
                    <a:pt x="50" y="146"/>
                  </a:moveTo>
                  <a:cubicBezTo>
                    <a:pt x="50" y="147"/>
                    <a:pt x="50" y="148"/>
                    <a:pt x="50" y="148"/>
                  </a:cubicBezTo>
                  <a:cubicBezTo>
                    <a:pt x="49" y="149"/>
                    <a:pt x="48" y="150"/>
                    <a:pt x="47" y="150"/>
                  </a:cubicBezTo>
                  <a:cubicBezTo>
                    <a:pt x="47" y="150"/>
                    <a:pt x="47" y="150"/>
                    <a:pt x="47" y="150"/>
                  </a:cubicBezTo>
                  <a:cubicBezTo>
                    <a:pt x="48" y="149"/>
                    <a:pt x="49" y="148"/>
                    <a:pt x="50" y="146"/>
                  </a:cubicBezTo>
                  <a:close/>
                  <a:moveTo>
                    <a:pt x="51" y="150"/>
                  </a:moveTo>
                  <a:cubicBezTo>
                    <a:pt x="51" y="150"/>
                    <a:pt x="51" y="151"/>
                    <a:pt x="51" y="151"/>
                  </a:cubicBezTo>
                  <a:cubicBezTo>
                    <a:pt x="50" y="152"/>
                    <a:pt x="49" y="154"/>
                    <a:pt x="49" y="155"/>
                  </a:cubicBezTo>
                  <a:cubicBezTo>
                    <a:pt x="48" y="154"/>
                    <a:pt x="48" y="153"/>
                    <a:pt x="48" y="152"/>
                  </a:cubicBezTo>
                  <a:cubicBezTo>
                    <a:pt x="49" y="151"/>
                    <a:pt x="50" y="151"/>
                    <a:pt x="51" y="150"/>
                  </a:cubicBezTo>
                  <a:close/>
                  <a:moveTo>
                    <a:pt x="50" y="157"/>
                  </a:moveTo>
                  <a:cubicBezTo>
                    <a:pt x="50" y="156"/>
                    <a:pt x="51" y="155"/>
                    <a:pt x="52" y="154"/>
                  </a:cubicBezTo>
                  <a:cubicBezTo>
                    <a:pt x="52" y="155"/>
                    <a:pt x="52" y="156"/>
                    <a:pt x="52" y="156"/>
                  </a:cubicBezTo>
                  <a:cubicBezTo>
                    <a:pt x="51" y="157"/>
                    <a:pt x="51" y="159"/>
                    <a:pt x="50" y="160"/>
                  </a:cubicBezTo>
                  <a:cubicBezTo>
                    <a:pt x="50" y="159"/>
                    <a:pt x="49" y="158"/>
                    <a:pt x="49" y="158"/>
                  </a:cubicBezTo>
                  <a:cubicBezTo>
                    <a:pt x="49" y="158"/>
                    <a:pt x="50" y="157"/>
                    <a:pt x="50" y="157"/>
                  </a:cubicBezTo>
                  <a:close/>
                  <a:moveTo>
                    <a:pt x="51" y="161"/>
                  </a:moveTo>
                  <a:cubicBezTo>
                    <a:pt x="52" y="161"/>
                    <a:pt x="52" y="160"/>
                    <a:pt x="53" y="159"/>
                  </a:cubicBezTo>
                  <a:cubicBezTo>
                    <a:pt x="53" y="160"/>
                    <a:pt x="53" y="160"/>
                    <a:pt x="53" y="160"/>
                  </a:cubicBezTo>
                  <a:cubicBezTo>
                    <a:pt x="53" y="161"/>
                    <a:pt x="52" y="162"/>
                    <a:pt x="52" y="163"/>
                  </a:cubicBezTo>
                  <a:cubicBezTo>
                    <a:pt x="52" y="163"/>
                    <a:pt x="52" y="163"/>
                    <a:pt x="51" y="163"/>
                  </a:cubicBezTo>
                  <a:cubicBezTo>
                    <a:pt x="51" y="163"/>
                    <a:pt x="51" y="162"/>
                    <a:pt x="50" y="161"/>
                  </a:cubicBezTo>
                  <a:cubicBezTo>
                    <a:pt x="51" y="162"/>
                    <a:pt x="51" y="161"/>
                    <a:pt x="51" y="161"/>
                  </a:cubicBezTo>
                  <a:close/>
                  <a:moveTo>
                    <a:pt x="53" y="165"/>
                  </a:moveTo>
                  <a:cubicBezTo>
                    <a:pt x="54" y="165"/>
                    <a:pt x="54" y="165"/>
                    <a:pt x="54" y="165"/>
                  </a:cubicBezTo>
                  <a:cubicBezTo>
                    <a:pt x="54" y="166"/>
                    <a:pt x="55" y="167"/>
                    <a:pt x="55" y="168"/>
                  </a:cubicBezTo>
                  <a:cubicBezTo>
                    <a:pt x="55" y="169"/>
                    <a:pt x="55" y="169"/>
                    <a:pt x="55" y="170"/>
                  </a:cubicBezTo>
                  <a:cubicBezTo>
                    <a:pt x="54" y="168"/>
                    <a:pt x="53" y="167"/>
                    <a:pt x="52" y="166"/>
                  </a:cubicBezTo>
                  <a:cubicBezTo>
                    <a:pt x="53" y="165"/>
                    <a:pt x="53" y="165"/>
                    <a:pt x="53" y="165"/>
                  </a:cubicBezTo>
                  <a:close/>
                  <a:moveTo>
                    <a:pt x="55" y="173"/>
                  </a:moveTo>
                  <a:cubicBezTo>
                    <a:pt x="55" y="173"/>
                    <a:pt x="54" y="174"/>
                    <a:pt x="54" y="174"/>
                  </a:cubicBezTo>
                  <a:cubicBezTo>
                    <a:pt x="54" y="172"/>
                    <a:pt x="53" y="171"/>
                    <a:pt x="53" y="169"/>
                  </a:cubicBezTo>
                  <a:cubicBezTo>
                    <a:pt x="53" y="170"/>
                    <a:pt x="54" y="172"/>
                    <a:pt x="55" y="173"/>
                  </a:cubicBezTo>
                  <a:close/>
                  <a:moveTo>
                    <a:pt x="56" y="175"/>
                  </a:moveTo>
                  <a:cubicBezTo>
                    <a:pt x="56" y="175"/>
                    <a:pt x="56" y="175"/>
                    <a:pt x="56" y="175"/>
                  </a:cubicBezTo>
                  <a:cubicBezTo>
                    <a:pt x="56" y="175"/>
                    <a:pt x="56" y="176"/>
                    <a:pt x="55" y="177"/>
                  </a:cubicBezTo>
                  <a:cubicBezTo>
                    <a:pt x="55" y="177"/>
                    <a:pt x="55" y="177"/>
                    <a:pt x="55" y="177"/>
                  </a:cubicBezTo>
                  <a:cubicBezTo>
                    <a:pt x="55" y="176"/>
                    <a:pt x="55" y="176"/>
                    <a:pt x="55" y="176"/>
                  </a:cubicBezTo>
                  <a:cubicBezTo>
                    <a:pt x="55" y="176"/>
                    <a:pt x="56" y="175"/>
                    <a:pt x="56" y="175"/>
                  </a:cubicBezTo>
                  <a:close/>
                  <a:moveTo>
                    <a:pt x="58" y="179"/>
                  </a:moveTo>
                  <a:cubicBezTo>
                    <a:pt x="58" y="180"/>
                    <a:pt x="58" y="181"/>
                    <a:pt x="58" y="182"/>
                  </a:cubicBezTo>
                  <a:cubicBezTo>
                    <a:pt x="58" y="181"/>
                    <a:pt x="57" y="181"/>
                    <a:pt x="57" y="180"/>
                  </a:cubicBezTo>
                  <a:cubicBezTo>
                    <a:pt x="56" y="180"/>
                    <a:pt x="56" y="180"/>
                    <a:pt x="56" y="179"/>
                  </a:cubicBezTo>
                  <a:cubicBezTo>
                    <a:pt x="57" y="179"/>
                    <a:pt x="57" y="179"/>
                    <a:pt x="58" y="179"/>
                  </a:cubicBezTo>
                  <a:close/>
                  <a:moveTo>
                    <a:pt x="59" y="184"/>
                  </a:moveTo>
                  <a:cubicBezTo>
                    <a:pt x="59" y="185"/>
                    <a:pt x="59" y="185"/>
                    <a:pt x="59" y="186"/>
                  </a:cubicBezTo>
                  <a:cubicBezTo>
                    <a:pt x="59" y="186"/>
                    <a:pt x="59" y="186"/>
                    <a:pt x="59" y="186"/>
                  </a:cubicBezTo>
                  <a:cubicBezTo>
                    <a:pt x="59" y="185"/>
                    <a:pt x="58" y="184"/>
                    <a:pt x="58" y="183"/>
                  </a:cubicBezTo>
                  <a:cubicBezTo>
                    <a:pt x="58" y="183"/>
                    <a:pt x="58" y="183"/>
                    <a:pt x="59" y="184"/>
                  </a:cubicBezTo>
                  <a:close/>
                  <a:moveTo>
                    <a:pt x="59" y="138"/>
                  </a:moveTo>
                  <a:cubicBezTo>
                    <a:pt x="58" y="137"/>
                    <a:pt x="58" y="136"/>
                    <a:pt x="58" y="135"/>
                  </a:cubicBezTo>
                  <a:cubicBezTo>
                    <a:pt x="58" y="135"/>
                    <a:pt x="59" y="134"/>
                    <a:pt x="59" y="133"/>
                  </a:cubicBezTo>
                  <a:cubicBezTo>
                    <a:pt x="59" y="134"/>
                    <a:pt x="59" y="136"/>
                    <a:pt x="59" y="137"/>
                  </a:cubicBezTo>
                  <a:cubicBezTo>
                    <a:pt x="59" y="137"/>
                    <a:pt x="59" y="137"/>
                    <a:pt x="59" y="138"/>
                  </a:cubicBezTo>
                  <a:close/>
                  <a:moveTo>
                    <a:pt x="58" y="120"/>
                  </a:moveTo>
                  <a:cubicBezTo>
                    <a:pt x="58" y="119"/>
                    <a:pt x="59" y="119"/>
                    <a:pt x="59" y="119"/>
                  </a:cubicBezTo>
                  <a:cubicBezTo>
                    <a:pt x="59" y="120"/>
                    <a:pt x="59" y="121"/>
                    <a:pt x="59" y="123"/>
                  </a:cubicBezTo>
                  <a:cubicBezTo>
                    <a:pt x="59" y="122"/>
                    <a:pt x="58" y="121"/>
                    <a:pt x="58" y="120"/>
                  </a:cubicBezTo>
                  <a:close/>
                  <a:moveTo>
                    <a:pt x="59" y="92"/>
                  </a:moveTo>
                  <a:cubicBezTo>
                    <a:pt x="59" y="93"/>
                    <a:pt x="59" y="93"/>
                    <a:pt x="59" y="93"/>
                  </a:cubicBezTo>
                  <a:cubicBezTo>
                    <a:pt x="58" y="94"/>
                    <a:pt x="58" y="95"/>
                    <a:pt x="57" y="96"/>
                  </a:cubicBezTo>
                  <a:cubicBezTo>
                    <a:pt x="57" y="95"/>
                    <a:pt x="57" y="95"/>
                    <a:pt x="56" y="94"/>
                  </a:cubicBezTo>
                  <a:cubicBezTo>
                    <a:pt x="59" y="91"/>
                    <a:pt x="62" y="89"/>
                    <a:pt x="65" y="86"/>
                  </a:cubicBezTo>
                  <a:cubicBezTo>
                    <a:pt x="65" y="86"/>
                    <a:pt x="65" y="86"/>
                    <a:pt x="65" y="86"/>
                  </a:cubicBezTo>
                  <a:cubicBezTo>
                    <a:pt x="65" y="87"/>
                    <a:pt x="65" y="87"/>
                    <a:pt x="65" y="88"/>
                  </a:cubicBezTo>
                  <a:cubicBezTo>
                    <a:pt x="64" y="89"/>
                    <a:pt x="63" y="90"/>
                    <a:pt x="62" y="90"/>
                  </a:cubicBezTo>
                  <a:cubicBezTo>
                    <a:pt x="62" y="90"/>
                    <a:pt x="61" y="90"/>
                    <a:pt x="61" y="91"/>
                  </a:cubicBezTo>
                  <a:cubicBezTo>
                    <a:pt x="61" y="91"/>
                    <a:pt x="61" y="91"/>
                    <a:pt x="61" y="92"/>
                  </a:cubicBezTo>
                  <a:cubicBezTo>
                    <a:pt x="60" y="91"/>
                    <a:pt x="59" y="91"/>
                    <a:pt x="59" y="92"/>
                  </a:cubicBezTo>
                  <a:close/>
                  <a:moveTo>
                    <a:pt x="61" y="125"/>
                  </a:moveTo>
                  <a:cubicBezTo>
                    <a:pt x="62" y="125"/>
                    <a:pt x="62" y="126"/>
                    <a:pt x="62" y="126"/>
                  </a:cubicBezTo>
                  <a:cubicBezTo>
                    <a:pt x="61" y="126"/>
                    <a:pt x="61" y="126"/>
                    <a:pt x="61" y="127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6"/>
                    <a:pt x="61" y="125"/>
                    <a:pt x="61" y="125"/>
                  </a:cubicBezTo>
                  <a:close/>
                  <a:moveTo>
                    <a:pt x="62" y="173"/>
                  </a:moveTo>
                  <a:cubicBezTo>
                    <a:pt x="62" y="174"/>
                    <a:pt x="61" y="174"/>
                    <a:pt x="61" y="174"/>
                  </a:cubicBezTo>
                  <a:cubicBezTo>
                    <a:pt x="61" y="173"/>
                    <a:pt x="61" y="172"/>
                    <a:pt x="61" y="171"/>
                  </a:cubicBezTo>
                  <a:cubicBezTo>
                    <a:pt x="61" y="172"/>
                    <a:pt x="62" y="173"/>
                    <a:pt x="62" y="173"/>
                  </a:cubicBezTo>
                  <a:close/>
                  <a:moveTo>
                    <a:pt x="61" y="179"/>
                  </a:moveTo>
                  <a:cubicBezTo>
                    <a:pt x="61" y="178"/>
                    <a:pt x="61" y="178"/>
                    <a:pt x="61" y="177"/>
                  </a:cubicBezTo>
                  <a:cubicBezTo>
                    <a:pt x="62" y="177"/>
                    <a:pt x="62" y="177"/>
                    <a:pt x="63" y="176"/>
                  </a:cubicBezTo>
                  <a:cubicBezTo>
                    <a:pt x="63" y="177"/>
                    <a:pt x="63" y="177"/>
                    <a:pt x="63" y="177"/>
                  </a:cubicBezTo>
                  <a:cubicBezTo>
                    <a:pt x="63" y="177"/>
                    <a:pt x="64" y="178"/>
                    <a:pt x="64" y="178"/>
                  </a:cubicBezTo>
                  <a:cubicBezTo>
                    <a:pt x="64" y="179"/>
                    <a:pt x="64" y="180"/>
                    <a:pt x="65" y="181"/>
                  </a:cubicBezTo>
                  <a:cubicBezTo>
                    <a:pt x="65" y="181"/>
                    <a:pt x="66" y="181"/>
                    <a:pt x="66" y="181"/>
                  </a:cubicBezTo>
                  <a:cubicBezTo>
                    <a:pt x="66" y="181"/>
                    <a:pt x="66" y="181"/>
                    <a:pt x="66" y="181"/>
                  </a:cubicBezTo>
                  <a:cubicBezTo>
                    <a:pt x="66" y="182"/>
                    <a:pt x="66" y="182"/>
                    <a:pt x="65" y="183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4" y="184"/>
                    <a:pt x="63" y="185"/>
                    <a:pt x="63" y="186"/>
                  </a:cubicBezTo>
                  <a:cubicBezTo>
                    <a:pt x="62" y="186"/>
                    <a:pt x="62" y="185"/>
                    <a:pt x="61" y="185"/>
                  </a:cubicBezTo>
                  <a:cubicBezTo>
                    <a:pt x="61" y="183"/>
                    <a:pt x="61" y="181"/>
                    <a:pt x="61" y="179"/>
                  </a:cubicBezTo>
                  <a:cubicBezTo>
                    <a:pt x="61" y="179"/>
                    <a:pt x="61" y="179"/>
                    <a:pt x="61" y="179"/>
                  </a:cubicBezTo>
                  <a:close/>
                  <a:moveTo>
                    <a:pt x="62" y="189"/>
                  </a:moveTo>
                  <a:cubicBezTo>
                    <a:pt x="63" y="190"/>
                    <a:pt x="63" y="190"/>
                    <a:pt x="64" y="191"/>
                  </a:cubicBezTo>
                  <a:cubicBezTo>
                    <a:pt x="63" y="191"/>
                    <a:pt x="63" y="191"/>
                    <a:pt x="62" y="191"/>
                  </a:cubicBezTo>
                  <a:cubicBezTo>
                    <a:pt x="62" y="191"/>
                    <a:pt x="62" y="191"/>
                    <a:pt x="61" y="190"/>
                  </a:cubicBezTo>
                  <a:cubicBezTo>
                    <a:pt x="62" y="190"/>
                    <a:pt x="62" y="190"/>
                    <a:pt x="62" y="189"/>
                  </a:cubicBezTo>
                  <a:close/>
                  <a:moveTo>
                    <a:pt x="64" y="187"/>
                  </a:moveTo>
                  <a:cubicBezTo>
                    <a:pt x="65" y="186"/>
                    <a:pt x="65" y="185"/>
                    <a:pt x="66" y="184"/>
                  </a:cubicBezTo>
                  <a:cubicBezTo>
                    <a:pt x="67" y="185"/>
                    <a:pt x="68" y="186"/>
                    <a:pt x="70" y="187"/>
                  </a:cubicBezTo>
                  <a:cubicBezTo>
                    <a:pt x="68" y="188"/>
                    <a:pt x="67" y="189"/>
                    <a:pt x="66" y="189"/>
                  </a:cubicBezTo>
                  <a:cubicBezTo>
                    <a:pt x="65" y="189"/>
                    <a:pt x="64" y="188"/>
                    <a:pt x="64" y="187"/>
                  </a:cubicBezTo>
                  <a:close/>
                  <a:moveTo>
                    <a:pt x="67" y="183"/>
                  </a:moveTo>
                  <a:cubicBezTo>
                    <a:pt x="67" y="183"/>
                    <a:pt x="67" y="183"/>
                    <a:pt x="68" y="182"/>
                  </a:cubicBezTo>
                  <a:cubicBezTo>
                    <a:pt x="68" y="183"/>
                    <a:pt x="69" y="184"/>
                    <a:pt x="69" y="184"/>
                  </a:cubicBezTo>
                  <a:cubicBezTo>
                    <a:pt x="68" y="184"/>
                    <a:pt x="68" y="183"/>
                    <a:pt x="67" y="183"/>
                  </a:cubicBezTo>
                  <a:close/>
                  <a:moveTo>
                    <a:pt x="70" y="178"/>
                  </a:move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68" y="178"/>
                    <a:pt x="68" y="178"/>
                  </a:cubicBezTo>
                  <a:cubicBezTo>
                    <a:pt x="68" y="177"/>
                    <a:pt x="68" y="176"/>
                    <a:pt x="68" y="175"/>
                  </a:cubicBezTo>
                  <a:cubicBezTo>
                    <a:pt x="69" y="176"/>
                    <a:pt x="69" y="177"/>
                    <a:pt x="70" y="178"/>
                  </a:cubicBezTo>
                  <a:close/>
                  <a:moveTo>
                    <a:pt x="69" y="174"/>
                  </a:moveTo>
                  <a:cubicBezTo>
                    <a:pt x="70" y="174"/>
                    <a:pt x="70" y="174"/>
                    <a:pt x="71" y="173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5"/>
                    <a:pt x="70" y="175"/>
                  </a:cubicBezTo>
                  <a:cubicBezTo>
                    <a:pt x="70" y="175"/>
                    <a:pt x="70" y="174"/>
                    <a:pt x="69" y="174"/>
                  </a:cubicBezTo>
                  <a:close/>
                  <a:moveTo>
                    <a:pt x="70" y="149"/>
                  </a:moveTo>
                  <a:cubicBezTo>
                    <a:pt x="69" y="149"/>
                    <a:pt x="69" y="148"/>
                    <a:pt x="69" y="148"/>
                  </a:cubicBezTo>
                  <a:cubicBezTo>
                    <a:pt x="69" y="148"/>
                    <a:pt x="69" y="147"/>
                    <a:pt x="69" y="147"/>
                  </a:cubicBezTo>
                  <a:cubicBezTo>
                    <a:pt x="70" y="146"/>
                    <a:pt x="71" y="145"/>
                    <a:pt x="71" y="144"/>
                  </a:cubicBezTo>
                  <a:cubicBezTo>
                    <a:pt x="72" y="145"/>
                    <a:pt x="72" y="145"/>
                    <a:pt x="72" y="146"/>
                  </a:cubicBezTo>
                  <a:cubicBezTo>
                    <a:pt x="71" y="147"/>
                    <a:pt x="70" y="148"/>
                    <a:pt x="70" y="149"/>
                  </a:cubicBezTo>
                  <a:close/>
                  <a:moveTo>
                    <a:pt x="69" y="109"/>
                  </a:moveTo>
                  <a:cubicBezTo>
                    <a:pt x="69" y="109"/>
                    <a:pt x="69" y="108"/>
                    <a:pt x="69" y="107"/>
                  </a:cubicBezTo>
                  <a:cubicBezTo>
                    <a:pt x="69" y="106"/>
                    <a:pt x="70" y="106"/>
                    <a:pt x="71" y="105"/>
                  </a:cubicBezTo>
                  <a:cubicBezTo>
                    <a:pt x="71" y="106"/>
                    <a:pt x="71" y="106"/>
                    <a:pt x="71" y="107"/>
                  </a:cubicBezTo>
                  <a:cubicBezTo>
                    <a:pt x="71" y="108"/>
                    <a:pt x="70" y="109"/>
                    <a:pt x="69" y="109"/>
                  </a:cubicBezTo>
                  <a:close/>
                  <a:moveTo>
                    <a:pt x="71" y="98"/>
                  </a:moveTo>
                  <a:cubicBezTo>
                    <a:pt x="72" y="97"/>
                    <a:pt x="73" y="96"/>
                    <a:pt x="74" y="95"/>
                  </a:cubicBezTo>
                  <a:cubicBezTo>
                    <a:pt x="74" y="95"/>
                    <a:pt x="73" y="96"/>
                    <a:pt x="73" y="97"/>
                  </a:cubicBezTo>
                  <a:cubicBezTo>
                    <a:pt x="73" y="97"/>
                    <a:pt x="73" y="97"/>
                    <a:pt x="72" y="97"/>
                  </a:cubicBezTo>
                  <a:cubicBezTo>
                    <a:pt x="72" y="97"/>
                    <a:pt x="71" y="98"/>
                    <a:pt x="71" y="98"/>
                  </a:cubicBezTo>
                  <a:close/>
                  <a:moveTo>
                    <a:pt x="75" y="101"/>
                  </a:moveTo>
                  <a:cubicBezTo>
                    <a:pt x="75" y="102"/>
                    <a:pt x="74" y="104"/>
                    <a:pt x="74" y="105"/>
                  </a:cubicBezTo>
                  <a:cubicBezTo>
                    <a:pt x="73" y="106"/>
                    <a:pt x="73" y="106"/>
                    <a:pt x="73" y="106"/>
                  </a:cubicBezTo>
                  <a:cubicBezTo>
                    <a:pt x="73" y="105"/>
                    <a:pt x="72" y="104"/>
                    <a:pt x="72" y="104"/>
                  </a:cubicBezTo>
                  <a:cubicBezTo>
                    <a:pt x="73" y="103"/>
                    <a:pt x="74" y="102"/>
                    <a:pt x="75" y="101"/>
                  </a:cubicBezTo>
                  <a:close/>
                  <a:moveTo>
                    <a:pt x="75" y="119"/>
                  </a:moveTo>
                  <a:cubicBezTo>
                    <a:pt x="75" y="119"/>
                    <a:pt x="75" y="119"/>
                    <a:pt x="75" y="119"/>
                  </a:cubicBezTo>
                  <a:cubicBezTo>
                    <a:pt x="74" y="120"/>
                    <a:pt x="74" y="120"/>
                    <a:pt x="73" y="121"/>
                  </a:cubicBezTo>
                  <a:cubicBezTo>
                    <a:pt x="74" y="120"/>
                    <a:pt x="74" y="120"/>
                    <a:pt x="75" y="119"/>
                  </a:cubicBezTo>
                  <a:cubicBezTo>
                    <a:pt x="75" y="119"/>
                    <a:pt x="75" y="119"/>
                    <a:pt x="75" y="119"/>
                  </a:cubicBezTo>
                  <a:close/>
                  <a:moveTo>
                    <a:pt x="76" y="122"/>
                  </a:moveTo>
                  <a:cubicBezTo>
                    <a:pt x="75" y="123"/>
                    <a:pt x="75" y="123"/>
                    <a:pt x="74" y="124"/>
                  </a:cubicBezTo>
                  <a:cubicBezTo>
                    <a:pt x="74" y="124"/>
                    <a:pt x="74" y="124"/>
                    <a:pt x="74" y="124"/>
                  </a:cubicBezTo>
                  <a:cubicBezTo>
                    <a:pt x="74" y="124"/>
                    <a:pt x="74" y="123"/>
                    <a:pt x="74" y="123"/>
                  </a:cubicBezTo>
                  <a:cubicBezTo>
                    <a:pt x="74" y="123"/>
                    <a:pt x="75" y="122"/>
                    <a:pt x="76" y="122"/>
                  </a:cubicBezTo>
                  <a:close/>
                  <a:moveTo>
                    <a:pt x="76" y="124"/>
                  </a:moveTo>
                  <a:cubicBezTo>
                    <a:pt x="76" y="124"/>
                    <a:pt x="76" y="125"/>
                    <a:pt x="77" y="125"/>
                  </a:cubicBezTo>
                  <a:cubicBezTo>
                    <a:pt x="76" y="125"/>
                    <a:pt x="76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5" y="126"/>
                    <a:pt x="75" y="126"/>
                    <a:pt x="75" y="126"/>
                  </a:cubicBezTo>
                  <a:cubicBezTo>
                    <a:pt x="76" y="125"/>
                    <a:pt x="76" y="125"/>
                    <a:pt x="76" y="124"/>
                  </a:cubicBezTo>
                  <a:close/>
                  <a:moveTo>
                    <a:pt x="76" y="117"/>
                  </a:moveTo>
                  <a:cubicBezTo>
                    <a:pt x="76" y="117"/>
                    <a:pt x="76" y="117"/>
                    <a:pt x="76" y="117"/>
                  </a:cubicBezTo>
                  <a:cubicBezTo>
                    <a:pt x="79" y="114"/>
                    <a:pt x="82" y="111"/>
                    <a:pt x="86" y="109"/>
                  </a:cubicBezTo>
                  <a:cubicBezTo>
                    <a:pt x="83" y="112"/>
                    <a:pt x="81" y="115"/>
                    <a:pt x="79" y="118"/>
                  </a:cubicBezTo>
                  <a:cubicBezTo>
                    <a:pt x="78" y="118"/>
                    <a:pt x="77" y="118"/>
                    <a:pt x="77" y="119"/>
                  </a:cubicBezTo>
                  <a:cubicBezTo>
                    <a:pt x="76" y="118"/>
                    <a:pt x="76" y="118"/>
                    <a:pt x="76" y="117"/>
                  </a:cubicBezTo>
                  <a:close/>
                  <a:moveTo>
                    <a:pt x="79" y="120"/>
                  </a:moveTo>
                  <a:cubicBezTo>
                    <a:pt x="80" y="119"/>
                    <a:pt x="81" y="119"/>
                    <a:pt x="81" y="119"/>
                  </a:cubicBezTo>
                  <a:cubicBezTo>
                    <a:pt x="80" y="120"/>
                    <a:pt x="79" y="122"/>
                    <a:pt x="78" y="123"/>
                  </a:cubicBezTo>
                  <a:cubicBezTo>
                    <a:pt x="78" y="123"/>
                    <a:pt x="78" y="123"/>
                    <a:pt x="78" y="122"/>
                  </a:cubicBezTo>
                  <a:cubicBezTo>
                    <a:pt x="78" y="122"/>
                    <a:pt x="79" y="121"/>
                    <a:pt x="79" y="120"/>
                  </a:cubicBezTo>
                  <a:close/>
                  <a:moveTo>
                    <a:pt x="92" y="118"/>
                  </a:moveTo>
                  <a:cubicBezTo>
                    <a:pt x="91" y="119"/>
                    <a:pt x="90" y="120"/>
                    <a:pt x="90" y="120"/>
                  </a:cubicBezTo>
                  <a:cubicBezTo>
                    <a:pt x="87" y="124"/>
                    <a:pt x="85" y="127"/>
                    <a:pt x="83" y="130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82" y="130"/>
                    <a:pt x="81" y="129"/>
                    <a:pt x="80" y="129"/>
                  </a:cubicBezTo>
                  <a:cubicBezTo>
                    <a:pt x="84" y="125"/>
                    <a:pt x="88" y="122"/>
                    <a:pt x="92" y="118"/>
                  </a:cubicBezTo>
                  <a:close/>
                  <a:moveTo>
                    <a:pt x="81" y="131"/>
                  </a:moveTo>
                  <a:cubicBezTo>
                    <a:pt x="81" y="132"/>
                    <a:pt x="81" y="132"/>
                    <a:pt x="80" y="132"/>
                  </a:cubicBezTo>
                  <a:cubicBezTo>
                    <a:pt x="80" y="132"/>
                    <a:pt x="80" y="131"/>
                    <a:pt x="80" y="131"/>
                  </a:cubicBezTo>
                  <a:cubicBezTo>
                    <a:pt x="81" y="131"/>
                    <a:pt x="81" y="131"/>
                    <a:pt x="81" y="131"/>
                  </a:cubicBezTo>
                  <a:close/>
                  <a:moveTo>
                    <a:pt x="83" y="133"/>
                  </a:moveTo>
                  <a:cubicBezTo>
                    <a:pt x="84" y="133"/>
                    <a:pt x="84" y="133"/>
                    <a:pt x="84" y="133"/>
                  </a:cubicBezTo>
                  <a:cubicBezTo>
                    <a:pt x="85" y="133"/>
                    <a:pt x="85" y="133"/>
                    <a:pt x="86" y="133"/>
                  </a:cubicBezTo>
                  <a:cubicBezTo>
                    <a:pt x="85" y="135"/>
                    <a:pt x="84" y="136"/>
                    <a:pt x="84" y="137"/>
                  </a:cubicBezTo>
                  <a:cubicBezTo>
                    <a:pt x="83" y="138"/>
                    <a:pt x="82" y="138"/>
                    <a:pt x="82" y="139"/>
                  </a:cubicBezTo>
                  <a:cubicBezTo>
                    <a:pt x="82" y="138"/>
                    <a:pt x="82" y="137"/>
                    <a:pt x="81" y="136"/>
                  </a:cubicBezTo>
                  <a:cubicBezTo>
                    <a:pt x="82" y="135"/>
                    <a:pt x="83" y="134"/>
                    <a:pt x="83" y="133"/>
                  </a:cubicBezTo>
                  <a:close/>
                  <a:moveTo>
                    <a:pt x="90" y="135"/>
                  </a:moveTo>
                  <a:cubicBezTo>
                    <a:pt x="90" y="135"/>
                    <a:pt x="90" y="135"/>
                    <a:pt x="90" y="135"/>
                  </a:cubicBezTo>
                  <a:cubicBezTo>
                    <a:pt x="88" y="136"/>
                    <a:pt x="87" y="138"/>
                    <a:pt x="85" y="140"/>
                  </a:cubicBezTo>
                  <a:cubicBezTo>
                    <a:pt x="86" y="138"/>
                    <a:pt x="88" y="136"/>
                    <a:pt x="90" y="135"/>
                  </a:cubicBezTo>
                  <a:close/>
                  <a:moveTo>
                    <a:pt x="92" y="135"/>
                  </a:moveTo>
                  <a:cubicBezTo>
                    <a:pt x="92" y="136"/>
                    <a:pt x="93" y="136"/>
                    <a:pt x="93" y="136"/>
                  </a:cubicBezTo>
                  <a:cubicBezTo>
                    <a:pt x="93" y="136"/>
                    <a:pt x="93" y="137"/>
                    <a:pt x="93" y="137"/>
                  </a:cubicBezTo>
                  <a:cubicBezTo>
                    <a:pt x="91" y="138"/>
                    <a:pt x="88" y="140"/>
                    <a:pt x="86" y="141"/>
                  </a:cubicBezTo>
                  <a:cubicBezTo>
                    <a:pt x="88" y="139"/>
                    <a:pt x="90" y="137"/>
                    <a:pt x="92" y="135"/>
                  </a:cubicBezTo>
                  <a:close/>
                  <a:moveTo>
                    <a:pt x="89" y="145"/>
                  </a:moveTo>
                  <a:cubicBezTo>
                    <a:pt x="92" y="143"/>
                    <a:pt x="94" y="141"/>
                    <a:pt x="96" y="139"/>
                  </a:cubicBezTo>
                  <a:cubicBezTo>
                    <a:pt x="96" y="139"/>
                    <a:pt x="96" y="139"/>
                    <a:pt x="97" y="139"/>
                  </a:cubicBezTo>
                  <a:cubicBezTo>
                    <a:pt x="94" y="142"/>
                    <a:pt x="91" y="145"/>
                    <a:pt x="89" y="148"/>
                  </a:cubicBezTo>
                  <a:cubicBezTo>
                    <a:pt x="88" y="148"/>
                    <a:pt x="88" y="148"/>
                    <a:pt x="88" y="148"/>
                  </a:cubicBezTo>
                  <a:cubicBezTo>
                    <a:pt x="88" y="147"/>
                    <a:pt x="89" y="146"/>
                    <a:pt x="89" y="145"/>
                  </a:cubicBezTo>
                  <a:close/>
                  <a:moveTo>
                    <a:pt x="99" y="141"/>
                  </a:moveTo>
                  <a:cubicBezTo>
                    <a:pt x="98" y="142"/>
                    <a:pt x="97" y="144"/>
                    <a:pt x="95" y="145"/>
                  </a:cubicBezTo>
                  <a:cubicBezTo>
                    <a:pt x="95" y="145"/>
                    <a:pt x="95" y="145"/>
                    <a:pt x="95" y="145"/>
                  </a:cubicBezTo>
                  <a:cubicBezTo>
                    <a:pt x="96" y="144"/>
                    <a:pt x="98" y="142"/>
                    <a:pt x="99" y="141"/>
                  </a:cubicBezTo>
                  <a:close/>
                  <a:moveTo>
                    <a:pt x="102" y="143"/>
                  </a:moveTo>
                  <a:cubicBezTo>
                    <a:pt x="103" y="142"/>
                    <a:pt x="104" y="142"/>
                    <a:pt x="106" y="141"/>
                  </a:cubicBezTo>
                  <a:cubicBezTo>
                    <a:pt x="101" y="145"/>
                    <a:pt x="97" y="149"/>
                    <a:pt x="92" y="154"/>
                  </a:cubicBezTo>
                  <a:cubicBezTo>
                    <a:pt x="91" y="155"/>
                    <a:pt x="90" y="155"/>
                    <a:pt x="88" y="156"/>
                  </a:cubicBezTo>
                  <a:cubicBezTo>
                    <a:pt x="89" y="156"/>
                    <a:pt x="89" y="155"/>
                    <a:pt x="89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4" y="151"/>
                    <a:pt x="98" y="147"/>
                    <a:pt x="102" y="143"/>
                  </a:cubicBezTo>
                  <a:close/>
                  <a:moveTo>
                    <a:pt x="105" y="148"/>
                  </a:moveTo>
                  <a:cubicBezTo>
                    <a:pt x="105" y="148"/>
                    <a:pt x="105" y="148"/>
                    <a:pt x="105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2" y="150"/>
                    <a:pt x="100" y="151"/>
                    <a:pt x="98" y="152"/>
                  </a:cubicBezTo>
                  <a:cubicBezTo>
                    <a:pt x="101" y="151"/>
                    <a:pt x="103" y="149"/>
                    <a:pt x="105" y="148"/>
                  </a:cubicBezTo>
                  <a:close/>
                  <a:moveTo>
                    <a:pt x="105" y="151"/>
                  </a:moveTo>
                  <a:cubicBezTo>
                    <a:pt x="105" y="150"/>
                    <a:pt x="106" y="150"/>
                    <a:pt x="107" y="149"/>
                  </a:cubicBezTo>
                  <a:cubicBezTo>
                    <a:pt x="108" y="149"/>
                    <a:pt x="108" y="149"/>
                    <a:pt x="108" y="149"/>
                  </a:cubicBezTo>
                  <a:cubicBezTo>
                    <a:pt x="109" y="149"/>
                    <a:pt x="109" y="148"/>
                    <a:pt x="110" y="148"/>
                  </a:cubicBezTo>
                  <a:cubicBezTo>
                    <a:pt x="110" y="148"/>
                    <a:pt x="110" y="148"/>
                    <a:pt x="111" y="147"/>
                  </a:cubicBezTo>
                  <a:cubicBezTo>
                    <a:pt x="110" y="148"/>
                    <a:pt x="110" y="148"/>
                    <a:pt x="109" y="149"/>
                  </a:cubicBezTo>
                  <a:cubicBezTo>
                    <a:pt x="107" y="150"/>
                    <a:pt x="105" y="151"/>
                    <a:pt x="103" y="153"/>
                  </a:cubicBezTo>
                  <a:cubicBezTo>
                    <a:pt x="103" y="152"/>
                    <a:pt x="104" y="151"/>
                    <a:pt x="105" y="151"/>
                  </a:cubicBezTo>
                  <a:close/>
                  <a:moveTo>
                    <a:pt x="117" y="152"/>
                  </a:moveTo>
                  <a:cubicBezTo>
                    <a:pt x="118" y="151"/>
                    <a:pt x="119" y="151"/>
                    <a:pt x="120" y="150"/>
                  </a:cubicBezTo>
                  <a:cubicBezTo>
                    <a:pt x="119" y="151"/>
                    <a:pt x="118" y="153"/>
                    <a:pt x="117" y="154"/>
                  </a:cubicBezTo>
                  <a:cubicBezTo>
                    <a:pt x="117" y="154"/>
                    <a:pt x="117" y="154"/>
                    <a:pt x="117" y="155"/>
                  </a:cubicBezTo>
                  <a:cubicBezTo>
                    <a:pt x="113" y="157"/>
                    <a:pt x="110" y="159"/>
                    <a:pt x="106" y="161"/>
                  </a:cubicBezTo>
                  <a:cubicBezTo>
                    <a:pt x="110" y="158"/>
                    <a:pt x="114" y="155"/>
                    <a:pt x="117" y="152"/>
                  </a:cubicBezTo>
                  <a:close/>
                  <a:moveTo>
                    <a:pt x="113" y="161"/>
                  </a:moveTo>
                  <a:cubicBezTo>
                    <a:pt x="115" y="159"/>
                    <a:pt x="118" y="158"/>
                    <a:pt x="120" y="156"/>
                  </a:cubicBezTo>
                  <a:cubicBezTo>
                    <a:pt x="120" y="157"/>
                    <a:pt x="119" y="158"/>
                    <a:pt x="118" y="159"/>
                  </a:cubicBezTo>
                  <a:cubicBezTo>
                    <a:pt x="118" y="159"/>
                    <a:pt x="117" y="159"/>
                    <a:pt x="117" y="160"/>
                  </a:cubicBezTo>
                  <a:cubicBezTo>
                    <a:pt x="115" y="160"/>
                    <a:pt x="113" y="161"/>
                    <a:pt x="111" y="162"/>
                  </a:cubicBezTo>
                  <a:cubicBezTo>
                    <a:pt x="112" y="162"/>
                    <a:pt x="112" y="161"/>
                    <a:pt x="113" y="161"/>
                  </a:cubicBezTo>
                  <a:close/>
                  <a:moveTo>
                    <a:pt x="122" y="160"/>
                  </a:moveTo>
                  <a:cubicBezTo>
                    <a:pt x="124" y="159"/>
                    <a:pt x="126" y="158"/>
                    <a:pt x="127" y="157"/>
                  </a:cubicBezTo>
                  <a:cubicBezTo>
                    <a:pt x="127" y="158"/>
                    <a:pt x="126" y="158"/>
                    <a:pt x="125" y="159"/>
                  </a:cubicBezTo>
                  <a:cubicBezTo>
                    <a:pt x="124" y="160"/>
                    <a:pt x="122" y="160"/>
                    <a:pt x="120" y="161"/>
                  </a:cubicBezTo>
                  <a:cubicBezTo>
                    <a:pt x="120" y="161"/>
                    <a:pt x="119" y="162"/>
                    <a:pt x="119" y="162"/>
                  </a:cubicBezTo>
                  <a:cubicBezTo>
                    <a:pt x="120" y="161"/>
                    <a:pt x="121" y="160"/>
                    <a:pt x="122" y="160"/>
                  </a:cubicBezTo>
                  <a:close/>
                  <a:moveTo>
                    <a:pt x="128" y="160"/>
                  </a:moveTo>
                  <a:cubicBezTo>
                    <a:pt x="127" y="160"/>
                    <a:pt x="127" y="161"/>
                    <a:pt x="126" y="161"/>
                  </a:cubicBezTo>
                  <a:cubicBezTo>
                    <a:pt x="126" y="161"/>
                    <a:pt x="126" y="161"/>
                    <a:pt x="126" y="161"/>
                  </a:cubicBezTo>
                  <a:cubicBezTo>
                    <a:pt x="127" y="160"/>
                    <a:pt x="127" y="160"/>
                    <a:pt x="128" y="160"/>
                  </a:cubicBezTo>
                  <a:close/>
                  <a:moveTo>
                    <a:pt x="122" y="164"/>
                  </a:moveTo>
                  <a:cubicBezTo>
                    <a:pt x="121" y="165"/>
                    <a:pt x="120" y="166"/>
                    <a:pt x="119" y="167"/>
                  </a:cubicBezTo>
                  <a:cubicBezTo>
                    <a:pt x="118" y="167"/>
                    <a:pt x="118" y="167"/>
                    <a:pt x="118" y="168"/>
                  </a:cubicBezTo>
                  <a:cubicBezTo>
                    <a:pt x="119" y="166"/>
                    <a:pt x="120" y="165"/>
                    <a:pt x="122" y="164"/>
                  </a:cubicBezTo>
                  <a:close/>
                  <a:moveTo>
                    <a:pt x="129" y="164"/>
                  </a:moveTo>
                  <a:cubicBezTo>
                    <a:pt x="129" y="164"/>
                    <a:pt x="129" y="164"/>
                    <a:pt x="130" y="165"/>
                  </a:cubicBezTo>
                  <a:cubicBezTo>
                    <a:pt x="125" y="168"/>
                    <a:pt x="121" y="172"/>
                    <a:pt x="117" y="176"/>
                  </a:cubicBezTo>
                  <a:cubicBezTo>
                    <a:pt x="115" y="177"/>
                    <a:pt x="113" y="178"/>
                    <a:pt x="111" y="179"/>
                  </a:cubicBezTo>
                  <a:cubicBezTo>
                    <a:pt x="117" y="174"/>
                    <a:pt x="123" y="169"/>
                    <a:pt x="129" y="164"/>
                  </a:cubicBezTo>
                  <a:close/>
                  <a:moveTo>
                    <a:pt x="108" y="177"/>
                  </a:moveTo>
                  <a:cubicBezTo>
                    <a:pt x="108" y="176"/>
                    <a:pt x="109" y="175"/>
                    <a:pt x="110" y="174"/>
                  </a:cubicBezTo>
                  <a:cubicBezTo>
                    <a:pt x="111" y="174"/>
                    <a:pt x="111" y="174"/>
                    <a:pt x="111" y="173"/>
                  </a:cubicBezTo>
                  <a:cubicBezTo>
                    <a:pt x="110" y="175"/>
                    <a:pt x="109" y="176"/>
                    <a:pt x="108" y="177"/>
                  </a:cubicBezTo>
                  <a:close/>
                  <a:moveTo>
                    <a:pt x="108" y="193"/>
                  </a:moveTo>
                  <a:cubicBezTo>
                    <a:pt x="110" y="191"/>
                    <a:pt x="113" y="189"/>
                    <a:pt x="115" y="187"/>
                  </a:cubicBezTo>
                  <a:cubicBezTo>
                    <a:pt x="120" y="182"/>
                    <a:pt x="125" y="178"/>
                    <a:pt x="131" y="173"/>
                  </a:cubicBezTo>
                  <a:cubicBezTo>
                    <a:pt x="130" y="174"/>
                    <a:pt x="130" y="174"/>
                    <a:pt x="130" y="175"/>
                  </a:cubicBezTo>
                  <a:cubicBezTo>
                    <a:pt x="130" y="175"/>
                    <a:pt x="130" y="175"/>
                    <a:pt x="130" y="176"/>
                  </a:cubicBezTo>
                  <a:cubicBezTo>
                    <a:pt x="126" y="179"/>
                    <a:pt x="123" y="182"/>
                    <a:pt x="120" y="186"/>
                  </a:cubicBezTo>
                  <a:cubicBezTo>
                    <a:pt x="116" y="188"/>
                    <a:pt x="112" y="191"/>
                    <a:pt x="108" y="193"/>
                  </a:cubicBezTo>
                  <a:close/>
                  <a:moveTo>
                    <a:pt x="110" y="195"/>
                  </a:moveTo>
                  <a:cubicBezTo>
                    <a:pt x="109" y="196"/>
                    <a:pt x="108" y="196"/>
                    <a:pt x="108" y="197"/>
                  </a:cubicBezTo>
                  <a:cubicBezTo>
                    <a:pt x="108" y="196"/>
                    <a:pt x="108" y="196"/>
                    <a:pt x="107" y="196"/>
                  </a:cubicBezTo>
                  <a:cubicBezTo>
                    <a:pt x="108" y="196"/>
                    <a:pt x="108" y="196"/>
                    <a:pt x="108" y="196"/>
                  </a:cubicBezTo>
                  <a:cubicBezTo>
                    <a:pt x="109" y="195"/>
                    <a:pt x="109" y="195"/>
                    <a:pt x="110" y="195"/>
                  </a:cubicBezTo>
                  <a:close/>
                  <a:moveTo>
                    <a:pt x="125" y="183"/>
                  </a:moveTo>
                  <a:cubicBezTo>
                    <a:pt x="128" y="180"/>
                    <a:pt x="130" y="177"/>
                    <a:pt x="133" y="174"/>
                  </a:cubicBezTo>
                  <a:cubicBezTo>
                    <a:pt x="136" y="172"/>
                    <a:pt x="139" y="169"/>
                    <a:pt x="142" y="167"/>
                  </a:cubicBezTo>
                  <a:cubicBezTo>
                    <a:pt x="143" y="166"/>
                    <a:pt x="145" y="165"/>
                    <a:pt x="146" y="165"/>
                  </a:cubicBezTo>
                  <a:cubicBezTo>
                    <a:pt x="144" y="168"/>
                    <a:pt x="141" y="171"/>
                    <a:pt x="139" y="174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8" y="175"/>
                    <a:pt x="137" y="176"/>
                    <a:pt x="136" y="177"/>
                  </a:cubicBezTo>
                  <a:cubicBezTo>
                    <a:pt x="134" y="178"/>
                    <a:pt x="133" y="178"/>
                    <a:pt x="131" y="179"/>
                  </a:cubicBezTo>
                  <a:cubicBezTo>
                    <a:pt x="129" y="180"/>
                    <a:pt x="127" y="182"/>
                    <a:pt x="125" y="183"/>
                  </a:cubicBezTo>
                  <a:close/>
                  <a:moveTo>
                    <a:pt x="130" y="182"/>
                  </a:moveTo>
                  <a:cubicBezTo>
                    <a:pt x="130" y="182"/>
                    <a:pt x="129" y="182"/>
                    <a:pt x="129" y="182"/>
                  </a:cubicBezTo>
                  <a:cubicBezTo>
                    <a:pt x="127" y="184"/>
                    <a:pt x="124" y="185"/>
                    <a:pt x="121" y="187"/>
                  </a:cubicBezTo>
                  <a:cubicBezTo>
                    <a:pt x="124" y="185"/>
                    <a:pt x="127" y="184"/>
                    <a:pt x="130" y="182"/>
                  </a:cubicBezTo>
                  <a:close/>
                  <a:moveTo>
                    <a:pt x="137" y="194"/>
                  </a:moveTo>
                  <a:cubicBezTo>
                    <a:pt x="140" y="192"/>
                    <a:pt x="143" y="191"/>
                    <a:pt x="146" y="189"/>
                  </a:cubicBezTo>
                  <a:cubicBezTo>
                    <a:pt x="143" y="192"/>
                    <a:pt x="140" y="195"/>
                    <a:pt x="137" y="197"/>
                  </a:cubicBezTo>
                  <a:cubicBezTo>
                    <a:pt x="135" y="199"/>
                    <a:pt x="133" y="200"/>
                    <a:pt x="130" y="202"/>
                  </a:cubicBezTo>
                  <a:cubicBezTo>
                    <a:pt x="132" y="199"/>
                    <a:pt x="134" y="196"/>
                    <a:pt x="137" y="194"/>
                  </a:cubicBezTo>
                  <a:close/>
                  <a:moveTo>
                    <a:pt x="127" y="197"/>
                  </a:moveTo>
                  <a:cubicBezTo>
                    <a:pt x="133" y="192"/>
                    <a:pt x="138" y="187"/>
                    <a:pt x="144" y="182"/>
                  </a:cubicBezTo>
                  <a:cubicBezTo>
                    <a:pt x="143" y="184"/>
                    <a:pt x="141" y="185"/>
                    <a:pt x="140" y="187"/>
                  </a:cubicBezTo>
                  <a:cubicBezTo>
                    <a:pt x="138" y="189"/>
                    <a:pt x="136" y="191"/>
                    <a:pt x="134" y="193"/>
                  </a:cubicBezTo>
                  <a:cubicBezTo>
                    <a:pt x="133" y="193"/>
                    <a:pt x="132" y="194"/>
                    <a:pt x="131" y="194"/>
                  </a:cubicBezTo>
                  <a:cubicBezTo>
                    <a:pt x="130" y="195"/>
                    <a:pt x="128" y="196"/>
                    <a:pt x="127" y="197"/>
                  </a:cubicBezTo>
                  <a:close/>
                  <a:moveTo>
                    <a:pt x="144" y="188"/>
                  </a:moveTo>
                  <a:cubicBezTo>
                    <a:pt x="147" y="184"/>
                    <a:pt x="151" y="181"/>
                    <a:pt x="155" y="178"/>
                  </a:cubicBezTo>
                  <a:cubicBezTo>
                    <a:pt x="154" y="179"/>
                    <a:pt x="154" y="180"/>
                    <a:pt x="153" y="181"/>
                  </a:cubicBezTo>
                  <a:cubicBezTo>
                    <a:pt x="152" y="182"/>
                    <a:pt x="151" y="183"/>
                    <a:pt x="151" y="184"/>
                  </a:cubicBezTo>
                  <a:cubicBezTo>
                    <a:pt x="148" y="185"/>
                    <a:pt x="146" y="186"/>
                    <a:pt x="144" y="188"/>
                  </a:cubicBezTo>
                  <a:close/>
                  <a:moveTo>
                    <a:pt x="147" y="183"/>
                  </a:moveTo>
                  <a:cubicBezTo>
                    <a:pt x="149" y="181"/>
                    <a:pt x="151" y="178"/>
                    <a:pt x="154" y="176"/>
                  </a:cubicBezTo>
                  <a:cubicBezTo>
                    <a:pt x="155" y="175"/>
                    <a:pt x="155" y="175"/>
                    <a:pt x="156" y="174"/>
                  </a:cubicBezTo>
                  <a:cubicBezTo>
                    <a:pt x="153" y="177"/>
                    <a:pt x="150" y="180"/>
                    <a:pt x="147" y="183"/>
                  </a:cubicBezTo>
                  <a:close/>
                  <a:moveTo>
                    <a:pt x="151" y="169"/>
                  </a:moveTo>
                  <a:cubicBezTo>
                    <a:pt x="151" y="169"/>
                    <a:pt x="150" y="169"/>
                    <a:pt x="150" y="170"/>
                  </a:cubicBezTo>
                  <a:cubicBezTo>
                    <a:pt x="148" y="171"/>
                    <a:pt x="146" y="171"/>
                    <a:pt x="145" y="172"/>
                  </a:cubicBezTo>
                  <a:cubicBezTo>
                    <a:pt x="145" y="171"/>
                    <a:pt x="146" y="171"/>
                    <a:pt x="147" y="170"/>
                  </a:cubicBezTo>
                  <a:cubicBezTo>
                    <a:pt x="147" y="170"/>
                    <a:pt x="148" y="169"/>
                    <a:pt x="148" y="169"/>
                  </a:cubicBezTo>
                  <a:cubicBezTo>
                    <a:pt x="149" y="169"/>
                    <a:pt x="149" y="169"/>
                    <a:pt x="149" y="169"/>
                  </a:cubicBezTo>
                  <a:cubicBezTo>
                    <a:pt x="152" y="167"/>
                    <a:pt x="154" y="165"/>
                    <a:pt x="157" y="163"/>
                  </a:cubicBezTo>
                  <a:cubicBezTo>
                    <a:pt x="155" y="165"/>
                    <a:pt x="153" y="167"/>
                    <a:pt x="151" y="169"/>
                  </a:cubicBezTo>
                  <a:close/>
                  <a:moveTo>
                    <a:pt x="159" y="173"/>
                  </a:moveTo>
                  <a:cubicBezTo>
                    <a:pt x="160" y="173"/>
                    <a:pt x="160" y="172"/>
                    <a:pt x="160" y="172"/>
                  </a:cubicBezTo>
                  <a:cubicBezTo>
                    <a:pt x="160" y="173"/>
                    <a:pt x="159" y="174"/>
                    <a:pt x="159" y="176"/>
                  </a:cubicBezTo>
                  <a:cubicBezTo>
                    <a:pt x="158" y="176"/>
                    <a:pt x="157" y="177"/>
                    <a:pt x="157" y="177"/>
                  </a:cubicBezTo>
                  <a:cubicBezTo>
                    <a:pt x="158" y="176"/>
                    <a:pt x="158" y="175"/>
                    <a:pt x="159" y="173"/>
                  </a:cubicBezTo>
                  <a:close/>
                  <a:moveTo>
                    <a:pt x="160" y="177"/>
                  </a:moveTo>
                  <a:cubicBezTo>
                    <a:pt x="166" y="171"/>
                    <a:pt x="172" y="165"/>
                    <a:pt x="179" y="160"/>
                  </a:cubicBezTo>
                  <a:cubicBezTo>
                    <a:pt x="178" y="161"/>
                    <a:pt x="177" y="161"/>
                    <a:pt x="177" y="162"/>
                  </a:cubicBezTo>
                  <a:cubicBezTo>
                    <a:pt x="172" y="167"/>
                    <a:pt x="168" y="171"/>
                    <a:pt x="163" y="175"/>
                  </a:cubicBezTo>
                  <a:cubicBezTo>
                    <a:pt x="162" y="176"/>
                    <a:pt x="161" y="176"/>
                    <a:pt x="160" y="177"/>
                  </a:cubicBezTo>
                  <a:cubicBezTo>
                    <a:pt x="160" y="177"/>
                    <a:pt x="160" y="177"/>
                    <a:pt x="160" y="177"/>
                  </a:cubicBezTo>
                  <a:close/>
                  <a:moveTo>
                    <a:pt x="162" y="172"/>
                  </a:moveTo>
                  <a:cubicBezTo>
                    <a:pt x="163" y="170"/>
                    <a:pt x="165" y="167"/>
                    <a:pt x="166" y="165"/>
                  </a:cubicBezTo>
                  <a:cubicBezTo>
                    <a:pt x="167" y="164"/>
                    <a:pt x="168" y="163"/>
                    <a:pt x="169" y="162"/>
                  </a:cubicBezTo>
                  <a:cubicBezTo>
                    <a:pt x="173" y="160"/>
                    <a:pt x="177" y="158"/>
                    <a:pt x="180" y="156"/>
                  </a:cubicBezTo>
                  <a:cubicBezTo>
                    <a:pt x="174" y="161"/>
                    <a:pt x="168" y="166"/>
                    <a:pt x="162" y="172"/>
                  </a:cubicBezTo>
                  <a:close/>
                  <a:moveTo>
                    <a:pt x="183" y="158"/>
                  </a:moveTo>
                  <a:cubicBezTo>
                    <a:pt x="183" y="158"/>
                    <a:pt x="184" y="157"/>
                    <a:pt x="184" y="157"/>
                  </a:cubicBezTo>
                  <a:cubicBezTo>
                    <a:pt x="183" y="159"/>
                    <a:pt x="181" y="160"/>
                    <a:pt x="180" y="162"/>
                  </a:cubicBezTo>
                  <a:cubicBezTo>
                    <a:pt x="180" y="162"/>
                    <a:pt x="180" y="162"/>
                    <a:pt x="179" y="163"/>
                  </a:cubicBezTo>
                  <a:cubicBezTo>
                    <a:pt x="181" y="161"/>
                    <a:pt x="182" y="159"/>
                    <a:pt x="183" y="158"/>
                  </a:cubicBezTo>
                  <a:close/>
                  <a:moveTo>
                    <a:pt x="182" y="154"/>
                  </a:moveTo>
                  <a:cubicBezTo>
                    <a:pt x="182" y="154"/>
                    <a:pt x="182" y="154"/>
                    <a:pt x="182" y="154"/>
                  </a:cubicBezTo>
                  <a:cubicBezTo>
                    <a:pt x="182" y="154"/>
                    <a:pt x="182" y="153"/>
                    <a:pt x="181" y="153"/>
                  </a:cubicBezTo>
                  <a:cubicBezTo>
                    <a:pt x="179" y="154"/>
                    <a:pt x="177" y="155"/>
                    <a:pt x="174" y="157"/>
                  </a:cubicBezTo>
                  <a:cubicBezTo>
                    <a:pt x="178" y="154"/>
                    <a:pt x="181" y="150"/>
                    <a:pt x="184" y="147"/>
                  </a:cubicBezTo>
                  <a:cubicBezTo>
                    <a:pt x="186" y="146"/>
                    <a:pt x="187" y="145"/>
                    <a:pt x="189" y="144"/>
                  </a:cubicBezTo>
                  <a:cubicBezTo>
                    <a:pt x="189" y="144"/>
                    <a:pt x="189" y="144"/>
                    <a:pt x="189" y="144"/>
                  </a:cubicBezTo>
                  <a:cubicBezTo>
                    <a:pt x="189" y="145"/>
                    <a:pt x="189" y="145"/>
                    <a:pt x="189" y="146"/>
                  </a:cubicBezTo>
                  <a:cubicBezTo>
                    <a:pt x="187" y="149"/>
                    <a:pt x="185" y="152"/>
                    <a:pt x="182" y="154"/>
                  </a:cubicBezTo>
                  <a:close/>
                  <a:moveTo>
                    <a:pt x="189" y="133"/>
                  </a:moveTo>
                  <a:cubicBezTo>
                    <a:pt x="188" y="133"/>
                    <a:pt x="188" y="132"/>
                    <a:pt x="188" y="132"/>
                  </a:cubicBezTo>
                  <a:cubicBezTo>
                    <a:pt x="189" y="131"/>
                    <a:pt x="191" y="130"/>
                    <a:pt x="192" y="129"/>
                  </a:cubicBezTo>
                  <a:cubicBezTo>
                    <a:pt x="191" y="130"/>
                    <a:pt x="190" y="132"/>
                    <a:pt x="189" y="133"/>
                  </a:cubicBezTo>
                  <a:close/>
                  <a:moveTo>
                    <a:pt x="193" y="152"/>
                  </a:moveTo>
                  <a:cubicBezTo>
                    <a:pt x="193" y="152"/>
                    <a:pt x="193" y="152"/>
                    <a:pt x="194" y="151"/>
                  </a:cubicBezTo>
                  <a:cubicBezTo>
                    <a:pt x="196" y="149"/>
                    <a:pt x="197" y="147"/>
                    <a:pt x="199" y="145"/>
                  </a:cubicBezTo>
                  <a:cubicBezTo>
                    <a:pt x="199" y="145"/>
                    <a:pt x="199" y="145"/>
                    <a:pt x="199" y="145"/>
                  </a:cubicBezTo>
                  <a:cubicBezTo>
                    <a:pt x="197" y="148"/>
                    <a:pt x="195" y="150"/>
                    <a:pt x="193" y="152"/>
                  </a:cubicBezTo>
                  <a:close/>
                  <a:moveTo>
                    <a:pt x="197" y="143"/>
                  </a:moveTo>
                  <a:cubicBezTo>
                    <a:pt x="200" y="139"/>
                    <a:pt x="203" y="134"/>
                    <a:pt x="206" y="130"/>
                  </a:cubicBezTo>
                  <a:cubicBezTo>
                    <a:pt x="205" y="132"/>
                    <a:pt x="203" y="135"/>
                    <a:pt x="201" y="138"/>
                  </a:cubicBezTo>
                  <a:cubicBezTo>
                    <a:pt x="201" y="138"/>
                    <a:pt x="200" y="139"/>
                    <a:pt x="200" y="139"/>
                  </a:cubicBezTo>
                  <a:cubicBezTo>
                    <a:pt x="199" y="141"/>
                    <a:pt x="198" y="142"/>
                    <a:pt x="197" y="143"/>
                  </a:cubicBezTo>
                  <a:close/>
                  <a:moveTo>
                    <a:pt x="200" y="142"/>
                  </a:moveTo>
                  <a:cubicBezTo>
                    <a:pt x="201" y="140"/>
                    <a:pt x="203" y="138"/>
                    <a:pt x="204" y="136"/>
                  </a:cubicBezTo>
                  <a:cubicBezTo>
                    <a:pt x="207" y="132"/>
                    <a:pt x="211" y="128"/>
                    <a:pt x="214" y="124"/>
                  </a:cubicBezTo>
                  <a:cubicBezTo>
                    <a:pt x="214" y="124"/>
                    <a:pt x="214" y="124"/>
                    <a:pt x="214" y="124"/>
                  </a:cubicBezTo>
                  <a:cubicBezTo>
                    <a:pt x="214" y="124"/>
                    <a:pt x="214" y="123"/>
                    <a:pt x="215" y="123"/>
                  </a:cubicBezTo>
                  <a:cubicBezTo>
                    <a:pt x="215" y="122"/>
                    <a:pt x="216" y="122"/>
                    <a:pt x="217" y="121"/>
                  </a:cubicBezTo>
                  <a:cubicBezTo>
                    <a:pt x="217" y="121"/>
                    <a:pt x="217" y="121"/>
                    <a:pt x="217" y="121"/>
                  </a:cubicBezTo>
                  <a:cubicBezTo>
                    <a:pt x="217" y="121"/>
                    <a:pt x="217" y="121"/>
                    <a:pt x="217" y="122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12" y="129"/>
                    <a:pt x="206" y="136"/>
                    <a:pt x="200" y="143"/>
                  </a:cubicBezTo>
                  <a:cubicBezTo>
                    <a:pt x="200" y="143"/>
                    <a:pt x="200" y="142"/>
                    <a:pt x="200" y="142"/>
                  </a:cubicBezTo>
                  <a:close/>
                  <a:moveTo>
                    <a:pt x="215" y="120"/>
                  </a:moveTo>
                  <a:cubicBezTo>
                    <a:pt x="213" y="122"/>
                    <a:pt x="212" y="124"/>
                    <a:pt x="210" y="126"/>
                  </a:cubicBezTo>
                  <a:cubicBezTo>
                    <a:pt x="211" y="125"/>
                    <a:pt x="211" y="124"/>
                    <a:pt x="211" y="124"/>
                  </a:cubicBezTo>
                  <a:cubicBezTo>
                    <a:pt x="213" y="122"/>
                    <a:pt x="214" y="121"/>
                    <a:pt x="215" y="120"/>
                  </a:cubicBezTo>
                  <a:cubicBezTo>
                    <a:pt x="215" y="120"/>
                    <a:pt x="215" y="120"/>
                    <a:pt x="215" y="120"/>
                  </a:cubicBezTo>
                  <a:close/>
                  <a:moveTo>
                    <a:pt x="214" y="115"/>
                  </a:moveTo>
                  <a:cubicBezTo>
                    <a:pt x="214" y="116"/>
                    <a:pt x="214" y="116"/>
                    <a:pt x="213" y="116"/>
                  </a:cubicBezTo>
                  <a:cubicBezTo>
                    <a:pt x="213" y="116"/>
                    <a:pt x="213" y="116"/>
                    <a:pt x="213" y="116"/>
                  </a:cubicBezTo>
                  <a:cubicBezTo>
                    <a:pt x="214" y="115"/>
                    <a:pt x="214" y="114"/>
                    <a:pt x="215" y="113"/>
                  </a:cubicBezTo>
                  <a:cubicBezTo>
                    <a:pt x="215" y="113"/>
                    <a:pt x="216" y="113"/>
                    <a:pt x="216" y="112"/>
                  </a:cubicBezTo>
                  <a:cubicBezTo>
                    <a:pt x="216" y="113"/>
                    <a:pt x="215" y="114"/>
                    <a:pt x="214" y="115"/>
                  </a:cubicBezTo>
                  <a:close/>
                  <a:moveTo>
                    <a:pt x="210" y="109"/>
                  </a:moveTo>
                  <a:cubicBezTo>
                    <a:pt x="210" y="109"/>
                    <a:pt x="210" y="108"/>
                    <a:pt x="210" y="108"/>
                  </a:cubicBezTo>
                  <a:cubicBezTo>
                    <a:pt x="213" y="107"/>
                    <a:pt x="216" y="105"/>
                    <a:pt x="219" y="103"/>
                  </a:cubicBezTo>
                  <a:cubicBezTo>
                    <a:pt x="219" y="104"/>
                    <a:pt x="219" y="104"/>
                    <a:pt x="219" y="104"/>
                  </a:cubicBezTo>
                  <a:cubicBezTo>
                    <a:pt x="216" y="106"/>
                    <a:pt x="213" y="107"/>
                    <a:pt x="210" y="109"/>
                  </a:cubicBezTo>
                  <a:close/>
                  <a:moveTo>
                    <a:pt x="218" y="101"/>
                  </a:moveTo>
                  <a:cubicBezTo>
                    <a:pt x="218" y="100"/>
                    <a:pt x="217" y="100"/>
                    <a:pt x="217" y="100"/>
                  </a:cubicBezTo>
                  <a:cubicBezTo>
                    <a:pt x="211" y="103"/>
                    <a:pt x="205" y="106"/>
                    <a:pt x="199" y="110"/>
                  </a:cubicBezTo>
                  <a:cubicBezTo>
                    <a:pt x="200" y="108"/>
                    <a:pt x="201" y="107"/>
                    <a:pt x="202" y="105"/>
                  </a:cubicBezTo>
                  <a:cubicBezTo>
                    <a:pt x="207" y="103"/>
                    <a:pt x="213" y="100"/>
                    <a:pt x="217" y="97"/>
                  </a:cubicBezTo>
                  <a:cubicBezTo>
                    <a:pt x="218" y="98"/>
                    <a:pt x="218" y="98"/>
                    <a:pt x="218" y="98"/>
                  </a:cubicBezTo>
                  <a:cubicBezTo>
                    <a:pt x="218" y="99"/>
                    <a:pt x="218" y="100"/>
                    <a:pt x="218" y="100"/>
                  </a:cubicBezTo>
                  <a:cubicBezTo>
                    <a:pt x="218" y="101"/>
                    <a:pt x="218" y="101"/>
                    <a:pt x="218" y="101"/>
                  </a:cubicBezTo>
                  <a:close/>
                  <a:moveTo>
                    <a:pt x="199" y="95"/>
                  </a:moveTo>
                  <a:cubicBezTo>
                    <a:pt x="199" y="94"/>
                    <a:pt x="200" y="94"/>
                    <a:pt x="200" y="94"/>
                  </a:cubicBezTo>
                  <a:cubicBezTo>
                    <a:pt x="200" y="93"/>
                    <a:pt x="201" y="93"/>
                    <a:pt x="202" y="93"/>
                  </a:cubicBezTo>
                  <a:cubicBezTo>
                    <a:pt x="201" y="93"/>
                    <a:pt x="200" y="94"/>
                    <a:pt x="199" y="95"/>
                  </a:cubicBezTo>
                  <a:close/>
                  <a:moveTo>
                    <a:pt x="201" y="88"/>
                  </a:moveTo>
                  <a:cubicBezTo>
                    <a:pt x="198" y="89"/>
                    <a:pt x="195" y="90"/>
                    <a:pt x="193" y="91"/>
                  </a:cubicBezTo>
                  <a:cubicBezTo>
                    <a:pt x="194" y="90"/>
                    <a:pt x="195" y="89"/>
                    <a:pt x="196" y="88"/>
                  </a:cubicBezTo>
                  <a:cubicBezTo>
                    <a:pt x="199" y="87"/>
                    <a:pt x="201" y="86"/>
                    <a:pt x="203" y="85"/>
                  </a:cubicBezTo>
                  <a:cubicBezTo>
                    <a:pt x="202" y="86"/>
                    <a:pt x="201" y="87"/>
                    <a:pt x="201" y="88"/>
                  </a:cubicBezTo>
                  <a:close/>
                  <a:moveTo>
                    <a:pt x="199" y="82"/>
                  </a:moveTo>
                  <a:cubicBezTo>
                    <a:pt x="199" y="82"/>
                    <a:pt x="199" y="81"/>
                    <a:pt x="199" y="81"/>
                  </a:cubicBezTo>
                  <a:cubicBezTo>
                    <a:pt x="200" y="81"/>
                    <a:pt x="200" y="80"/>
                    <a:pt x="199" y="80"/>
                  </a:cubicBezTo>
                  <a:cubicBezTo>
                    <a:pt x="202" y="78"/>
                    <a:pt x="206" y="77"/>
                    <a:pt x="209" y="75"/>
                  </a:cubicBezTo>
                  <a:cubicBezTo>
                    <a:pt x="210" y="75"/>
                    <a:pt x="209" y="73"/>
                    <a:pt x="208" y="74"/>
                  </a:cubicBezTo>
                  <a:cubicBezTo>
                    <a:pt x="206" y="75"/>
                    <a:pt x="204" y="76"/>
                    <a:pt x="202" y="76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03" y="75"/>
                    <a:pt x="204" y="75"/>
                    <a:pt x="205" y="75"/>
                  </a:cubicBezTo>
                  <a:cubicBezTo>
                    <a:pt x="207" y="74"/>
                    <a:pt x="209" y="73"/>
                    <a:pt x="210" y="72"/>
                  </a:cubicBezTo>
                  <a:cubicBezTo>
                    <a:pt x="211" y="74"/>
                    <a:pt x="211" y="76"/>
                    <a:pt x="212" y="77"/>
                  </a:cubicBezTo>
                  <a:cubicBezTo>
                    <a:pt x="207" y="79"/>
                    <a:pt x="203" y="80"/>
                    <a:pt x="199" y="82"/>
                  </a:cubicBezTo>
                  <a:close/>
                  <a:moveTo>
                    <a:pt x="201" y="74"/>
                  </a:moveTo>
                  <a:cubicBezTo>
                    <a:pt x="200" y="75"/>
                    <a:pt x="199" y="75"/>
                    <a:pt x="198" y="76"/>
                  </a:cubicBezTo>
                  <a:cubicBezTo>
                    <a:pt x="200" y="74"/>
                    <a:pt x="202" y="73"/>
                    <a:pt x="203" y="72"/>
                  </a:cubicBezTo>
                  <a:cubicBezTo>
                    <a:pt x="203" y="73"/>
                    <a:pt x="202" y="73"/>
                    <a:pt x="201" y="74"/>
                  </a:cubicBezTo>
                  <a:close/>
                  <a:moveTo>
                    <a:pt x="187" y="77"/>
                  </a:moveTo>
                  <a:cubicBezTo>
                    <a:pt x="184" y="78"/>
                    <a:pt x="180" y="80"/>
                    <a:pt x="176" y="81"/>
                  </a:cubicBezTo>
                  <a:cubicBezTo>
                    <a:pt x="184" y="76"/>
                    <a:pt x="192" y="72"/>
                    <a:pt x="200" y="70"/>
                  </a:cubicBezTo>
                  <a:cubicBezTo>
                    <a:pt x="196" y="72"/>
                    <a:pt x="192" y="75"/>
                    <a:pt x="187" y="77"/>
                  </a:cubicBezTo>
                  <a:close/>
                  <a:moveTo>
                    <a:pt x="186" y="66"/>
                  </a:moveTo>
                  <a:cubicBezTo>
                    <a:pt x="181" y="68"/>
                    <a:pt x="177" y="70"/>
                    <a:pt x="172" y="72"/>
                  </a:cubicBezTo>
                  <a:cubicBezTo>
                    <a:pt x="171" y="73"/>
                    <a:pt x="170" y="73"/>
                    <a:pt x="169" y="73"/>
                  </a:cubicBezTo>
                  <a:cubicBezTo>
                    <a:pt x="175" y="70"/>
                    <a:pt x="181" y="67"/>
                    <a:pt x="187" y="65"/>
                  </a:cubicBezTo>
                  <a:cubicBezTo>
                    <a:pt x="186" y="65"/>
                    <a:pt x="186" y="66"/>
                    <a:pt x="186" y="66"/>
                  </a:cubicBezTo>
                  <a:close/>
                  <a:moveTo>
                    <a:pt x="171" y="69"/>
                  </a:moveTo>
                  <a:cubicBezTo>
                    <a:pt x="169" y="69"/>
                    <a:pt x="167" y="70"/>
                    <a:pt x="165" y="71"/>
                  </a:cubicBezTo>
                  <a:cubicBezTo>
                    <a:pt x="165" y="71"/>
                    <a:pt x="165" y="71"/>
                    <a:pt x="165" y="71"/>
                  </a:cubicBezTo>
                  <a:cubicBezTo>
                    <a:pt x="166" y="70"/>
                    <a:pt x="167" y="69"/>
                    <a:pt x="168" y="68"/>
                  </a:cubicBezTo>
                  <a:cubicBezTo>
                    <a:pt x="171" y="66"/>
                    <a:pt x="174" y="64"/>
                    <a:pt x="177" y="63"/>
                  </a:cubicBezTo>
                  <a:cubicBezTo>
                    <a:pt x="175" y="65"/>
                    <a:pt x="173" y="67"/>
                    <a:pt x="171" y="69"/>
                  </a:cubicBezTo>
                  <a:close/>
                  <a:moveTo>
                    <a:pt x="157" y="63"/>
                  </a:moveTo>
                  <a:cubicBezTo>
                    <a:pt x="156" y="64"/>
                    <a:pt x="155" y="64"/>
                    <a:pt x="153" y="65"/>
                  </a:cubicBezTo>
                  <a:cubicBezTo>
                    <a:pt x="154" y="64"/>
                    <a:pt x="156" y="63"/>
                    <a:pt x="157" y="62"/>
                  </a:cubicBezTo>
                  <a:cubicBezTo>
                    <a:pt x="158" y="61"/>
                    <a:pt x="159" y="61"/>
                    <a:pt x="161" y="60"/>
                  </a:cubicBezTo>
                  <a:cubicBezTo>
                    <a:pt x="159" y="61"/>
                    <a:pt x="158" y="62"/>
                    <a:pt x="157" y="63"/>
                  </a:cubicBezTo>
                  <a:close/>
                  <a:moveTo>
                    <a:pt x="157" y="71"/>
                  </a:moveTo>
                  <a:cubicBezTo>
                    <a:pt x="159" y="70"/>
                    <a:pt x="162" y="69"/>
                    <a:pt x="164" y="68"/>
                  </a:cubicBezTo>
                  <a:cubicBezTo>
                    <a:pt x="162" y="69"/>
                    <a:pt x="159" y="71"/>
                    <a:pt x="157" y="73"/>
                  </a:cubicBezTo>
                  <a:cubicBezTo>
                    <a:pt x="156" y="73"/>
                    <a:pt x="154" y="73"/>
                    <a:pt x="153" y="73"/>
                  </a:cubicBezTo>
                  <a:cubicBezTo>
                    <a:pt x="154" y="72"/>
                    <a:pt x="155" y="72"/>
                    <a:pt x="157" y="71"/>
                  </a:cubicBezTo>
                  <a:close/>
                  <a:moveTo>
                    <a:pt x="146" y="72"/>
                  </a:moveTo>
                  <a:cubicBezTo>
                    <a:pt x="145" y="72"/>
                    <a:pt x="144" y="73"/>
                    <a:pt x="144" y="73"/>
                  </a:cubicBezTo>
                  <a:cubicBezTo>
                    <a:pt x="145" y="72"/>
                    <a:pt x="145" y="71"/>
                    <a:pt x="146" y="70"/>
                  </a:cubicBezTo>
                  <a:cubicBezTo>
                    <a:pt x="147" y="69"/>
                    <a:pt x="148" y="68"/>
                    <a:pt x="149" y="67"/>
                  </a:cubicBezTo>
                  <a:cubicBezTo>
                    <a:pt x="151" y="67"/>
                    <a:pt x="152" y="67"/>
                    <a:pt x="153" y="66"/>
                  </a:cubicBezTo>
                  <a:cubicBezTo>
                    <a:pt x="151" y="68"/>
                    <a:pt x="149" y="70"/>
                    <a:pt x="146" y="72"/>
                  </a:cubicBezTo>
                  <a:close/>
                  <a:moveTo>
                    <a:pt x="145" y="67"/>
                  </a:moveTo>
                  <a:cubicBezTo>
                    <a:pt x="147" y="65"/>
                    <a:pt x="150" y="63"/>
                    <a:pt x="152" y="61"/>
                  </a:cubicBezTo>
                  <a:cubicBezTo>
                    <a:pt x="151" y="62"/>
                    <a:pt x="149" y="63"/>
                    <a:pt x="148" y="65"/>
                  </a:cubicBezTo>
                  <a:cubicBezTo>
                    <a:pt x="147" y="65"/>
                    <a:pt x="146" y="66"/>
                    <a:pt x="145" y="67"/>
                  </a:cubicBezTo>
                  <a:cubicBezTo>
                    <a:pt x="145" y="67"/>
                    <a:pt x="145" y="67"/>
                    <a:pt x="145" y="67"/>
                  </a:cubicBezTo>
                  <a:close/>
                  <a:moveTo>
                    <a:pt x="138" y="68"/>
                  </a:moveTo>
                  <a:cubicBezTo>
                    <a:pt x="137" y="68"/>
                    <a:pt x="137" y="69"/>
                    <a:pt x="138" y="69"/>
                  </a:cubicBezTo>
                  <a:cubicBezTo>
                    <a:pt x="136" y="71"/>
                    <a:pt x="133" y="73"/>
                    <a:pt x="131" y="75"/>
                  </a:cubicBezTo>
                  <a:cubicBezTo>
                    <a:pt x="132" y="73"/>
                    <a:pt x="133" y="71"/>
                    <a:pt x="134" y="68"/>
                  </a:cubicBezTo>
                  <a:cubicBezTo>
                    <a:pt x="134" y="68"/>
                    <a:pt x="134" y="68"/>
                    <a:pt x="134" y="67"/>
                  </a:cubicBezTo>
                  <a:cubicBezTo>
                    <a:pt x="138" y="65"/>
                    <a:pt x="143" y="62"/>
                    <a:pt x="147" y="60"/>
                  </a:cubicBezTo>
                  <a:cubicBezTo>
                    <a:pt x="149" y="59"/>
                    <a:pt x="151" y="58"/>
                    <a:pt x="154" y="57"/>
                  </a:cubicBezTo>
                  <a:cubicBezTo>
                    <a:pt x="154" y="57"/>
                    <a:pt x="154" y="57"/>
                    <a:pt x="153" y="58"/>
                  </a:cubicBezTo>
                  <a:cubicBezTo>
                    <a:pt x="148" y="61"/>
                    <a:pt x="143" y="64"/>
                    <a:pt x="138" y="68"/>
                  </a:cubicBezTo>
                  <a:close/>
                  <a:moveTo>
                    <a:pt x="144" y="53"/>
                  </a:moveTo>
                  <a:cubicBezTo>
                    <a:pt x="140" y="55"/>
                    <a:pt x="136" y="57"/>
                    <a:pt x="132" y="60"/>
                  </a:cubicBezTo>
                  <a:cubicBezTo>
                    <a:pt x="133" y="59"/>
                    <a:pt x="135" y="57"/>
                    <a:pt x="136" y="56"/>
                  </a:cubicBezTo>
                  <a:cubicBezTo>
                    <a:pt x="140" y="54"/>
                    <a:pt x="143" y="52"/>
                    <a:pt x="147" y="50"/>
                  </a:cubicBezTo>
                  <a:cubicBezTo>
                    <a:pt x="147" y="50"/>
                    <a:pt x="148" y="50"/>
                    <a:pt x="149" y="50"/>
                  </a:cubicBezTo>
                  <a:cubicBezTo>
                    <a:pt x="147" y="51"/>
                    <a:pt x="146" y="52"/>
                    <a:pt x="144" y="53"/>
                  </a:cubicBezTo>
                  <a:close/>
                  <a:moveTo>
                    <a:pt x="132" y="55"/>
                  </a:moveTo>
                  <a:cubicBezTo>
                    <a:pt x="133" y="55"/>
                    <a:pt x="135" y="54"/>
                    <a:pt x="136" y="54"/>
                  </a:cubicBezTo>
                  <a:cubicBezTo>
                    <a:pt x="135" y="55"/>
                    <a:pt x="134" y="55"/>
                    <a:pt x="134" y="56"/>
                  </a:cubicBezTo>
                  <a:cubicBezTo>
                    <a:pt x="133" y="56"/>
                    <a:pt x="132" y="57"/>
                    <a:pt x="132" y="57"/>
                  </a:cubicBezTo>
                  <a:cubicBezTo>
                    <a:pt x="132" y="57"/>
                    <a:pt x="132" y="57"/>
                    <a:pt x="132" y="56"/>
                  </a:cubicBezTo>
                  <a:cubicBezTo>
                    <a:pt x="133" y="56"/>
                    <a:pt x="132" y="56"/>
                    <a:pt x="132" y="55"/>
                  </a:cubicBezTo>
                  <a:close/>
                  <a:moveTo>
                    <a:pt x="142" y="49"/>
                  </a:moveTo>
                  <a:cubicBezTo>
                    <a:pt x="140" y="50"/>
                    <a:pt x="137" y="51"/>
                    <a:pt x="135" y="52"/>
                  </a:cubicBezTo>
                  <a:cubicBezTo>
                    <a:pt x="138" y="49"/>
                    <a:pt x="141" y="47"/>
                    <a:pt x="145" y="45"/>
                  </a:cubicBezTo>
                  <a:cubicBezTo>
                    <a:pt x="147" y="44"/>
                    <a:pt x="149" y="44"/>
                    <a:pt x="151" y="43"/>
                  </a:cubicBezTo>
                  <a:cubicBezTo>
                    <a:pt x="148" y="45"/>
                    <a:pt x="146" y="47"/>
                    <a:pt x="143" y="49"/>
                  </a:cubicBezTo>
                  <a:cubicBezTo>
                    <a:pt x="143" y="49"/>
                    <a:pt x="142" y="49"/>
                    <a:pt x="142" y="49"/>
                  </a:cubicBezTo>
                  <a:close/>
                  <a:moveTo>
                    <a:pt x="131" y="53"/>
                  </a:moveTo>
                  <a:cubicBezTo>
                    <a:pt x="131" y="53"/>
                    <a:pt x="131" y="53"/>
                    <a:pt x="131" y="53"/>
                  </a:cubicBezTo>
                  <a:cubicBezTo>
                    <a:pt x="131" y="53"/>
                    <a:pt x="130" y="53"/>
                    <a:pt x="130" y="53"/>
                  </a:cubicBezTo>
                  <a:cubicBezTo>
                    <a:pt x="130" y="53"/>
                    <a:pt x="130" y="53"/>
                    <a:pt x="130" y="53"/>
                  </a:cubicBezTo>
                  <a:cubicBezTo>
                    <a:pt x="134" y="51"/>
                    <a:pt x="137" y="48"/>
                    <a:pt x="141" y="46"/>
                  </a:cubicBezTo>
                  <a:cubicBezTo>
                    <a:pt x="138" y="48"/>
                    <a:pt x="134" y="50"/>
                    <a:pt x="131" y="53"/>
                  </a:cubicBezTo>
                  <a:close/>
                  <a:moveTo>
                    <a:pt x="127" y="54"/>
                  </a:moveTo>
                  <a:cubicBezTo>
                    <a:pt x="127" y="54"/>
                    <a:pt x="127" y="53"/>
                    <a:pt x="127" y="53"/>
                  </a:cubicBezTo>
                  <a:cubicBezTo>
                    <a:pt x="128" y="52"/>
                    <a:pt x="129" y="52"/>
                    <a:pt x="130" y="51"/>
                  </a:cubicBezTo>
                  <a:cubicBezTo>
                    <a:pt x="132" y="49"/>
                    <a:pt x="135" y="48"/>
                    <a:pt x="137" y="46"/>
                  </a:cubicBezTo>
                  <a:cubicBezTo>
                    <a:pt x="137" y="46"/>
                    <a:pt x="137" y="46"/>
                    <a:pt x="137" y="46"/>
                  </a:cubicBezTo>
                  <a:cubicBezTo>
                    <a:pt x="134" y="49"/>
                    <a:pt x="130" y="51"/>
                    <a:pt x="127" y="54"/>
                  </a:cubicBezTo>
                  <a:close/>
                  <a:moveTo>
                    <a:pt x="127" y="66"/>
                  </a:moveTo>
                  <a:cubicBezTo>
                    <a:pt x="126" y="68"/>
                    <a:pt x="125" y="69"/>
                    <a:pt x="124" y="71"/>
                  </a:cubicBezTo>
                  <a:cubicBezTo>
                    <a:pt x="123" y="71"/>
                    <a:pt x="123" y="72"/>
                    <a:pt x="122" y="72"/>
                  </a:cubicBezTo>
                  <a:cubicBezTo>
                    <a:pt x="123" y="71"/>
                    <a:pt x="124" y="69"/>
                    <a:pt x="124" y="68"/>
                  </a:cubicBezTo>
                  <a:cubicBezTo>
                    <a:pt x="125" y="67"/>
                    <a:pt x="126" y="67"/>
                    <a:pt x="127" y="66"/>
                  </a:cubicBezTo>
                  <a:close/>
                  <a:moveTo>
                    <a:pt x="121" y="67"/>
                  </a:moveTo>
                  <a:cubicBezTo>
                    <a:pt x="122" y="66"/>
                    <a:pt x="122" y="66"/>
                    <a:pt x="123" y="66"/>
                  </a:cubicBezTo>
                  <a:cubicBezTo>
                    <a:pt x="122" y="67"/>
                    <a:pt x="122" y="67"/>
                    <a:pt x="121" y="68"/>
                  </a:cubicBezTo>
                  <a:cubicBezTo>
                    <a:pt x="121" y="68"/>
                    <a:pt x="121" y="68"/>
                    <a:pt x="121" y="68"/>
                  </a:cubicBezTo>
                  <a:cubicBezTo>
                    <a:pt x="121" y="68"/>
                    <a:pt x="121" y="67"/>
                    <a:pt x="121" y="67"/>
                  </a:cubicBezTo>
                  <a:close/>
                  <a:moveTo>
                    <a:pt x="122" y="76"/>
                  </a:moveTo>
                  <a:cubicBezTo>
                    <a:pt x="123" y="74"/>
                    <a:pt x="125" y="73"/>
                    <a:pt x="126" y="72"/>
                  </a:cubicBezTo>
                  <a:cubicBezTo>
                    <a:pt x="128" y="71"/>
                    <a:pt x="129" y="71"/>
                    <a:pt x="130" y="70"/>
                  </a:cubicBezTo>
                  <a:cubicBezTo>
                    <a:pt x="123" y="77"/>
                    <a:pt x="116" y="85"/>
                    <a:pt x="110" y="93"/>
                  </a:cubicBezTo>
                  <a:cubicBezTo>
                    <a:pt x="105" y="98"/>
                    <a:pt x="100" y="102"/>
                    <a:pt x="95" y="107"/>
                  </a:cubicBezTo>
                  <a:cubicBezTo>
                    <a:pt x="94" y="108"/>
                    <a:pt x="92" y="109"/>
                    <a:pt x="90" y="110"/>
                  </a:cubicBezTo>
                  <a:cubicBezTo>
                    <a:pt x="91" y="109"/>
                    <a:pt x="92" y="108"/>
                    <a:pt x="93" y="107"/>
                  </a:cubicBezTo>
                  <a:cubicBezTo>
                    <a:pt x="98" y="101"/>
                    <a:pt x="103" y="95"/>
                    <a:pt x="109" y="89"/>
                  </a:cubicBezTo>
                  <a:cubicBezTo>
                    <a:pt x="113" y="85"/>
                    <a:pt x="118" y="81"/>
                    <a:pt x="122" y="76"/>
                  </a:cubicBezTo>
                  <a:close/>
                  <a:moveTo>
                    <a:pt x="117" y="61"/>
                  </a:moveTo>
                  <a:cubicBezTo>
                    <a:pt x="116" y="62"/>
                    <a:pt x="115" y="63"/>
                    <a:pt x="115" y="64"/>
                  </a:cubicBezTo>
                  <a:cubicBezTo>
                    <a:pt x="116" y="63"/>
                    <a:pt x="117" y="62"/>
                    <a:pt x="118" y="61"/>
                  </a:cubicBezTo>
                  <a:cubicBezTo>
                    <a:pt x="117" y="61"/>
                    <a:pt x="117" y="61"/>
                    <a:pt x="117" y="61"/>
                  </a:cubicBezTo>
                  <a:close/>
                  <a:moveTo>
                    <a:pt x="115" y="51"/>
                  </a:moveTo>
                  <a:cubicBezTo>
                    <a:pt x="114" y="51"/>
                    <a:pt x="113" y="52"/>
                    <a:pt x="111" y="52"/>
                  </a:cubicBezTo>
                  <a:cubicBezTo>
                    <a:pt x="112" y="52"/>
                    <a:pt x="112" y="51"/>
                    <a:pt x="113" y="51"/>
                  </a:cubicBezTo>
                  <a:cubicBezTo>
                    <a:pt x="114" y="50"/>
                    <a:pt x="115" y="50"/>
                    <a:pt x="117" y="50"/>
                  </a:cubicBezTo>
                  <a:cubicBezTo>
                    <a:pt x="116" y="50"/>
                    <a:pt x="116" y="51"/>
                    <a:pt x="115" y="51"/>
                  </a:cubicBezTo>
                  <a:close/>
                  <a:moveTo>
                    <a:pt x="114" y="48"/>
                  </a:moveTo>
                  <a:cubicBezTo>
                    <a:pt x="112" y="48"/>
                    <a:pt x="111" y="49"/>
                    <a:pt x="110" y="49"/>
                  </a:cubicBezTo>
                  <a:cubicBezTo>
                    <a:pt x="112" y="48"/>
                    <a:pt x="114" y="46"/>
                    <a:pt x="116" y="45"/>
                  </a:cubicBezTo>
                  <a:cubicBezTo>
                    <a:pt x="116" y="46"/>
                    <a:pt x="115" y="47"/>
                    <a:pt x="114" y="48"/>
                  </a:cubicBezTo>
                  <a:close/>
                  <a:moveTo>
                    <a:pt x="106" y="50"/>
                  </a:moveTo>
                  <a:cubicBezTo>
                    <a:pt x="105" y="50"/>
                    <a:pt x="104" y="51"/>
                    <a:pt x="104" y="51"/>
                  </a:cubicBezTo>
                  <a:cubicBezTo>
                    <a:pt x="104" y="50"/>
                    <a:pt x="105" y="49"/>
                    <a:pt x="105" y="48"/>
                  </a:cubicBezTo>
                  <a:cubicBezTo>
                    <a:pt x="107" y="46"/>
                    <a:pt x="109" y="44"/>
                    <a:pt x="111" y="43"/>
                  </a:cubicBezTo>
                  <a:cubicBezTo>
                    <a:pt x="111" y="43"/>
                    <a:pt x="112" y="43"/>
                    <a:pt x="112" y="42"/>
                  </a:cubicBezTo>
                  <a:cubicBezTo>
                    <a:pt x="112" y="42"/>
                    <a:pt x="113" y="42"/>
                    <a:pt x="113" y="42"/>
                  </a:cubicBezTo>
                  <a:cubicBezTo>
                    <a:pt x="111" y="45"/>
                    <a:pt x="108" y="47"/>
                    <a:pt x="106" y="50"/>
                  </a:cubicBezTo>
                  <a:close/>
                  <a:moveTo>
                    <a:pt x="106" y="45"/>
                  </a:moveTo>
                  <a:cubicBezTo>
                    <a:pt x="106" y="44"/>
                    <a:pt x="106" y="44"/>
                    <a:pt x="106" y="44"/>
                  </a:cubicBezTo>
                  <a:cubicBezTo>
                    <a:pt x="107" y="43"/>
                    <a:pt x="108" y="43"/>
                    <a:pt x="109" y="42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8" y="43"/>
                    <a:pt x="107" y="44"/>
                    <a:pt x="106" y="45"/>
                  </a:cubicBezTo>
                  <a:close/>
                  <a:moveTo>
                    <a:pt x="102" y="45"/>
                  </a:moveTo>
                  <a:cubicBezTo>
                    <a:pt x="99" y="47"/>
                    <a:pt x="95" y="50"/>
                    <a:pt x="92" y="52"/>
                  </a:cubicBezTo>
                  <a:cubicBezTo>
                    <a:pt x="92" y="51"/>
                    <a:pt x="93" y="51"/>
                    <a:pt x="93" y="50"/>
                  </a:cubicBezTo>
                  <a:cubicBezTo>
                    <a:pt x="93" y="50"/>
                    <a:pt x="93" y="50"/>
                    <a:pt x="93" y="50"/>
                  </a:cubicBezTo>
                  <a:cubicBezTo>
                    <a:pt x="97" y="47"/>
                    <a:pt x="100" y="45"/>
                    <a:pt x="104" y="42"/>
                  </a:cubicBezTo>
                  <a:cubicBezTo>
                    <a:pt x="105" y="42"/>
                    <a:pt x="106" y="42"/>
                    <a:pt x="107" y="42"/>
                  </a:cubicBezTo>
                  <a:cubicBezTo>
                    <a:pt x="105" y="43"/>
                    <a:pt x="103" y="45"/>
                    <a:pt x="102" y="45"/>
                  </a:cubicBezTo>
                  <a:close/>
                  <a:moveTo>
                    <a:pt x="99" y="44"/>
                  </a:moveTo>
                  <a:cubicBezTo>
                    <a:pt x="100" y="43"/>
                    <a:pt x="100" y="43"/>
                    <a:pt x="101" y="42"/>
                  </a:cubicBezTo>
                  <a:cubicBezTo>
                    <a:pt x="101" y="42"/>
                    <a:pt x="101" y="42"/>
                    <a:pt x="101" y="42"/>
                  </a:cubicBezTo>
                  <a:cubicBezTo>
                    <a:pt x="101" y="43"/>
                    <a:pt x="100" y="43"/>
                    <a:pt x="99" y="44"/>
                  </a:cubicBezTo>
                  <a:close/>
                  <a:moveTo>
                    <a:pt x="101" y="40"/>
                  </a:moveTo>
                  <a:cubicBezTo>
                    <a:pt x="100" y="40"/>
                    <a:pt x="100" y="41"/>
                    <a:pt x="99" y="41"/>
                  </a:cubicBezTo>
                  <a:cubicBezTo>
                    <a:pt x="99" y="41"/>
                    <a:pt x="99" y="42"/>
                    <a:pt x="99" y="42"/>
                  </a:cubicBezTo>
                  <a:cubicBezTo>
                    <a:pt x="97" y="44"/>
                    <a:pt x="95" y="46"/>
                    <a:pt x="94" y="48"/>
                  </a:cubicBezTo>
                  <a:cubicBezTo>
                    <a:pt x="94" y="46"/>
                    <a:pt x="94" y="45"/>
                    <a:pt x="95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8" y="41"/>
                    <a:pt x="100" y="39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3" y="38"/>
                    <a:pt x="102" y="39"/>
                    <a:pt x="101" y="40"/>
                  </a:cubicBezTo>
                  <a:close/>
                  <a:moveTo>
                    <a:pt x="93" y="43"/>
                  </a:moveTo>
                  <a:cubicBezTo>
                    <a:pt x="93" y="43"/>
                    <a:pt x="92" y="43"/>
                    <a:pt x="92" y="43"/>
                  </a:cubicBezTo>
                  <a:cubicBezTo>
                    <a:pt x="94" y="41"/>
                    <a:pt x="96" y="40"/>
                    <a:pt x="98" y="38"/>
                  </a:cubicBezTo>
                  <a:cubicBezTo>
                    <a:pt x="98" y="38"/>
                    <a:pt x="99" y="38"/>
                    <a:pt x="99" y="38"/>
                  </a:cubicBezTo>
                  <a:cubicBezTo>
                    <a:pt x="97" y="39"/>
                    <a:pt x="95" y="41"/>
                    <a:pt x="93" y="43"/>
                  </a:cubicBezTo>
                  <a:close/>
                  <a:moveTo>
                    <a:pt x="90" y="41"/>
                  </a:moveTo>
                  <a:cubicBezTo>
                    <a:pt x="91" y="40"/>
                    <a:pt x="91" y="40"/>
                    <a:pt x="92" y="40"/>
                  </a:cubicBezTo>
                  <a:cubicBezTo>
                    <a:pt x="92" y="40"/>
                    <a:pt x="93" y="39"/>
                    <a:pt x="93" y="39"/>
                  </a:cubicBezTo>
                  <a:cubicBezTo>
                    <a:pt x="92" y="40"/>
                    <a:pt x="91" y="40"/>
                    <a:pt x="90" y="41"/>
                  </a:cubicBezTo>
                  <a:close/>
                  <a:moveTo>
                    <a:pt x="82" y="40"/>
                  </a:moveTo>
                  <a:cubicBezTo>
                    <a:pt x="80" y="41"/>
                    <a:pt x="78" y="43"/>
                    <a:pt x="76" y="44"/>
                  </a:cubicBezTo>
                  <a:cubicBezTo>
                    <a:pt x="78" y="42"/>
                    <a:pt x="80" y="40"/>
                    <a:pt x="81" y="38"/>
                  </a:cubicBezTo>
                  <a:cubicBezTo>
                    <a:pt x="83" y="37"/>
                    <a:pt x="85" y="36"/>
                    <a:pt x="86" y="35"/>
                  </a:cubicBezTo>
                  <a:cubicBezTo>
                    <a:pt x="85" y="36"/>
                    <a:pt x="84" y="38"/>
                    <a:pt x="82" y="40"/>
                  </a:cubicBezTo>
                  <a:close/>
                  <a:moveTo>
                    <a:pt x="79" y="37"/>
                  </a:moveTo>
                  <a:cubicBezTo>
                    <a:pt x="78" y="38"/>
                    <a:pt x="76" y="40"/>
                    <a:pt x="74" y="41"/>
                  </a:cubicBezTo>
                  <a:cubicBezTo>
                    <a:pt x="78" y="38"/>
                    <a:pt x="81" y="35"/>
                    <a:pt x="84" y="31"/>
                  </a:cubicBezTo>
                  <a:cubicBezTo>
                    <a:pt x="85" y="30"/>
                    <a:pt x="86" y="30"/>
                    <a:pt x="87" y="29"/>
                  </a:cubicBezTo>
                  <a:cubicBezTo>
                    <a:pt x="85" y="31"/>
                    <a:pt x="84" y="32"/>
                    <a:pt x="82" y="34"/>
                  </a:cubicBezTo>
                  <a:cubicBezTo>
                    <a:pt x="81" y="35"/>
                    <a:pt x="80" y="36"/>
                    <a:pt x="79" y="37"/>
                  </a:cubicBezTo>
                  <a:close/>
                  <a:moveTo>
                    <a:pt x="85" y="24"/>
                  </a:moveTo>
                  <a:cubicBezTo>
                    <a:pt x="84" y="25"/>
                    <a:pt x="83" y="25"/>
                    <a:pt x="83" y="25"/>
                  </a:cubicBezTo>
                  <a:cubicBezTo>
                    <a:pt x="83" y="25"/>
                    <a:pt x="83" y="25"/>
                    <a:pt x="83" y="25"/>
                  </a:cubicBezTo>
                  <a:cubicBezTo>
                    <a:pt x="83" y="25"/>
                    <a:pt x="83" y="24"/>
                    <a:pt x="83" y="24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84" y="24"/>
                    <a:pt x="86" y="23"/>
                    <a:pt x="87" y="23"/>
                  </a:cubicBezTo>
                  <a:cubicBezTo>
                    <a:pt x="87" y="23"/>
                    <a:pt x="86" y="24"/>
                    <a:pt x="85" y="24"/>
                  </a:cubicBezTo>
                  <a:close/>
                  <a:moveTo>
                    <a:pt x="83" y="28"/>
                  </a:moveTo>
                  <a:cubicBezTo>
                    <a:pt x="83" y="29"/>
                    <a:pt x="82" y="29"/>
                    <a:pt x="82" y="29"/>
                  </a:cubicBezTo>
                  <a:cubicBezTo>
                    <a:pt x="81" y="30"/>
                    <a:pt x="80" y="30"/>
                    <a:pt x="79" y="31"/>
                  </a:cubicBezTo>
                  <a:cubicBezTo>
                    <a:pt x="80" y="30"/>
                    <a:pt x="81" y="30"/>
                    <a:pt x="82" y="29"/>
                  </a:cubicBezTo>
                  <a:cubicBezTo>
                    <a:pt x="82" y="29"/>
                    <a:pt x="82" y="29"/>
                    <a:pt x="82" y="29"/>
                  </a:cubicBezTo>
                  <a:cubicBezTo>
                    <a:pt x="82" y="29"/>
                    <a:pt x="83" y="29"/>
                    <a:pt x="83" y="28"/>
                  </a:cubicBezTo>
                  <a:close/>
                  <a:moveTo>
                    <a:pt x="59" y="48"/>
                  </a:moveTo>
                  <a:cubicBezTo>
                    <a:pt x="61" y="46"/>
                    <a:pt x="63" y="44"/>
                    <a:pt x="64" y="41"/>
                  </a:cubicBezTo>
                  <a:cubicBezTo>
                    <a:pt x="66" y="40"/>
                    <a:pt x="67" y="39"/>
                    <a:pt x="69" y="38"/>
                  </a:cubicBezTo>
                  <a:cubicBezTo>
                    <a:pt x="69" y="38"/>
                    <a:pt x="69" y="38"/>
                    <a:pt x="69" y="38"/>
                  </a:cubicBezTo>
                  <a:cubicBezTo>
                    <a:pt x="66" y="42"/>
                    <a:pt x="63" y="45"/>
                    <a:pt x="59" y="48"/>
                  </a:cubicBezTo>
                  <a:close/>
                  <a:moveTo>
                    <a:pt x="61" y="41"/>
                  </a:moveTo>
                  <a:cubicBezTo>
                    <a:pt x="61" y="41"/>
                    <a:pt x="61" y="41"/>
                    <a:pt x="62" y="41"/>
                  </a:cubicBezTo>
                  <a:cubicBezTo>
                    <a:pt x="63" y="40"/>
                    <a:pt x="64" y="39"/>
                    <a:pt x="65" y="38"/>
                  </a:cubicBezTo>
                  <a:cubicBezTo>
                    <a:pt x="65" y="39"/>
                    <a:pt x="64" y="39"/>
                    <a:pt x="64" y="40"/>
                  </a:cubicBezTo>
                  <a:cubicBezTo>
                    <a:pt x="63" y="40"/>
                    <a:pt x="62" y="41"/>
                    <a:pt x="61" y="41"/>
                  </a:cubicBezTo>
                  <a:close/>
                  <a:moveTo>
                    <a:pt x="58" y="46"/>
                  </a:moveTo>
                  <a:cubicBezTo>
                    <a:pt x="58" y="46"/>
                    <a:pt x="59" y="45"/>
                    <a:pt x="59" y="45"/>
                  </a:cubicBezTo>
                  <a:cubicBezTo>
                    <a:pt x="57" y="47"/>
                    <a:pt x="55" y="50"/>
                    <a:pt x="54" y="53"/>
                  </a:cubicBezTo>
                  <a:cubicBezTo>
                    <a:pt x="53" y="53"/>
                    <a:pt x="52" y="54"/>
                    <a:pt x="52" y="54"/>
                  </a:cubicBezTo>
                  <a:cubicBezTo>
                    <a:pt x="54" y="51"/>
                    <a:pt x="56" y="49"/>
                    <a:pt x="58" y="46"/>
                  </a:cubicBezTo>
                  <a:close/>
                  <a:moveTo>
                    <a:pt x="48" y="57"/>
                  </a:moveTo>
                  <a:cubicBezTo>
                    <a:pt x="45" y="58"/>
                    <a:pt x="43" y="60"/>
                    <a:pt x="41" y="61"/>
                  </a:cubicBezTo>
                  <a:cubicBezTo>
                    <a:pt x="42" y="59"/>
                    <a:pt x="44" y="58"/>
                    <a:pt x="45" y="56"/>
                  </a:cubicBezTo>
                  <a:cubicBezTo>
                    <a:pt x="48" y="54"/>
                    <a:pt x="50" y="52"/>
                    <a:pt x="53" y="50"/>
                  </a:cubicBezTo>
                  <a:cubicBezTo>
                    <a:pt x="51" y="52"/>
                    <a:pt x="49" y="54"/>
                    <a:pt x="48" y="57"/>
                  </a:cubicBezTo>
                  <a:close/>
                  <a:moveTo>
                    <a:pt x="50" y="58"/>
                  </a:moveTo>
                  <a:cubicBezTo>
                    <a:pt x="50" y="58"/>
                    <a:pt x="50" y="59"/>
                    <a:pt x="50" y="59"/>
                  </a:cubicBezTo>
                  <a:cubicBezTo>
                    <a:pt x="50" y="59"/>
                    <a:pt x="49" y="59"/>
                    <a:pt x="49" y="59"/>
                  </a:cubicBezTo>
                  <a:cubicBezTo>
                    <a:pt x="47" y="61"/>
                    <a:pt x="44" y="64"/>
                    <a:pt x="42" y="67"/>
                  </a:cubicBezTo>
                  <a:cubicBezTo>
                    <a:pt x="43" y="65"/>
                    <a:pt x="45" y="63"/>
                    <a:pt x="46" y="62"/>
                  </a:cubicBezTo>
                  <a:cubicBezTo>
                    <a:pt x="47" y="60"/>
                    <a:pt x="49" y="59"/>
                    <a:pt x="50" y="58"/>
                  </a:cubicBezTo>
                  <a:close/>
                  <a:moveTo>
                    <a:pt x="39" y="86"/>
                  </a:moveTo>
                  <a:cubicBezTo>
                    <a:pt x="39" y="86"/>
                    <a:pt x="39" y="87"/>
                    <a:pt x="39" y="87"/>
                  </a:cubicBezTo>
                  <a:cubicBezTo>
                    <a:pt x="38" y="88"/>
                    <a:pt x="37" y="89"/>
                    <a:pt x="35" y="90"/>
                  </a:cubicBezTo>
                  <a:cubicBezTo>
                    <a:pt x="35" y="90"/>
                    <a:pt x="35" y="90"/>
                    <a:pt x="35" y="90"/>
                  </a:cubicBezTo>
                  <a:cubicBezTo>
                    <a:pt x="37" y="89"/>
                    <a:pt x="38" y="87"/>
                    <a:pt x="39" y="86"/>
                  </a:cubicBezTo>
                  <a:close/>
                  <a:moveTo>
                    <a:pt x="34" y="102"/>
                  </a:moveTo>
                  <a:cubicBezTo>
                    <a:pt x="35" y="103"/>
                    <a:pt x="35" y="105"/>
                    <a:pt x="36" y="107"/>
                  </a:cubicBezTo>
                  <a:cubicBezTo>
                    <a:pt x="35" y="109"/>
                    <a:pt x="35" y="110"/>
                    <a:pt x="35" y="112"/>
                  </a:cubicBezTo>
                  <a:cubicBezTo>
                    <a:pt x="34" y="111"/>
                    <a:pt x="34" y="110"/>
                    <a:pt x="34" y="109"/>
                  </a:cubicBezTo>
                  <a:cubicBezTo>
                    <a:pt x="34" y="106"/>
                    <a:pt x="34" y="104"/>
                    <a:pt x="34" y="102"/>
                  </a:cubicBezTo>
                  <a:close/>
                  <a:moveTo>
                    <a:pt x="36" y="126"/>
                  </a:moveTo>
                  <a:cubicBezTo>
                    <a:pt x="36" y="127"/>
                    <a:pt x="37" y="128"/>
                    <a:pt x="37" y="129"/>
                  </a:cubicBezTo>
                  <a:cubicBezTo>
                    <a:pt x="37" y="129"/>
                    <a:pt x="37" y="130"/>
                    <a:pt x="37" y="130"/>
                  </a:cubicBezTo>
                  <a:cubicBezTo>
                    <a:pt x="37" y="130"/>
                    <a:pt x="37" y="131"/>
                    <a:pt x="37" y="131"/>
                  </a:cubicBezTo>
                  <a:cubicBezTo>
                    <a:pt x="35" y="128"/>
                    <a:pt x="35" y="128"/>
                    <a:pt x="35" y="128"/>
                  </a:cubicBezTo>
                  <a:cubicBezTo>
                    <a:pt x="36" y="127"/>
                    <a:pt x="36" y="127"/>
                    <a:pt x="36" y="126"/>
                  </a:cubicBezTo>
                  <a:close/>
                  <a:moveTo>
                    <a:pt x="36" y="115"/>
                  </a:moveTo>
                  <a:cubicBezTo>
                    <a:pt x="36" y="115"/>
                    <a:pt x="36" y="115"/>
                    <a:pt x="36" y="115"/>
                  </a:cubicBezTo>
                  <a:cubicBezTo>
                    <a:pt x="36" y="114"/>
                    <a:pt x="36" y="112"/>
                    <a:pt x="36" y="111"/>
                  </a:cubicBezTo>
                  <a:cubicBezTo>
                    <a:pt x="36" y="111"/>
                    <a:pt x="37" y="111"/>
                    <a:pt x="37" y="111"/>
                  </a:cubicBezTo>
                  <a:cubicBezTo>
                    <a:pt x="37" y="111"/>
                    <a:pt x="37" y="112"/>
                    <a:pt x="37" y="113"/>
                  </a:cubicBezTo>
                  <a:cubicBezTo>
                    <a:pt x="37" y="114"/>
                    <a:pt x="36" y="114"/>
                    <a:pt x="36" y="115"/>
                  </a:cubicBezTo>
                  <a:close/>
                  <a:moveTo>
                    <a:pt x="36" y="97"/>
                  </a:moveTo>
                  <a:cubicBezTo>
                    <a:pt x="36" y="97"/>
                    <a:pt x="36" y="98"/>
                    <a:pt x="37" y="99"/>
                  </a:cubicBezTo>
                  <a:cubicBezTo>
                    <a:pt x="37" y="99"/>
                    <a:pt x="37" y="100"/>
                    <a:pt x="36" y="100"/>
                  </a:cubicBezTo>
                  <a:cubicBezTo>
                    <a:pt x="36" y="99"/>
                    <a:pt x="36" y="98"/>
                    <a:pt x="36" y="97"/>
                  </a:cubicBezTo>
                  <a:close/>
                  <a:moveTo>
                    <a:pt x="37" y="94"/>
                  </a:moveTo>
                  <a:cubicBezTo>
                    <a:pt x="37" y="93"/>
                    <a:pt x="36" y="92"/>
                    <a:pt x="36" y="92"/>
                  </a:cubicBezTo>
                  <a:cubicBezTo>
                    <a:pt x="37" y="91"/>
                    <a:pt x="38" y="90"/>
                    <a:pt x="38" y="90"/>
                  </a:cubicBezTo>
                  <a:cubicBezTo>
                    <a:pt x="38" y="91"/>
                    <a:pt x="38" y="92"/>
                    <a:pt x="38" y="93"/>
                  </a:cubicBezTo>
                  <a:cubicBezTo>
                    <a:pt x="37" y="93"/>
                    <a:pt x="37" y="93"/>
                    <a:pt x="37" y="94"/>
                  </a:cubicBezTo>
                  <a:close/>
                  <a:moveTo>
                    <a:pt x="39" y="103"/>
                  </a:moveTo>
                  <a:cubicBezTo>
                    <a:pt x="39" y="103"/>
                    <a:pt x="39" y="103"/>
                    <a:pt x="39" y="103"/>
                  </a:cubicBezTo>
                  <a:cubicBezTo>
                    <a:pt x="39" y="104"/>
                    <a:pt x="38" y="104"/>
                    <a:pt x="38" y="104"/>
                  </a:cubicBezTo>
                  <a:cubicBezTo>
                    <a:pt x="38" y="104"/>
                    <a:pt x="38" y="104"/>
                    <a:pt x="38" y="103"/>
                  </a:cubicBezTo>
                  <a:cubicBezTo>
                    <a:pt x="38" y="103"/>
                    <a:pt x="38" y="103"/>
                    <a:pt x="39" y="103"/>
                  </a:cubicBezTo>
                  <a:close/>
                  <a:moveTo>
                    <a:pt x="38" y="97"/>
                  </a:moveTo>
                  <a:cubicBezTo>
                    <a:pt x="38" y="96"/>
                    <a:pt x="39" y="95"/>
                    <a:pt x="39" y="94"/>
                  </a:cubicBezTo>
                  <a:cubicBezTo>
                    <a:pt x="40" y="93"/>
                    <a:pt x="41" y="93"/>
                    <a:pt x="42" y="92"/>
                  </a:cubicBezTo>
                  <a:cubicBezTo>
                    <a:pt x="41" y="93"/>
                    <a:pt x="40" y="94"/>
                    <a:pt x="39" y="95"/>
                  </a:cubicBezTo>
                  <a:cubicBezTo>
                    <a:pt x="39" y="96"/>
                    <a:pt x="40" y="97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7"/>
                    <a:pt x="41" y="97"/>
                    <a:pt x="41" y="98"/>
                  </a:cubicBezTo>
                  <a:cubicBezTo>
                    <a:pt x="40" y="98"/>
                    <a:pt x="40" y="99"/>
                    <a:pt x="39" y="99"/>
                  </a:cubicBezTo>
                  <a:cubicBezTo>
                    <a:pt x="39" y="99"/>
                    <a:pt x="39" y="98"/>
                    <a:pt x="38" y="97"/>
                  </a:cubicBezTo>
                  <a:close/>
                  <a:moveTo>
                    <a:pt x="40" y="121"/>
                  </a:moveTo>
                  <a:cubicBezTo>
                    <a:pt x="40" y="121"/>
                    <a:pt x="40" y="121"/>
                    <a:pt x="40" y="121"/>
                  </a:cubicBezTo>
                  <a:cubicBezTo>
                    <a:pt x="40" y="122"/>
                    <a:pt x="41" y="123"/>
                    <a:pt x="41" y="124"/>
                  </a:cubicBezTo>
                  <a:cubicBezTo>
                    <a:pt x="41" y="124"/>
                    <a:pt x="41" y="124"/>
                    <a:pt x="40" y="125"/>
                  </a:cubicBezTo>
                  <a:cubicBezTo>
                    <a:pt x="40" y="123"/>
                    <a:pt x="40" y="122"/>
                    <a:pt x="39" y="121"/>
                  </a:cubicBezTo>
                  <a:cubicBezTo>
                    <a:pt x="39" y="121"/>
                    <a:pt x="40" y="121"/>
                    <a:pt x="40" y="121"/>
                  </a:cubicBezTo>
                  <a:close/>
                  <a:moveTo>
                    <a:pt x="40" y="133"/>
                  </a:moveTo>
                  <a:cubicBezTo>
                    <a:pt x="41" y="134"/>
                    <a:pt x="41" y="136"/>
                    <a:pt x="42" y="138"/>
                  </a:cubicBezTo>
                  <a:cubicBezTo>
                    <a:pt x="42" y="138"/>
                    <a:pt x="41" y="138"/>
                    <a:pt x="41" y="138"/>
                  </a:cubicBezTo>
                  <a:cubicBezTo>
                    <a:pt x="41" y="137"/>
                    <a:pt x="40" y="135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lose/>
                  <a:moveTo>
                    <a:pt x="41" y="96"/>
                  </a:moveTo>
                  <a:cubicBezTo>
                    <a:pt x="43" y="93"/>
                    <a:pt x="46" y="91"/>
                    <a:pt x="48" y="88"/>
                  </a:cubicBezTo>
                  <a:cubicBezTo>
                    <a:pt x="48" y="89"/>
                    <a:pt x="48" y="90"/>
                    <a:pt x="47" y="90"/>
                  </a:cubicBezTo>
                  <a:cubicBezTo>
                    <a:pt x="47" y="91"/>
                    <a:pt x="47" y="92"/>
                    <a:pt x="46" y="92"/>
                  </a:cubicBezTo>
                  <a:cubicBezTo>
                    <a:pt x="45" y="94"/>
                    <a:pt x="44" y="95"/>
                    <a:pt x="43" y="96"/>
                  </a:cubicBezTo>
                  <a:cubicBezTo>
                    <a:pt x="42" y="96"/>
                    <a:pt x="42" y="96"/>
                    <a:pt x="42" y="96"/>
                  </a:cubicBezTo>
                  <a:cubicBezTo>
                    <a:pt x="42" y="95"/>
                    <a:pt x="41" y="95"/>
                    <a:pt x="41" y="96"/>
                  </a:cubicBezTo>
                  <a:close/>
                  <a:moveTo>
                    <a:pt x="43" y="129"/>
                  </a:moveTo>
                  <a:cubicBezTo>
                    <a:pt x="44" y="130"/>
                    <a:pt x="44" y="132"/>
                    <a:pt x="45" y="133"/>
                  </a:cubicBezTo>
                  <a:cubicBezTo>
                    <a:pt x="44" y="134"/>
                    <a:pt x="44" y="134"/>
                    <a:pt x="43" y="135"/>
                  </a:cubicBezTo>
                  <a:cubicBezTo>
                    <a:pt x="43" y="133"/>
                    <a:pt x="43" y="132"/>
                    <a:pt x="42" y="130"/>
                  </a:cubicBezTo>
                  <a:cubicBezTo>
                    <a:pt x="42" y="130"/>
                    <a:pt x="43" y="129"/>
                    <a:pt x="43" y="129"/>
                  </a:cubicBezTo>
                  <a:close/>
                  <a:moveTo>
                    <a:pt x="42" y="140"/>
                  </a:moveTo>
                  <a:cubicBezTo>
                    <a:pt x="43" y="143"/>
                    <a:pt x="44" y="145"/>
                    <a:pt x="44" y="147"/>
                  </a:cubicBezTo>
                  <a:cubicBezTo>
                    <a:pt x="44" y="145"/>
                    <a:pt x="43" y="143"/>
                    <a:pt x="42" y="141"/>
                  </a:cubicBezTo>
                  <a:cubicBezTo>
                    <a:pt x="42" y="141"/>
                    <a:pt x="42" y="141"/>
                    <a:pt x="42" y="140"/>
                  </a:cubicBezTo>
                  <a:close/>
                  <a:moveTo>
                    <a:pt x="44" y="154"/>
                  </a:moveTo>
                  <a:cubicBezTo>
                    <a:pt x="44" y="154"/>
                    <a:pt x="44" y="154"/>
                    <a:pt x="44" y="154"/>
                  </a:cubicBezTo>
                  <a:cubicBezTo>
                    <a:pt x="45" y="157"/>
                    <a:pt x="45" y="160"/>
                    <a:pt x="46" y="164"/>
                  </a:cubicBezTo>
                  <a:cubicBezTo>
                    <a:pt x="45" y="160"/>
                    <a:pt x="44" y="157"/>
                    <a:pt x="44" y="154"/>
                  </a:cubicBezTo>
                  <a:cubicBezTo>
                    <a:pt x="44" y="154"/>
                    <a:pt x="44" y="154"/>
                    <a:pt x="44" y="154"/>
                  </a:cubicBezTo>
                  <a:close/>
                  <a:moveTo>
                    <a:pt x="43" y="174"/>
                  </a:moveTo>
                  <a:cubicBezTo>
                    <a:pt x="43" y="175"/>
                    <a:pt x="44" y="176"/>
                    <a:pt x="44" y="178"/>
                  </a:cubicBezTo>
                  <a:cubicBezTo>
                    <a:pt x="44" y="178"/>
                    <a:pt x="44" y="178"/>
                    <a:pt x="44" y="178"/>
                  </a:cubicBezTo>
                  <a:cubicBezTo>
                    <a:pt x="43" y="176"/>
                    <a:pt x="42" y="175"/>
                    <a:pt x="41" y="174"/>
                  </a:cubicBezTo>
                  <a:cubicBezTo>
                    <a:pt x="41" y="173"/>
                    <a:pt x="41" y="172"/>
                    <a:pt x="41" y="171"/>
                  </a:cubicBezTo>
                  <a:cubicBezTo>
                    <a:pt x="42" y="172"/>
                    <a:pt x="42" y="173"/>
                    <a:pt x="43" y="174"/>
                  </a:cubicBezTo>
                  <a:close/>
                  <a:moveTo>
                    <a:pt x="42" y="176"/>
                  </a:moveTo>
                  <a:cubicBezTo>
                    <a:pt x="43" y="178"/>
                    <a:pt x="44" y="180"/>
                    <a:pt x="45" y="181"/>
                  </a:cubicBezTo>
                  <a:cubicBezTo>
                    <a:pt x="46" y="183"/>
                    <a:pt x="46" y="184"/>
                    <a:pt x="47" y="186"/>
                  </a:cubicBezTo>
                  <a:cubicBezTo>
                    <a:pt x="47" y="187"/>
                    <a:pt x="46" y="188"/>
                    <a:pt x="45" y="190"/>
                  </a:cubicBezTo>
                  <a:cubicBezTo>
                    <a:pt x="44" y="187"/>
                    <a:pt x="43" y="185"/>
                    <a:pt x="42" y="182"/>
                  </a:cubicBezTo>
                  <a:cubicBezTo>
                    <a:pt x="42" y="180"/>
                    <a:pt x="42" y="178"/>
                    <a:pt x="42" y="176"/>
                  </a:cubicBezTo>
                  <a:close/>
                  <a:moveTo>
                    <a:pt x="46" y="192"/>
                  </a:moveTo>
                  <a:cubicBezTo>
                    <a:pt x="47" y="191"/>
                    <a:pt x="47" y="190"/>
                    <a:pt x="48" y="188"/>
                  </a:cubicBezTo>
                  <a:cubicBezTo>
                    <a:pt x="49" y="192"/>
                    <a:pt x="50" y="196"/>
                    <a:pt x="52" y="200"/>
                  </a:cubicBezTo>
                  <a:cubicBezTo>
                    <a:pt x="51" y="200"/>
                    <a:pt x="51" y="199"/>
                    <a:pt x="51" y="199"/>
                  </a:cubicBezTo>
                  <a:cubicBezTo>
                    <a:pt x="49" y="197"/>
                    <a:pt x="47" y="194"/>
                    <a:pt x="46" y="192"/>
                  </a:cubicBezTo>
                  <a:cubicBezTo>
                    <a:pt x="46" y="192"/>
                    <a:pt x="46" y="192"/>
                    <a:pt x="46" y="192"/>
                  </a:cubicBezTo>
                  <a:close/>
                  <a:moveTo>
                    <a:pt x="50" y="174"/>
                  </a:moveTo>
                  <a:cubicBezTo>
                    <a:pt x="50" y="171"/>
                    <a:pt x="49" y="168"/>
                    <a:pt x="48" y="165"/>
                  </a:cubicBezTo>
                  <a:cubicBezTo>
                    <a:pt x="48" y="163"/>
                    <a:pt x="48" y="162"/>
                    <a:pt x="48" y="161"/>
                  </a:cubicBezTo>
                  <a:cubicBezTo>
                    <a:pt x="48" y="161"/>
                    <a:pt x="48" y="162"/>
                    <a:pt x="49" y="162"/>
                  </a:cubicBezTo>
                  <a:cubicBezTo>
                    <a:pt x="49" y="163"/>
                    <a:pt x="49" y="163"/>
                    <a:pt x="49" y="164"/>
                  </a:cubicBezTo>
                  <a:cubicBezTo>
                    <a:pt x="49" y="165"/>
                    <a:pt x="50" y="165"/>
                    <a:pt x="50" y="165"/>
                  </a:cubicBezTo>
                  <a:cubicBezTo>
                    <a:pt x="50" y="166"/>
                    <a:pt x="49" y="166"/>
                    <a:pt x="49" y="166"/>
                  </a:cubicBezTo>
                  <a:cubicBezTo>
                    <a:pt x="49" y="167"/>
                    <a:pt x="49" y="167"/>
                    <a:pt x="50" y="167"/>
                  </a:cubicBezTo>
                  <a:cubicBezTo>
                    <a:pt x="51" y="170"/>
                    <a:pt x="52" y="173"/>
                    <a:pt x="53" y="175"/>
                  </a:cubicBezTo>
                  <a:cubicBezTo>
                    <a:pt x="53" y="176"/>
                    <a:pt x="52" y="176"/>
                    <a:pt x="52" y="176"/>
                  </a:cubicBezTo>
                  <a:cubicBezTo>
                    <a:pt x="51" y="176"/>
                    <a:pt x="51" y="175"/>
                    <a:pt x="50" y="174"/>
                  </a:cubicBezTo>
                  <a:close/>
                  <a:moveTo>
                    <a:pt x="51" y="186"/>
                  </a:moveTo>
                  <a:cubicBezTo>
                    <a:pt x="50" y="185"/>
                    <a:pt x="50" y="184"/>
                    <a:pt x="49" y="183"/>
                  </a:cubicBezTo>
                  <a:cubicBezTo>
                    <a:pt x="49" y="182"/>
                    <a:pt x="50" y="182"/>
                    <a:pt x="50" y="181"/>
                  </a:cubicBezTo>
                  <a:cubicBezTo>
                    <a:pt x="50" y="181"/>
                    <a:pt x="50" y="181"/>
                    <a:pt x="50" y="181"/>
                  </a:cubicBezTo>
                  <a:cubicBezTo>
                    <a:pt x="50" y="183"/>
                    <a:pt x="51" y="184"/>
                    <a:pt x="51" y="186"/>
                  </a:cubicBezTo>
                  <a:close/>
                  <a:moveTo>
                    <a:pt x="52" y="179"/>
                  </a:moveTo>
                  <a:cubicBezTo>
                    <a:pt x="53" y="179"/>
                    <a:pt x="53" y="179"/>
                    <a:pt x="54" y="179"/>
                  </a:cubicBezTo>
                  <a:cubicBezTo>
                    <a:pt x="54" y="179"/>
                    <a:pt x="54" y="179"/>
                    <a:pt x="55" y="180"/>
                  </a:cubicBezTo>
                  <a:cubicBezTo>
                    <a:pt x="55" y="181"/>
                    <a:pt x="56" y="183"/>
                    <a:pt x="56" y="184"/>
                  </a:cubicBezTo>
                  <a:cubicBezTo>
                    <a:pt x="56" y="184"/>
                    <a:pt x="55" y="183"/>
                    <a:pt x="55" y="183"/>
                  </a:cubicBezTo>
                  <a:cubicBezTo>
                    <a:pt x="54" y="182"/>
                    <a:pt x="53" y="181"/>
                    <a:pt x="52" y="181"/>
                  </a:cubicBezTo>
                  <a:cubicBezTo>
                    <a:pt x="52" y="180"/>
                    <a:pt x="52" y="180"/>
                    <a:pt x="52" y="179"/>
                  </a:cubicBezTo>
                  <a:cubicBezTo>
                    <a:pt x="52" y="179"/>
                    <a:pt x="52" y="179"/>
                    <a:pt x="52" y="179"/>
                  </a:cubicBezTo>
                  <a:close/>
                  <a:moveTo>
                    <a:pt x="54" y="184"/>
                  </a:moveTo>
                  <a:cubicBezTo>
                    <a:pt x="56" y="186"/>
                    <a:pt x="57" y="188"/>
                    <a:pt x="59" y="190"/>
                  </a:cubicBezTo>
                  <a:cubicBezTo>
                    <a:pt x="59" y="190"/>
                    <a:pt x="59" y="190"/>
                    <a:pt x="59" y="190"/>
                  </a:cubicBezTo>
                  <a:cubicBezTo>
                    <a:pt x="59" y="191"/>
                    <a:pt x="58" y="193"/>
                    <a:pt x="57" y="194"/>
                  </a:cubicBezTo>
                  <a:cubicBezTo>
                    <a:pt x="57" y="194"/>
                    <a:pt x="57" y="194"/>
                    <a:pt x="57" y="194"/>
                  </a:cubicBezTo>
                  <a:cubicBezTo>
                    <a:pt x="56" y="190"/>
                    <a:pt x="55" y="187"/>
                    <a:pt x="54" y="184"/>
                  </a:cubicBezTo>
                  <a:cubicBezTo>
                    <a:pt x="54" y="184"/>
                    <a:pt x="54" y="184"/>
                    <a:pt x="54" y="184"/>
                  </a:cubicBezTo>
                  <a:close/>
                  <a:moveTo>
                    <a:pt x="58" y="195"/>
                  </a:moveTo>
                  <a:cubicBezTo>
                    <a:pt x="59" y="195"/>
                    <a:pt x="60" y="194"/>
                    <a:pt x="61" y="194"/>
                  </a:cubicBezTo>
                  <a:cubicBezTo>
                    <a:pt x="63" y="195"/>
                    <a:pt x="64" y="197"/>
                    <a:pt x="65" y="198"/>
                  </a:cubicBezTo>
                  <a:cubicBezTo>
                    <a:pt x="64" y="199"/>
                    <a:pt x="64" y="200"/>
                    <a:pt x="64" y="200"/>
                  </a:cubicBezTo>
                  <a:cubicBezTo>
                    <a:pt x="62" y="199"/>
                    <a:pt x="60" y="197"/>
                    <a:pt x="58" y="195"/>
                  </a:cubicBezTo>
                  <a:close/>
                  <a:moveTo>
                    <a:pt x="63" y="193"/>
                  </a:moveTo>
                  <a:cubicBezTo>
                    <a:pt x="64" y="192"/>
                    <a:pt x="65" y="192"/>
                    <a:pt x="65" y="192"/>
                  </a:cubicBezTo>
                  <a:cubicBezTo>
                    <a:pt x="66" y="192"/>
                    <a:pt x="67" y="193"/>
                    <a:pt x="68" y="194"/>
                  </a:cubicBezTo>
                  <a:cubicBezTo>
                    <a:pt x="68" y="194"/>
                    <a:pt x="67" y="195"/>
                    <a:pt x="67" y="196"/>
                  </a:cubicBezTo>
                  <a:cubicBezTo>
                    <a:pt x="65" y="195"/>
                    <a:pt x="64" y="194"/>
                    <a:pt x="63" y="193"/>
                  </a:cubicBezTo>
                  <a:close/>
                  <a:moveTo>
                    <a:pt x="70" y="195"/>
                  </a:moveTo>
                  <a:cubicBezTo>
                    <a:pt x="70" y="196"/>
                    <a:pt x="71" y="196"/>
                    <a:pt x="72" y="197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199"/>
                    <a:pt x="72" y="199"/>
                  </a:cubicBezTo>
                  <a:cubicBezTo>
                    <a:pt x="72" y="199"/>
                    <a:pt x="72" y="199"/>
                    <a:pt x="71" y="199"/>
                  </a:cubicBezTo>
                  <a:cubicBezTo>
                    <a:pt x="71" y="199"/>
                    <a:pt x="70" y="198"/>
                    <a:pt x="69" y="198"/>
                  </a:cubicBezTo>
                  <a:cubicBezTo>
                    <a:pt x="68" y="198"/>
                    <a:pt x="68" y="198"/>
                    <a:pt x="68" y="198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8" y="196"/>
                    <a:pt x="69" y="195"/>
                    <a:pt x="70" y="195"/>
                  </a:cubicBezTo>
                  <a:close/>
                  <a:moveTo>
                    <a:pt x="67" y="190"/>
                  </a:moveTo>
                  <a:cubicBezTo>
                    <a:pt x="69" y="190"/>
                    <a:pt x="70" y="189"/>
                    <a:pt x="71" y="188"/>
                  </a:cubicBezTo>
                  <a:cubicBezTo>
                    <a:pt x="71" y="188"/>
                    <a:pt x="72" y="189"/>
                    <a:pt x="72" y="189"/>
                  </a:cubicBezTo>
                  <a:cubicBezTo>
                    <a:pt x="71" y="190"/>
                    <a:pt x="71" y="191"/>
                    <a:pt x="70" y="192"/>
                  </a:cubicBezTo>
                  <a:cubicBezTo>
                    <a:pt x="69" y="191"/>
                    <a:pt x="68" y="191"/>
                    <a:pt x="67" y="190"/>
                  </a:cubicBezTo>
                  <a:close/>
                  <a:moveTo>
                    <a:pt x="72" y="185"/>
                  </a:moveTo>
                  <a:cubicBezTo>
                    <a:pt x="71" y="184"/>
                    <a:pt x="70" y="183"/>
                    <a:pt x="68" y="181"/>
                  </a:cubicBezTo>
                  <a:cubicBezTo>
                    <a:pt x="69" y="181"/>
                    <a:pt x="69" y="181"/>
                    <a:pt x="69" y="180"/>
                  </a:cubicBezTo>
                  <a:cubicBezTo>
                    <a:pt x="70" y="181"/>
                    <a:pt x="71" y="181"/>
                    <a:pt x="72" y="182"/>
                  </a:cubicBezTo>
                  <a:cubicBezTo>
                    <a:pt x="72" y="182"/>
                    <a:pt x="73" y="182"/>
                    <a:pt x="73" y="182"/>
                  </a:cubicBezTo>
                  <a:cubicBezTo>
                    <a:pt x="73" y="183"/>
                    <a:pt x="73" y="184"/>
                    <a:pt x="73" y="184"/>
                  </a:cubicBezTo>
                  <a:cubicBezTo>
                    <a:pt x="73" y="185"/>
                    <a:pt x="72" y="185"/>
                    <a:pt x="72" y="185"/>
                  </a:cubicBezTo>
                  <a:close/>
                  <a:moveTo>
                    <a:pt x="71" y="151"/>
                  </a:moveTo>
                  <a:cubicBezTo>
                    <a:pt x="72" y="150"/>
                    <a:pt x="72" y="150"/>
                    <a:pt x="73" y="149"/>
                  </a:cubicBezTo>
                  <a:cubicBezTo>
                    <a:pt x="73" y="149"/>
                    <a:pt x="73" y="150"/>
                    <a:pt x="73" y="150"/>
                  </a:cubicBezTo>
                  <a:cubicBezTo>
                    <a:pt x="72" y="150"/>
                    <a:pt x="72" y="151"/>
                    <a:pt x="71" y="151"/>
                  </a:cubicBezTo>
                  <a:close/>
                  <a:moveTo>
                    <a:pt x="72" y="119"/>
                  </a:moveTo>
                  <a:cubicBezTo>
                    <a:pt x="72" y="119"/>
                    <a:pt x="71" y="120"/>
                    <a:pt x="71" y="120"/>
                  </a:cubicBezTo>
                  <a:cubicBezTo>
                    <a:pt x="72" y="119"/>
                    <a:pt x="72" y="118"/>
                    <a:pt x="72" y="118"/>
                  </a:cubicBezTo>
                  <a:cubicBezTo>
                    <a:pt x="73" y="117"/>
                    <a:pt x="73" y="117"/>
                    <a:pt x="74" y="116"/>
                  </a:cubicBezTo>
                  <a:cubicBezTo>
                    <a:pt x="74" y="116"/>
                    <a:pt x="74" y="116"/>
                    <a:pt x="74" y="116"/>
                  </a:cubicBezTo>
                  <a:cubicBezTo>
                    <a:pt x="73" y="117"/>
                    <a:pt x="72" y="118"/>
                    <a:pt x="72" y="119"/>
                  </a:cubicBezTo>
                  <a:close/>
                  <a:moveTo>
                    <a:pt x="78" y="130"/>
                  </a:moveTo>
                  <a:cubicBezTo>
                    <a:pt x="78" y="131"/>
                    <a:pt x="79" y="132"/>
                    <a:pt x="79" y="134"/>
                  </a:cubicBezTo>
                  <a:cubicBezTo>
                    <a:pt x="77" y="135"/>
                    <a:pt x="75" y="136"/>
                    <a:pt x="74" y="137"/>
                  </a:cubicBezTo>
                  <a:cubicBezTo>
                    <a:pt x="73" y="137"/>
                    <a:pt x="73" y="136"/>
                    <a:pt x="73" y="135"/>
                  </a:cubicBezTo>
                  <a:cubicBezTo>
                    <a:pt x="75" y="134"/>
                    <a:pt x="76" y="132"/>
                    <a:pt x="78" y="130"/>
                  </a:cubicBezTo>
                  <a:close/>
                  <a:moveTo>
                    <a:pt x="75" y="140"/>
                  </a:moveTo>
                  <a:cubicBezTo>
                    <a:pt x="76" y="140"/>
                    <a:pt x="77" y="139"/>
                    <a:pt x="78" y="138"/>
                  </a:cubicBezTo>
                  <a:cubicBezTo>
                    <a:pt x="77" y="139"/>
                    <a:pt x="76" y="141"/>
                    <a:pt x="75" y="142"/>
                  </a:cubicBezTo>
                  <a:cubicBezTo>
                    <a:pt x="75" y="142"/>
                    <a:pt x="74" y="142"/>
                    <a:pt x="74" y="141"/>
                  </a:cubicBezTo>
                  <a:cubicBezTo>
                    <a:pt x="75" y="141"/>
                    <a:pt x="75" y="141"/>
                    <a:pt x="75" y="140"/>
                  </a:cubicBezTo>
                  <a:close/>
                  <a:moveTo>
                    <a:pt x="80" y="138"/>
                  </a:moveTo>
                  <a:cubicBezTo>
                    <a:pt x="80" y="139"/>
                    <a:pt x="80" y="139"/>
                    <a:pt x="80" y="140"/>
                  </a:cubicBezTo>
                  <a:cubicBezTo>
                    <a:pt x="79" y="142"/>
                    <a:pt x="77" y="143"/>
                    <a:pt x="76" y="145"/>
                  </a:cubicBezTo>
                  <a:cubicBezTo>
                    <a:pt x="77" y="142"/>
                    <a:pt x="79" y="140"/>
                    <a:pt x="80" y="138"/>
                  </a:cubicBezTo>
                  <a:close/>
                  <a:moveTo>
                    <a:pt x="78" y="145"/>
                  </a:moveTo>
                  <a:cubicBezTo>
                    <a:pt x="78" y="145"/>
                    <a:pt x="78" y="145"/>
                    <a:pt x="78" y="145"/>
                  </a:cubicBezTo>
                  <a:cubicBezTo>
                    <a:pt x="77" y="146"/>
                    <a:pt x="77" y="146"/>
                    <a:pt x="76" y="147"/>
                  </a:cubicBezTo>
                  <a:cubicBezTo>
                    <a:pt x="76" y="147"/>
                    <a:pt x="76" y="147"/>
                    <a:pt x="76" y="147"/>
                  </a:cubicBezTo>
                  <a:cubicBezTo>
                    <a:pt x="77" y="146"/>
                    <a:pt x="77" y="145"/>
                    <a:pt x="78" y="145"/>
                  </a:cubicBezTo>
                  <a:close/>
                  <a:moveTo>
                    <a:pt x="78" y="166"/>
                  </a:moveTo>
                  <a:cubicBezTo>
                    <a:pt x="78" y="166"/>
                    <a:pt x="78" y="167"/>
                    <a:pt x="79" y="167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8"/>
                    <a:pt x="78" y="168"/>
                    <a:pt x="78" y="168"/>
                  </a:cubicBezTo>
                  <a:cubicBezTo>
                    <a:pt x="78" y="167"/>
                    <a:pt x="78" y="167"/>
                    <a:pt x="78" y="166"/>
                  </a:cubicBezTo>
                  <a:cubicBezTo>
                    <a:pt x="78" y="166"/>
                    <a:pt x="78" y="166"/>
                    <a:pt x="78" y="166"/>
                  </a:cubicBezTo>
                  <a:close/>
                  <a:moveTo>
                    <a:pt x="78" y="155"/>
                  </a:moveTo>
                  <a:cubicBezTo>
                    <a:pt x="80" y="153"/>
                    <a:pt x="81" y="152"/>
                    <a:pt x="83" y="151"/>
                  </a:cubicBezTo>
                  <a:cubicBezTo>
                    <a:pt x="83" y="152"/>
                    <a:pt x="83" y="153"/>
                    <a:pt x="83" y="154"/>
                  </a:cubicBezTo>
                  <a:cubicBezTo>
                    <a:pt x="82" y="156"/>
                    <a:pt x="81" y="157"/>
                    <a:pt x="80" y="159"/>
                  </a:cubicBezTo>
                  <a:cubicBezTo>
                    <a:pt x="79" y="158"/>
                    <a:pt x="79" y="156"/>
                    <a:pt x="78" y="155"/>
                  </a:cubicBezTo>
                  <a:close/>
                  <a:moveTo>
                    <a:pt x="85" y="152"/>
                  </a:moveTo>
                  <a:cubicBezTo>
                    <a:pt x="85" y="151"/>
                    <a:pt x="84" y="150"/>
                    <a:pt x="84" y="149"/>
                  </a:cubicBezTo>
                  <a:cubicBezTo>
                    <a:pt x="85" y="149"/>
                    <a:pt x="85" y="149"/>
                    <a:pt x="85" y="148"/>
                  </a:cubicBezTo>
                  <a:cubicBezTo>
                    <a:pt x="85" y="149"/>
                    <a:pt x="85" y="149"/>
                    <a:pt x="85" y="149"/>
                  </a:cubicBezTo>
                  <a:cubicBezTo>
                    <a:pt x="85" y="149"/>
                    <a:pt x="85" y="150"/>
                    <a:pt x="86" y="150"/>
                  </a:cubicBezTo>
                  <a:cubicBezTo>
                    <a:pt x="86" y="150"/>
                    <a:pt x="86" y="150"/>
                    <a:pt x="87" y="150"/>
                  </a:cubicBezTo>
                  <a:cubicBezTo>
                    <a:pt x="86" y="151"/>
                    <a:pt x="85" y="151"/>
                    <a:pt x="85" y="152"/>
                  </a:cubicBezTo>
                  <a:close/>
                  <a:moveTo>
                    <a:pt x="85" y="156"/>
                  </a:moveTo>
                  <a:cubicBezTo>
                    <a:pt x="85" y="155"/>
                    <a:pt x="85" y="155"/>
                    <a:pt x="85" y="155"/>
                  </a:cubicBezTo>
                  <a:cubicBezTo>
                    <a:pt x="86" y="154"/>
                    <a:pt x="86" y="153"/>
                    <a:pt x="87" y="153"/>
                  </a:cubicBezTo>
                  <a:cubicBezTo>
                    <a:pt x="87" y="153"/>
                    <a:pt x="88" y="153"/>
                    <a:pt x="88" y="152"/>
                  </a:cubicBezTo>
                  <a:cubicBezTo>
                    <a:pt x="89" y="151"/>
                    <a:pt x="90" y="150"/>
                    <a:pt x="92" y="148"/>
                  </a:cubicBezTo>
                  <a:cubicBezTo>
                    <a:pt x="92" y="148"/>
                    <a:pt x="92" y="148"/>
                    <a:pt x="93" y="148"/>
                  </a:cubicBezTo>
                  <a:cubicBezTo>
                    <a:pt x="92" y="148"/>
                    <a:pt x="92" y="149"/>
                    <a:pt x="92" y="149"/>
                  </a:cubicBezTo>
                  <a:cubicBezTo>
                    <a:pt x="90" y="151"/>
                    <a:pt x="88" y="153"/>
                    <a:pt x="85" y="156"/>
                  </a:cubicBezTo>
                  <a:close/>
                  <a:moveTo>
                    <a:pt x="86" y="182"/>
                  </a:moveTo>
                  <a:cubicBezTo>
                    <a:pt x="86" y="182"/>
                    <a:pt x="86" y="182"/>
                    <a:pt x="86" y="182"/>
                  </a:cubicBezTo>
                  <a:cubicBezTo>
                    <a:pt x="86" y="182"/>
                    <a:pt x="85" y="181"/>
                    <a:pt x="85" y="181"/>
                  </a:cubicBezTo>
                  <a:cubicBezTo>
                    <a:pt x="85" y="180"/>
                    <a:pt x="86" y="180"/>
                    <a:pt x="86" y="179"/>
                  </a:cubicBezTo>
                  <a:cubicBezTo>
                    <a:pt x="86" y="180"/>
                    <a:pt x="86" y="181"/>
                    <a:pt x="86" y="182"/>
                  </a:cubicBezTo>
                  <a:close/>
                  <a:moveTo>
                    <a:pt x="88" y="160"/>
                  </a:moveTo>
                  <a:cubicBezTo>
                    <a:pt x="92" y="158"/>
                    <a:pt x="95" y="156"/>
                    <a:pt x="99" y="154"/>
                  </a:cubicBezTo>
                  <a:cubicBezTo>
                    <a:pt x="98" y="155"/>
                    <a:pt x="97" y="156"/>
                    <a:pt x="96" y="157"/>
                  </a:cubicBezTo>
                  <a:cubicBezTo>
                    <a:pt x="93" y="159"/>
                    <a:pt x="90" y="161"/>
                    <a:pt x="87" y="163"/>
                  </a:cubicBezTo>
                  <a:cubicBezTo>
                    <a:pt x="87" y="163"/>
                    <a:pt x="86" y="162"/>
                    <a:pt x="86" y="162"/>
                  </a:cubicBezTo>
                  <a:cubicBezTo>
                    <a:pt x="87" y="161"/>
                    <a:pt x="88" y="160"/>
                    <a:pt x="88" y="160"/>
                  </a:cubicBezTo>
                  <a:close/>
                  <a:moveTo>
                    <a:pt x="88" y="168"/>
                  </a:moveTo>
                  <a:cubicBezTo>
                    <a:pt x="90" y="166"/>
                    <a:pt x="92" y="165"/>
                    <a:pt x="94" y="163"/>
                  </a:cubicBezTo>
                  <a:cubicBezTo>
                    <a:pt x="92" y="165"/>
                    <a:pt x="90" y="167"/>
                    <a:pt x="87" y="169"/>
                  </a:cubicBezTo>
                  <a:cubicBezTo>
                    <a:pt x="87" y="169"/>
                    <a:pt x="87" y="169"/>
                    <a:pt x="87" y="169"/>
                  </a:cubicBezTo>
                  <a:cubicBezTo>
                    <a:pt x="88" y="169"/>
                    <a:pt x="88" y="168"/>
                    <a:pt x="88" y="168"/>
                  </a:cubicBezTo>
                  <a:close/>
                  <a:moveTo>
                    <a:pt x="97" y="177"/>
                  </a:moveTo>
                  <a:cubicBezTo>
                    <a:pt x="99" y="175"/>
                    <a:pt x="101" y="174"/>
                    <a:pt x="103" y="173"/>
                  </a:cubicBezTo>
                  <a:cubicBezTo>
                    <a:pt x="101" y="175"/>
                    <a:pt x="99" y="177"/>
                    <a:pt x="97" y="179"/>
                  </a:cubicBezTo>
                  <a:cubicBezTo>
                    <a:pt x="96" y="179"/>
                    <a:pt x="95" y="180"/>
                    <a:pt x="94" y="180"/>
                  </a:cubicBezTo>
                  <a:cubicBezTo>
                    <a:pt x="95" y="179"/>
                    <a:pt x="96" y="178"/>
                    <a:pt x="97" y="177"/>
                  </a:cubicBezTo>
                  <a:close/>
                  <a:moveTo>
                    <a:pt x="102" y="157"/>
                  </a:moveTo>
                  <a:cubicBezTo>
                    <a:pt x="99" y="158"/>
                    <a:pt x="97" y="160"/>
                    <a:pt x="95" y="161"/>
                  </a:cubicBezTo>
                  <a:cubicBezTo>
                    <a:pt x="95" y="161"/>
                    <a:pt x="95" y="161"/>
                    <a:pt x="94" y="161"/>
                  </a:cubicBezTo>
                  <a:cubicBezTo>
                    <a:pt x="95" y="160"/>
                    <a:pt x="96" y="159"/>
                    <a:pt x="97" y="158"/>
                  </a:cubicBezTo>
                  <a:cubicBezTo>
                    <a:pt x="99" y="157"/>
                    <a:pt x="102" y="155"/>
                    <a:pt x="105" y="154"/>
                  </a:cubicBezTo>
                  <a:cubicBezTo>
                    <a:pt x="104" y="155"/>
                    <a:pt x="103" y="156"/>
                    <a:pt x="102" y="157"/>
                  </a:cubicBezTo>
                  <a:close/>
                  <a:moveTo>
                    <a:pt x="106" y="167"/>
                  </a:moveTo>
                  <a:cubicBezTo>
                    <a:pt x="108" y="166"/>
                    <a:pt x="110" y="165"/>
                    <a:pt x="112" y="164"/>
                  </a:cubicBezTo>
                  <a:cubicBezTo>
                    <a:pt x="111" y="165"/>
                    <a:pt x="110" y="166"/>
                    <a:pt x="109" y="167"/>
                  </a:cubicBezTo>
                  <a:cubicBezTo>
                    <a:pt x="107" y="168"/>
                    <a:pt x="105" y="170"/>
                    <a:pt x="103" y="171"/>
                  </a:cubicBezTo>
                  <a:cubicBezTo>
                    <a:pt x="104" y="170"/>
                    <a:pt x="105" y="168"/>
                    <a:pt x="106" y="167"/>
                  </a:cubicBezTo>
                  <a:close/>
                  <a:moveTo>
                    <a:pt x="109" y="171"/>
                  </a:moveTo>
                  <a:cubicBezTo>
                    <a:pt x="110" y="170"/>
                    <a:pt x="111" y="169"/>
                    <a:pt x="112" y="168"/>
                  </a:cubicBezTo>
                  <a:cubicBezTo>
                    <a:pt x="114" y="167"/>
                    <a:pt x="117" y="165"/>
                    <a:pt x="119" y="164"/>
                  </a:cubicBezTo>
                  <a:cubicBezTo>
                    <a:pt x="116" y="167"/>
                    <a:pt x="113" y="169"/>
                    <a:pt x="110" y="172"/>
                  </a:cubicBezTo>
                  <a:cubicBezTo>
                    <a:pt x="108" y="173"/>
                    <a:pt x="107" y="174"/>
                    <a:pt x="105" y="175"/>
                  </a:cubicBezTo>
                  <a:cubicBezTo>
                    <a:pt x="106" y="174"/>
                    <a:pt x="107" y="172"/>
                    <a:pt x="109" y="171"/>
                  </a:cubicBezTo>
                  <a:close/>
                  <a:moveTo>
                    <a:pt x="105" y="184"/>
                  </a:moveTo>
                  <a:cubicBezTo>
                    <a:pt x="106" y="183"/>
                    <a:pt x="107" y="183"/>
                    <a:pt x="108" y="183"/>
                  </a:cubicBezTo>
                  <a:cubicBezTo>
                    <a:pt x="106" y="184"/>
                    <a:pt x="104" y="186"/>
                    <a:pt x="102" y="187"/>
                  </a:cubicBezTo>
                  <a:cubicBezTo>
                    <a:pt x="103" y="186"/>
                    <a:pt x="104" y="185"/>
                    <a:pt x="105" y="184"/>
                  </a:cubicBezTo>
                  <a:close/>
                  <a:moveTo>
                    <a:pt x="103" y="196"/>
                  </a:moveTo>
                  <a:cubicBezTo>
                    <a:pt x="103" y="196"/>
                    <a:pt x="102" y="196"/>
                    <a:pt x="101" y="196"/>
                  </a:cubicBezTo>
                  <a:cubicBezTo>
                    <a:pt x="101" y="196"/>
                    <a:pt x="100" y="196"/>
                    <a:pt x="100" y="196"/>
                  </a:cubicBezTo>
                  <a:cubicBezTo>
                    <a:pt x="101" y="195"/>
                    <a:pt x="101" y="195"/>
                    <a:pt x="101" y="194"/>
                  </a:cubicBezTo>
                  <a:cubicBezTo>
                    <a:pt x="102" y="195"/>
                    <a:pt x="103" y="195"/>
                    <a:pt x="103" y="196"/>
                  </a:cubicBezTo>
                  <a:close/>
                  <a:moveTo>
                    <a:pt x="102" y="202"/>
                  </a:moveTo>
                  <a:cubicBezTo>
                    <a:pt x="101" y="202"/>
                    <a:pt x="100" y="203"/>
                    <a:pt x="99" y="204"/>
                  </a:cubicBezTo>
                  <a:cubicBezTo>
                    <a:pt x="99" y="204"/>
                    <a:pt x="99" y="204"/>
                    <a:pt x="99" y="203"/>
                  </a:cubicBezTo>
                  <a:cubicBezTo>
                    <a:pt x="99" y="203"/>
                    <a:pt x="99" y="203"/>
                    <a:pt x="99" y="203"/>
                  </a:cubicBezTo>
                  <a:cubicBezTo>
                    <a:pt x="100" y="203"/>
                    <a:pt x="100" y="202"/>
                    <a:pt x="101" y="201"/>
                  </a:cubicBezTo>
                  <a:cubicBezTo>
                    <a:pt x="101" y="201"/>
                    <a:pt x="101" y="202"/>
                    <a:pt x="102" y="202"/>
                  </a:cubicBezTo>
                  <a:close/>
                  <a:moveTo>
                    <a:pt x="99" y="188"/>
                  </a:moveTo>
                  <a:cubicBezTo>
                    <a:pt x="98" y="188"/>
                    <a:pt x="97" y="189"/>
                    <a:pt x="97" y="190"/>
                  </a:cubicBezTo>
                  <a:cubicBezTo>
                    <a:pt x="95" y="189"/>
                    <a:pt x="95" y="189"/>
                    <a:pt x="95" y="189"/>
                  </a:cubicBezTo>
                  <a:cubicBezTo>
                    <a:pt x="96" y="189"/>
                    <a:pt x="97" y="188"/>
                    <a:pt x="97" y="187"/>
                  </a:cubicBezTo>
                  <a:cubicBezTo>
                    <a:pt x="97" y="187"/>
                    <a:pt x="98" y="187"/>
                    <a:pt x="98" y="187"/>
                  </a:cubicBezTo>
                  <a:cubicBezTo>
                    <a:pt x="99" y="187"/>
                    <a:pt x="100" y="186"/>
                    <a:pt x="100" y="186"/>
                  </a:cubicBezTo>
                  <a:cubicBezTo>
                    <a:pt x="100" y="187"/>
                    <a:pt x="99" y="187"/>
                    <a:pt x="99" y="188"/>
                  </a:cubicBezTo>
                  <a:close/>
                  <a:moveTo>
                    <a:pt x="98" y="200"/>
                  </a:moveTo>
                  <a:cubicBezTo>
                    <a:pt x="99" y="200"/>
                    <a:pt x="99" y="200"/>
                    <a:pt x="99" y="200"/>
                  </a:cubicBezTo>
                  <a:cubicBezTo>
                    <a:pt x="98" y="201"/>
                    <a:pt x="98" y="202"/>
                    <a:pt x="97" y="202"/>
                  </a:cubicBezTo>
                  <a:cubicBezTo>
                    <a:pt x="96" y="202"/>
                    <a:pt x="96" y="201"/>
                    <a:pt x="95" y="201"/>
                  </a:cubicBezTo>
                  <a:cubicBezTo>
                    <a:pt x="95" y="201"/>
                    <a:pt x="95" y="201"/>
                    <a:pt x="95" y="201"/>
                  </a:cubicBezTo>
                  <a:cubicBezTo>
                    <a:pt x="96" y="200"/>
                    <a:pt x="97" y="200"/>
                    <a:pt x="98" y="200"/>
                  </a:cubicBezTo>
                  <a:close/>
                  <a:moveTo>
                    <a:pt x="98" y="206"/>
                  </a:moveTo>
                  <a:cubicBezTo>
                    <a:pt x="99" y="207"/>
                    <a:pt x="100" y="208"/>
                    <a:pt x="102" y="209"/>
                  </a:cubicBezTo>
                  <a:cubicBezTo>
                    <a:pt x="102" y="209"/>
                    <a:pt x="102" y="209"/>
                    <a:pt x="101" y="209"/>
                  </a:cubicBezTo>
                  <a:cubicBezTo>
                    <a:pt x="100" y="208"/>
                    <a:pt x="99" y="207"/>
                    <a:pt x="98" y="206"/>
                  </a:cubicBezTo>
                  <a:cubicBezTo>
                    <a:pt x="98" y="206"/>
                    <a:pt x="98" y="206"/>
                    <a:pt x="98" y="206"/>
                  </a:cubicBezTo>
                  <a:close/>
                  <a:moveTo>
                    <a:pt x="100" y="205"/>
                  </a:moveTo>
                  <a:cubicBezTo>
                    <a:pt x="101" y="204"/>
                    <a:pt x="102" y="203"/>
                    <a:pt x="103" y="203"/>
                  </a:cubicBezTo>
                  <a:cubicBezTo>
                    <a:pt x="104" y="203"/>
                    <a:pt x="106" y="204"/>
                    <a:pt x="107" y="205"/>
                  </a:cubicBezTo>
                  <a:cubicBezTo>
                    <a:pt x="107" y="205"/>
                    <a:pt x="106" y="205"/>
                    <a:pt x="106" y="206"/>
                  </a:cubicBezTo>
                  <a:cubicBezTo>
                    <a:pt x="106" y="206"/>
                    <a:pt x="105" y="207"/>
                    <a:pt x="104" y="207"/>
                  </a:cubicBezTo>
                  <a:cubicBezTo>
                    <a:pt x="103" y="206"/>
                    <a:pt x="102" y="205"/>
                    <a:pt x="100" y="205"/>
                  </a:cubicBezTo>
                  <a:close/>
                  <a:moveTo>
                    <a:pt x="104" y="213"/>
                  </a:moveTo>
                  <a:cubicBezTo>
                    <a:pt x="105" y="214"/>
                    <a:pt x="106" y="214"/>
                    <a:pt x="107" y="215"/>
                  </a:cubicBezTo>
                  <a:cubicBezTo>
                    <a:pt x="106" y="215"/>
                    <a:pt x="106" y="216"/>
                    <a:pt x="105" y="216"/>
                  </a:cubicBezTo>
                  <a:cubicBezTo>
                    <a:pt x="104" y="215"/>
                    <a:pt x="103" y="215"/>
                    <a:pt x="103" y="214"/>
                  </a:cubicBezTo>
                  <a:cubicBezTo>
                    <a:pt x="103" y="214"/>
                    <a:pt x="104" y="214"/>
                    <a:pt x="104" y="213"/>
                  </a:cubicBezTo>
                  <a:close/>
                  <a:moveTo>
                    <a:pt x="106" y="212"/>
                  </a:moveTo>
                  <a:cubicBezTo>
                    <a:pt x="106" y="212"/>
                    <a:pt x="106" y="212"/>
                    <a:pt x="106" y="212"/>
                  </a:cubicBezTo>
                  <a:cubicBezTo>
                    <a:pt x="107" y="212"/>
                    <a:pt x="108" y="213"/>
                    <a:pt x="108" y="213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07" y="213"/>
                    <a:pt x="106" y="213"/>
                    <a:pt x="106" y="212"/>
                  </a:cubicBezTo>
                  <a:close/>
                  <a:moveTo>
                    <a:pt x="107" y="200"/>
                  </a:moveTo>
                  <a:cubicBezTo>
                    <a:pt x="107" y="199"/>
                    <a:pt x="108" y="199"/>
                    <a:pt x="108" y="198"/>
                  </a:cubicBezTo>
                  <a:cubicBezTo>
                    <a:pt x="109" y="199"/>
                    <a:pt x="110" y="200"/>
                    <a:pt x="112" y="201"/>
                  </a:cubicBezTo>
                  <a:cubicBezTo>
                    <a:pt x="111" y="201"/>
                    <a:pt x="111" y="201"/>
                    <a:pt x="110" y="202"/>
                  </a:cubicBezTo>
                  <a:cubicBezTo>
                    <a:pt x="109" y="201"/>
                    <a:pt x="108" y="200"/>
                    <a:pt x="107" y="200"/>
                  </a:cubicBezTo>
                  <a:close/>
                  <a:moveTo>
                    <a:pt x="109" y="197"/>
                  </a:moveTo>
                  <a:cubicBezTo>
                    <a:pt x="111" y="196"/>
                    <a:pt x="113" y="194"/>
                    <a:pt x="114" y="193"/>
                  </a:cubicBezTo>
                  <a:cubicBezTo>
                    <a:pt x="117" y="191"/>
                    <a:pt x="120" y="190"/>
                    <a:pt x="123" y="188"/>
                  </a:cubicBezTo>
                  <a:cubicBezTo>
                    <a:pt x="121" y="191"/>
                    <a:pt x="118" y="194"/>
                    <a:pt x="115" y="197"/>
                  </a:cubicBezTo>
                  <a:cubicBezTo>
                    <a:pt x="115" y="197"/>
                    <a:pt x="115" y="197"/>
                    <a:pt x="115" y="197"/>
                  </a:cubicBezTo>
                  <a:cubicBezTo>
                    <a:pt x="114" y="198"/>
                    <a:pt x="113" y="199"/>
                    <a:pt x="113" y="200"/>
                  </a:cubicBezTo>
                  <a:cubicBezTo>
                    <a:pt x="111" y="199"/>
                    <a:pt x="110" y="198"/>
                    <a:pt x="109" y="197"/>
                  </a:cubicBezTo>
                  <a:close/>
                  <a:moveTo>
                    <a:pt x="113" y="202"/>
                  </a:moveTo>
                  <a:cubicBezTo>
                    <a:pt x="113" y="202"/>
                    <a:pt x="113" y="202"/>
                    <a:pt x="113" y="202"/>
                  </a:cubicBezTo>
                  <a:cubicBezTo>
                    <a:pt x="114" y="202"/>
                    <a:pt x="115" y="203"/>
                    <a:pt x="115" y="203"/>
                  </a:cubicBezTo>
                  <a:cubicBezTo>
                    <a:pt x="115" y="203"/>
                    <a:pt x="114" y="204"/>
                    <a:pt x="114" y="204"/>
                  </a:cubicBezTo>
                  <a:cubicBezTo>
                    <a:pt x="114" y="204"/>
                    <a:pt x="114" y="204"/>
                    <a:pt x="114" y="204"/>
                  </a:cubicBezTo>
                  <a:cubicBezTo>
                    <a:pt x="113" y="204"/>
                    <a:pt x="113" y="203"/>
                    <a:pt x="112" y="203"/>
                  </a:cubicBezTo>
                  <a:cubicBezTo>
                    <a:pt x="112" y="203"/>
                    <a:pt x="113" y="203"/>
                    <a:pt x="113" y="202"/>
                  </a:cubicBezTo>
                  <a:close/>
                  <a:moveTo>
                    <a:pt x="120" y="203"/>
                  </a:moveTo>
                  <a:cubicBezTo>
                    <a:pt x="122" y="202"/>
                    <a:pt x="124" y="201"/>
                    <a:pt x="126" y="200"/>
                  </a:cubicBezTo>
                  <a:cubicBezTo>
                    <a:pt x="124" y="201"/>
                    <a:pt x="122" y="203"/>
                    <a:pt x="120" y="205"/>
                  </a:cubicBezTo>
                  <a:cubicBezTo>
                    <a:pt x="120" y="205"/>
                    <a:pt x="120" y="204"/>
                    <a:pt x="119" y="204"/>
                  </a:cubicBezTo>
                  <a:cubicBezTo>
                    <a:pt x="120" y="204"/>
                    <a:pt x="120" y="203"/>
                    <a:pt x="120" y="203"/>
                  </a:cubicBezTo>
                  <a:close/>
                  <a:moveTo>
                    <a:pt x="125" y="204"/>
                  </a:moveTo>
                  <a:cubicBezTo>
                    <a:pt x="127" y="202"/>
                    <a:pt x="128" y="201"/>
                    <a:pt x="129" y="200"/>
                  </a:cubicBezTo>
                  <a:cubicBezTo>
                    <a:pt x="128" y="201"/>
                    <a:pt x="127" y="203"/>
                    <a:pt x="126" y="204"/>
                  </a:cubicBezTo>
                  <a:cubicBezTo>
                    <a:pt x="125" y="205"/>
                    <a:pt x="124" y="206"/>
                    <a:pt x="123" y="206"/>
                  </a:cubicBezTo>
                  <a:cubicBezTo>
                    <a:pt x="123" y="206"/>
                    <a:pt x="122" y="206"/>
                    <a:pt x="122" y="206"/>
                  </a:cubicBezTo>
                  <a:cubicBezTo>
                    <a:pt x="123" y="205"/>
                    <a:pt x="124" y="205"/>
                    <a:pt x="125" y="204"/>
                  </a:cubicBezTo>
                  <a:close/>
                  <a:moveTo>
                    <a:pt x="127" y="206"/>
                  </a:moveTo>
                  <a:cubicBezTo>
                    <a:pt x="129" y="205"/>
                    <a:pt x="131" y="204"/>
                    <a:pt x="132" y="203"/>
                  </a:cubicBezTo>
                  <a:cubicBezTo>
                    <a:pt x="131" y="204"/>
                    <a:pt x="130" y="205"/>
                    <a:pt x="129" y="206"/>
                  </a:cubicBezTo>
                  <a:cubicBezTo>
                    <a:pt x="128" y="207"/>
                    <a:pt x="127" y="208"/>
                    <a:pt x="125" y="209"/>
                  </a:cubicBezTo>
                  <a:cubicBezTo>
                    <a:pt x="125" y="209"/>
                    <a:pt x="125" y="208"/>
                    <a:pt x="125" y="208"/>
                  </a:cubicBezTo>
                  <a:cubicBezTo>
                    <a:pt x="126" y="208"/>
                    <a:pt x="126" y="207"/>
                    <a:pt x="127" y="206"/>
                  </a:cubicBezTo>
                  <a:close/>
                  <a:moveTo>
                    <a:pt x="147" y="192"/>
                  </a:moveTo>
                  <a:cubicBezTo>
                    <a:pt x="151" y="189"/>
                    <a:pt x="154" y="185"/>
                    <a:pt x="158" y="182"/>
                  </a:cubicBezTo>
                  <a:cubicBezTo>
                    <a:pt x="159" y="182"/>
                    <a:pt x="160" y="181"/>
                    <a:pt x="161" y="181"/>
                  </a:cubicBezTo>
                  <a:cubicBezTo>
                    <a:pt x="160" y="182"/>
                    <a:pt x="159" y="183"/>
                    <a:pt x="158" y="184"/>
                  </a:cubicBezTo>
                  <a:cubicBezTo>
                    <a:pt x="156" y="186"/>
                    <a:pt x="154" y="187"/>
                    <a:pt x="152" y="189"/>
                  </a:cubicBezTo>
                  <a:cubicBezTo>
                    <a:pt x="150" y="190"/>
                    <a:pt x="149" y="191"/>
                    <a:pt x="147" y="192"/>
                  </a:cubicBezTo>
                  <a:close/>
                  <a:moveTo>
                    <a:pt x="153" y="199"/>
                  </a:moveTo>
                  <a:cubicBezTo>
                    <a:pt x="155" y="198"/>
                    <a:pt x="156" y="197"/>
                    <a:pt x="157" y="197"/>
                  </a:cubicBezTo>
                  <a:cubicBezTo>
                    <a:pt x="155" y="198"/>
                    <a:pt x="153" y="199"/>
                    <a:pt x="151" y="201"/>
                  </a:cubicBezTo>
                  <a:cubicBezTo>
                    <a:pt x="152" y="200"/>
                    <a:pt x="153" y="199"/>
                    <a:pt x="153" y="199"/>
                  </a:cubicBezTo>
                  <a:close/>
                  <a:moveTo>
                    <a:pt x="155" y="195"/>
                  </a:moveTo>
                  <a:cubicBezTo>
                    <a:pt x="154" y="195"/>
                    <a:pt x="153" y="196"/>
                    <a:pt x="153" y="196"/>
                  </a:cubicBezTo>
                  <a:cubicBezTo>
                    <a:pt x="157" y="192"/>
                    <a:pt x="161" y="187"/>
                    <a:pt x="166" y="183"/>
                  </a:cubicBezTo>
                  <a:cubicBezTo>
                    <a:pt x="165" y="183"/>
                    <a:pt x="165" y="184"/>
                    <a:pt x="164" y="185"/>
                  </a:cubicBezTo>
                  <a:cubicBezTo>
                    <a:pt x="161" y="188"/>
                    <a:pt x="158" y="191"/>
                    <a:pt x="155" y="195"/>
                  </a:cubicBezTo>
                  <a:close/>
                  <a:moveTo>
                    <a:pt x="178" y="173"/>
                  </a:moveTo>
                  <a:cubicBezTo>
                    <a:pt x="178" y="173"/>
                    <a:pt x="178" y="173"/>
                    <a:pt x="178" y="173"/>
                  </a:cubicBezTo>
                  <a:cubicBezTo>
                    <a:pt x="176" y="176"/>
                    <a:pt x="174" y="180"/>
                    <a:pt x="172" y="184"/>
                  </a:cubicBezTo>
                  <a:cubicBezTo>
                    <a:pt x="169" y="186"/>
                    <a:pt x="165" y="188"/>
                    <a:pt x="162" y="190"/>
                  </a:cubicBezTo>
                  <a:cubicBezTo>
                    <a:pt x="167" y="184"/>
                    <a:pt x="173" y="179"/>
                    <a:pt x="178" y="173"/>
                  </a:cubicBezTo>
                  <a:close/>
                  <a:moveTo>
                    <a:pt x="183" y="168"/>
                  </a:moveTo>
                  <a:cubicBezTo>
                    <a:pt x="185" y="166"/>
                    <a:pt x="187" y="164"/>
                    <a:pt x="189" y="163"/>
                  </a:cubicBezTo>
                  <a:cubicBezTo>
                    <a:pt x="189" y="163"/>
                    <a:pt x="189" y="162"/>
                    <a:pt x="189" y="162"/>
                  </a:cubicBezTo>
                  <a:cubicBezTo>
                    <a:pt x="185" y="168"/>
                    <a:pt x="180" y="174"/>
                    <a:pt x="176" y="180"/>
                  </a:cubicBezTo>
                  <a:cubicBezTo>
                    <a:pt x="178" y="176"/>
                    <a:pt x="181" y="172"/>
                    <a:pt x="183" y="168"/>
                  </a:cubicBezTo>
                  <a:close/>
                  <a:moveTo>
                    <a:pt x="178" y="198"/>
                  </a:moveTo>
                  <a:cubicBezTo>
                    <a:pt x="178" y="197"/>
                    <a:pt x="179" y="197"/>
                    <a:pt x="180" y="196"/>
                  </a:cubicBezTo>
                  <a:cubicBezTo>
                    <a:pt x="178" y="198"/>
                    <a:pt x="176" y="199"/>
                    <a:pt x="175" y="201"/>
                  </a:cubicBezTo>
                  <a:cubicBezTo>
                    <a:pt x="174" y="201"/>
                    <a:pt x="174" y="201"/>
                    <a:pt x="174" y="201"/>
                  </a:cubicBezTo>
                  <a:cubicBezTo>
                    <a:pt x="175" y="200"/>
                    <a:pt x="176" y="199"/>
                    <a:pt x="178" y="198"/>
                  </a:cubicBezTo>
                  <a:close/>
                  <a:moveTo>
                    <a:pt x="172" y="191"/>
                  </a:moveTo>
                  <a:cubicBezTo>
                    <a:pt x="175" y="189"/>
                    <a:pt x="177" y="187"/>
                    <a:pt x="180" y="184"/>
                  </a:cubicBezTo>
                  <a:cubicBezTo>
                    <a:pt x="179" y="185"/>
                    <a:pt x="179" y="185"/>
                    <a:pt x="179" y="186"/>
                  </a:cubicBezTo>
                  <a:cubicBezTo>
                    <a:pt x="177" y="188"/>
                    <a:pt x="174" y="189"/>
                    <a:pt x="172" y="191"/>
                  </a:cubicBezTo>
                  <a:close/>
                  <a:moveTo>
                    <a:pt x="179" y="179"/>
                  </a:moveTo>
                  <a:cubicBezTo>
                    <a:pt x="184" y="172"/>
                    <a:pt x="189" y="166"/>
                    <a:pt x="194" y="159"/>
                  </a:cubicBezTo>
                  <a:cubicBezTo>
                    <a:pt x="194" y="159"/>
                    <a:pt x="195" y="159"/>
                    <a:pt x="195" y="158"/>
                  </a:cubicBezTo>
                  <a:cubicBezTo>
                    <a:pt x="192" y="163"/>
                    <a:pt x="189" y="169"/>
                    <a:pt x="185" y="174"/>
                  </a:cubicBezTo>
                  <a:cubicBezTo>
                    <a:pt x="185" y="174"/>
                    <a:pt x="185" y="174"/>
                    <a:pt x="185" y="174"/>
                  </a:cubicBezTo>
                  <a:cubicBezTo>
                    <a:pt x="183" y="175"/>
                    <a:pt x="181" y="177"/>
                    <a:pt x="179" y="179"/>
                  </a:cubicBezTo>
                  <a:close/>
                  <a:moveTo>
                    <a:pt x="196" y="176"/>
                  </a:moveTo>
                  <a:cubicBezTo>
                    <a:pt x="196" y="177"/>
                    <a:pt x="195" y="179"/>
                    <a:pt x="195" y="180"/>
                  </a:cubicBezTo>
                  <a:cubicBezTo>
                    <a:pt x="195" y="180"/>
                    <a:pt x="194" y="180"/>
                    <a:pt x="194" y="180"/>
                  </a:cubicBezTo>
                  <a:cubicBezTo>
                    <a:pt x="193" y="181"/>
                    <a:pt x="191" y="183"/>
                    <a:pt x="189" y="184"/>
                  </a:cubicBezTo>
                  <a:cubicBezTo>
                    <a:pt x="191" y="181"/>
                    <a:pt x="194" y="179"/>
                    <a:pt x="196" y="176"/>
                  </a:cubicBezTo>
                  <a:close/>
                  <a:moveTo>
                    <a:pt x="198" y="182"/>
                  </a:moveTo>
                  <a:cubicBezTo>
                    <a:pt x="199" y="182"/>
                    <a:pt x="199" y="182"/>
                    <a:pt x="199" y="182"/>
                  </a:cubicBezTo>
                  <a:cubicBezTo>
                    <a:pt x="198" y="183"/>
                    <a:pt x="197" y="184"/>
                    <a:pt x="195" y="185"/>
                  </a:cubicBezTo>
                  <a:cubicBezTo>
                    <a:pt x="196" y="184"/>
                    <a:pt x="197" y="183"/>
                    <a:pt x="198" y="182"/>
                  </a:cubicBezTo>
                  <a:close/>
                  <a:moveTo>
                    <a:pt x="199" y="176"/>
                  </a:moveTo>
                  <a:cubicBezTo>
                    <a:pt x="200" y="175"/>
                    <a:pt x="200" y="173"/>
                    <a:pt x="201" y="172"/>
                  </a:cubicBezTo>
                  <a:cubicBezTo>
                    <a:pt x="201" y="172"/>
                    <a:pt x="201" y="172"/>
                    <a:pt x="201" y="172"/>
                  </a:cubicBezTo>
                  <a:cubicBezTo>
                    <a:pt x="201" y="173"/>
                    <a:pt x="200" y="174"/>
                    <a:pt x="200" y="175"/>
                  </a:cubicBezTo>
                  <a:cubicBezTo>
                    <a:pt x="200" y="176"/>
                    <a:pt x="199" y="176"/>
                    <a:pt x="199" y="176"/>
                  </a:cubicBezTo>
                  <a:close/>
                  <a:moveTo>
                    <a:pt x="200" y="164"/>
                  </a:moveTo>
                  <a:cubicBezTo>
                    <a:pt x="200" y="164"/>
                    <a:pt x="199" y="165"/>
                    <a:pt x="199" y="165"/>
                  </a:cubicBezTo>
                  <a:cubicBezTo>
                    <a:pt x="200" y="163"/>
                    <a:pt x="202" y="161"/>
                    <a:pt x="203" y="158"/>
                  </a:cubicBezTo>
                  <a:cubicBezTo>
                    <a:pt x="202" y="160"/>
                    <a:pt x="202" y="161"/>
                    <a:pt x="201" y="162"/>
                  </a:cubicBezTo>
                  <a:cubicBezTo>
                    <a:pt x="201" y="163"/>
                    <a:pt x="201" y="163"/>
                    <a:pt x="200" y="164"/>
                  </a:cubicBezTo>
                  <a:close/>
                  <a:moveTo>
                    <a:pt x="203" y="141"/>
                  </a:moveTo>
                  <a:cubicBezTo>
                    <a:pt x="206" y="138"/>
                    <a:pt x="209" y="134"/>
                    <a:pt x="212" y="131"/>
                  </a:cubicBezTo>
                  <a:cubicBezTo>
                    <a:pt x="210" y="134"/>
                    <a:pt x="208" y="137"/>
                    <a:pt x="206" y="139"/>
                  </a:cubicBezTo>
                  <a:cubicBezTo>
                    <a:pt x="205" y="140"/>
                    <a:pt x="205" y="141"/>
                    <a:pt x="204" y="142"/>
                  </a:cubicBezTo>
                  <a:cubicBezTo>
                    <a:pt x="204" y="141"/>
                    <a:pt x="203" y="141"/>
                    <a:pt x="203" y="141"/>
                  </a:cubicBezTo>
                  <a:close/>
                  <a:moveTo>
                    <a:pt x="206" y="167"/>
                  </a:moveTo>
                  <a:cubicBezTo>
                    <a:pt x="208" y="165"/>
                    <a:pt x="209" y="164"/>
                    <a:pt x="210" y="163"/>
                  </a:cubicBezTo>
                  <a:cubicBezTo>
                    <a:pt x="208" y="165"/>
                    <a:pt x="207" y="168"/>
                    <a:pt x="205" y="170"/>
                  </a:cubicBezTo>
                  <a:cubicBezTo>
                    <a:pt x="206" y="169"/>
                    <a:pt x="206" y="168"/>
                    <a:pt x="206" y="167"/>
                  </a:cubicBezTo>
                  <a:close/>
                  <a:moveTo>
                    <a:pt x="208" y="157"/>
                  </a:moveTo>
                  <a:cubicBezTo>
                    <a:pt x="208" y="157"/>
                    <a:pt x="208" y="158"/>
                    <a:pt x="208" y="158"/>
                  </a:cubicBezTo>
                  <a:cubicBezTo>
                    <a:pt x="209" y="154"/>
                    <a:pt x="210" y="151"/>
                    <a:pt x="212" y="147"/>
                  </a:cubicBezTo>
                  <a:cubicBezTo>
                    <a:pt x="210" y="151"/>
                    <a:pt x="209" y="154"/>
                    <a:pt x="208" y="157"/>
                  </a:cubicBezTo>
                  <a:close/>
                  <a:moveTo>
                    <a:pt x="214" y="164"/>
                  </a:moveTo>
                  <a:cubicBezTo>
                    <a:pt x="216" y="162"/>
                    <a:pt x="219" y="160"/>
                    <a:pt x="221" y="158"/>
                  </a:cubicBezTo>
                  <a:cubicBezTo>
                    <a:pt x="220" y="161"/>
                    <a:pt x="218" y="164"/>
                    <a:pt x="216" y="166"/>
                  </a:cubicBezTo>
                  <a:cubicBezTo>
                    <a:pt x="215" y="169"/>
                    <a:pt x="213" y="171"/>
                    <a:pt x="211" y="173"/>
                  </a:cubicBezTo>
                  <a:cubicBezTo>
                    <a:pt x="211" y="173"/>
                    <a:pt x="211" y="173"/>
                    <a:pt x="211" y="173"/>
                  </a:cubicBezTo>
                  <a:cubicBezTo>
                    <a:pt x="212" y="170"/>
                    <a:pt x="213" y="167"/>
                    <a:pt x="214" y="164"/>
                  </a:cubicBezTo>
                  <a:close/>
                  <a:moveTo>
                    <a:pt x="210" y="165"/>
                  </a:moveTo>
                  <a:cubicBezTo>
                    <a:pt x="211" y="164"/>
                    <a:pt x="212" y="163"/>
                    <a:pt x="212" y="162"/>
                  </a:cubicBezTo>
                  <a:cubicBezTo>
                    <a:pt x="212" y="163"/>
                    <a:pt x="212" y="163"/>
                    <a:pt x="212" y="164"/>
                  </a:cubicBezTo>
                  <a:cubicBezTo>
                    <a:pt x="211" y="165"/>
                    <a:pt x="211" y="165"/>
                    <a:pt x="210" y="165"/>
                  </a:cubicBezTo>
                  <a:close/>
                  <a:moveTo>
                    <a:pt x="217" y="159"/>
                  </a:moveTo>
                  <a:cubicBezTo>
                    <a:pt x="217" y="158"/>
                    <a:pt x="217" y="158"/>
                    <a:pt x="217" y="158"/>
                  </a:cubicBezTo>
                  <a:cubicBezTo>
                    <a:pt x="217" y="158"/>
                    <a:pt x="217" y="157"/>
                    <a:pt x="217" y="157"/>
                  </a:cubicBezTo>
                  <a:cubicBezTo>
                    <a:pt x="218" y="156"/>
                    <a:pt x="220" y="156"/>
                    <a:pt x="221" y="156"/>
                  </a:cubicBezTo>
                  <a:cubicBezTo>
                    <a:pt x="220" y="157"/>
                    <a:pt x="218" y="158"/>
                    <a:pt x="217" y="159"/>
                  </a:cubicBezTo>
                  <a:close/>
                  <a:moveTo>
                    <a:pt x="217" y="138"/>
                  </a:moveTo>
                  <a:cubicBezTo>
                    <a:pt x="216" y="143"/>
                    <a:pt x="216" y="147"/>
                    <a:pt x="215" y="151"/>
                  </a:cubicBezTo>
                  <a:cubicBezTo>
                    <a:pt x="214" y="152"/>
                    <a:pt x="212" y="154"/>
                    <a:pt x="211" y="155"/>
                  </a:cubicBezTo>
                  <a:cubicBezTo>
                    <a:pt x="213" y="149"/>
                    <a:pt x="215" y="144"/>
                    <a:pt x="217" y="138"/>
                  </a:cubicBezTo>
                  <a:cubicBezTo>
                    <a:pt x="217" y="138"/>
                    <a:pt x="217" y="138"/>
                    <a:pt x="217" y="138"/>
                  </a:cubicBezTo>
                  <a:close/>
                  <a:moveTo>
                    <a:pt x="215" y="138"/>
                  </a:moveTo>
                  <a:cubicBezTo>
                    <a:pt x="216" y="136"/>
                    <a:pt x="217" y="134"/>
                    <a:pt x="217" y="132"/>
                  </a:cubicBezTo>
                  <a:cubicBezTo>
                    <a:pt x="217" y="132"/>
                    <a:pt x="217" y="132"/>
                    <a:pt x="217" y="132"/>
                  </a:cubicBezTo>
                  <a:cubicBezTo>
                    <a:pt x="217" y="132"/>
                    <a:pt x="217" y="133"/>
                    <a:pt x="217" y="133"/>
                  </a:cubicBezTo>
                  <a:cubicBezTo>
                    <a:pt x="217" y="135"/>
                    <a:pt x="216" y="137"/>
                    <a:pt x="215" y="138"/>
                  </a:cubicBezTo>
                  <a:close/>
                  <a:moveTo>
                    <a:pt x="216" y="117"/>
                  </a:moveTo>
                  <a:cubicBezTo>
                    <a:pt x="218" y="115"/>
                    <a:pt x="219" y="113"/>
                    <a:pt x="221" y="111"/>
                  </a:cubicBezTo>
                  <a:cubicBezTo>
                    <a:pt x="221" y="112"/>
                    <a:pt x="221" y="112"/>
                    <a:pt x="221" y="113"/>
                  </a:cubicBezTo>
                  <a:cubicBezTo>
                    <a:pt x="219" y="114"/>
                    <a:pt x="218" y="116"/>
                    <a:pt x="216" y="117"/>
                  </a:cubicBezTo>
                  <a:close/>
                  <a:moveTo>
                    <a:pt x="221" y="99"/>
                  </a:moveTo>
                  <a:cubicBezTo>
                    <a:pt x="220" y="98"/>
                    <a:pt x="220" y="97"/>
                    <a:pt x="220" y="96"/>
                  </a:cubicBezTo>
                  <a:cubicBezTo>
                    <a:pt x="220" y="96"/>
                    <a:pt x="220" y="96"/>
                    <a:pt x="220" y="96"/>
                  </a:cubicBezTo>
                  <a:cubicBezTo>
                    <a:pt x="221" y="97"/>
                    <a:pt x="221" y="98"/>
                    <a:pt x="221" y="99"/>
                  </a:cubicBezTo>
                  <a:cubicBezTo>
                    <a:pt x="221" y="99"/>
                    <a:pt x="221" y="99"/>
                    <a:pt x="221" y="99"/>
                  </a:cubicBezTo>
                  <a:close/>
                  <a:moveTo>
                    <a:pt x="220" y="108"/>
                  </a:moveTo>
                  <a:cubicBezTo>
                    <a:pt x="220" y="108"/>
                    <a:pt x="220" y="108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9" y="109"/>
                    <a:pt x="219" y="109"/>
                    <a:pt x="219" y="109"/>
                  </a:cubicBezTo>
                  <a:cubicBezTo>
                    <a:pt x="217" y="110"/>
                    <a:pt x="216" y="111"/>
                    <a:pt x="215" y="111"/>
                  </a:cubicBezTo>
                  <a:cubicBezTo>
                    <a:pt x="215" y="111"/>
                    <a:pt x="215" y="111"/>
                    <a:pt x="215" y="111"/>
                  </a:cubicBezTo>
                  <a:cubicBezTo>
                    <a:pt x="215" y="111"/>
                    <a:pt x="215" y="111"/>
                    <a:pt x="215" y="110"/>
                  </a:cubicBezTo>
                  <a:cubicBezTo>
                    <a:pt x="217" y="110"/>
                    <a:pt x="219" y="109"/>
                    <a:pt x="220" y="108"/>
                  </a:cubicBezTo>
                  <a:close/>
                  <a:moveTo>
                    <a:pt x="219" y="93"/>
                  </a:moveTo>
                  <a:cubicBezTo>
                    <a:pt x="219" y="92"/>
                    <a:pt x="218" y="90"/>
                    <a:pt x="218" y="89"/>
                  </a:cubicBezTo>
                  <a:cubicBezTo>
                    <a:pt x="218" y="89"/>
                    <a:pt x="219" y="89"/>
                    <a:pt x="219" y="89"/>
                  </a:cubicBezTo>
                  <a:cubicBezTo>
                    <a:pt x="219" y="90"/>
                    <a:pt x="219" y="92"/>
                    <a:pt x="220" y="93"/>
                  </a:cubicBezTo>
                  <a:cubicBezTo>
                    <a:pt x="220" y="93"/>
                    <a:pt x="219" y="93"/>
                    <a:pt x="219" y="93"/>
                  </a:cubicBezTo>
                  <a:close/>
                  <a:moveTo>
                    <a:pt x="217" y="87"/>
                  </a:moveTo>
                  <a:cubicBezTo>
                    <a:pt x="217" y="86"/>
                    <a:pt x="217" y="85"/>
                    <a:pt x="217" y="84"/>
                  </a:cubicBezTo>
                  <a:cubicBezTo>
                    <a:pt x="217" y="84"/>
                    <a:pt x="217" y="84"/>
                    <a:pt x="217" y="84"/>
                  </a:cubicBezTo>
                  <a:cubicBezTo>
                    <a:pt x="218" y="85"/>
                    <a:pt x="218" y="86"/>
                    <a:pt x="218" y="87"/>
                  </a:cubicBezTo>
                  <a:cubicBezTo>
                    <a:pt x="218" y="87"/>
                    <a:pt x="218" y="87"/>
                    <a:pt x="217" y="87"/>
                  </a:cubicBezTo>
                  <a:close/>
                  <a:moveTo>
                    <a:pt x="216" y="82"/>
                  </a:moveTo>
                  <a:cubicBezTo>
                    <a:pt x="215" y="79"/>
                    <a:pt x="215" y="77"/>
                    <a:pt x="214" y="74"/>
                  </a:cubicBezTo>
                  <a:cubicBezTo>
                    <a:pt x="215" y="75"/>
                    <a:pt x="215" y="76"/>
                    <a:pt x="216" y="77"/>
                  </a:cubicBezTo>
                  <a:cubicBezTo>
                    <a:pt x="216" y="78"/>
                    <a:pt x="216" y="80"/>
                    <a:pt x="217" y="82"/>
                  </a:cubicBezTo>
                  <a:cubicBezTo>
                    <a:pt x="217" y="82"/>
                    <a:pt x="216" y="82"/>
                    <a:pt x="216" y="82"/>
                  </a:cubicBezTo>
                  <a:close/>
                  <a:moveTo>
                    <a:pt x="215" y="88"/>
                  </a:moveTo>
                  <a:cubicBezTo>
                    <a:pt x="211" y="90"/>
                    <a:pt x="208" y="92"/>
                    <a:pt x="205" y="93"/>
                  </a:cubicBezTo>
                  <a:cubicBezTo>
                    <a:pt x="204" y="93"/>
                    <a:pt x="204" y="93"/>
                    <a:pt x="204" y="93"/>
                  </a:cubicBezTo>
                  <a:cubicBezTo>
                    <a:pt x="206" y="91"/>
                    <a:pt x="208" y="90"/>
                    <a:pt x="210" y="88"/>
                  </a:cubicBezTo>
                  <a:cubicBezTo>
                    <a:pt x="211" y="87"/>
                    <a:pt x="213" y="87"/>
                    <a:pt x="214" y="86"/>
                  </a:cubicBezTo>
                  <a:cubicBezTo>
                    <a:pt x="214" y="87"/>
                    <a:pt x="214" y="88"/>
                    <a:pt x="215" y="88"/>
                  </a:cubicBezTo>
                  <a:close/>
                  <a:moveTo>
                    <a:pt x="206" y="85"/>
                  </a:moveTo>
                  <a:cubicBezTo>
                    <a:pt x="208" y="84"/>
                    <a:pt x="208" y="84"/>
                    <a:pt x="208" y="84"/>
                  </a:cubicBezTo>
                  <a:cubicBezTo>
                    <a:pt x="209" y="83"/>
                    <a:pt x="208" y="82"/>
                    <a:pt x="207" y="82"/>
                  </a:cubicBezTo>
                  <a:cubicBezTo>
                    <a:pt x="209" y="81"/>
                    <a:pt x="210" y="80"/>
                    <a:pt x="212" y="79"/>
                  </a:cubicBezTo>
                  <a:cubicBezTo>
                    <a:pt x="212" y="81"/>
                    <a:pt x="213" y="82"/>
                    <a:pt x="213" y="83"/>
                  </a:cubicBezTo>
                  <a:cubicBezTo>
                    <a:pt x="211" y="84"/>
                    <a:pt x="208" y="84"/>
                    <a:pt x="206" y="85"/>
                  </a:cubicBezTo>
                  <a:close/>
                  <a:moveTo>
                    <a:pt x="206" y="58"/>
                  </a:moveTo>
                  <a:cubicBezTo>
                    <a:pt x="206" y="58"/>
                    <a:pt x="206" y="58"/>
                    <a:pt x="206" y="57"/>
                  </a:cubicBezTo>
                  <a:cubicBezTo>
                    <a:pt x="207" y="58"/>
                    <a:pt x="208" y="59"/>
                    <a:pt x="209" y="60"/>
                  </a:cubicBezTo>
                  <a:cubicBezTo>
                    <a:pt x="209" y="61"/>
                    <a:pt x="210" y="61"/>
                    <a:pt x="210" y="61"/>
                  </a:cubicBezTo>
                  <a:cubicBezTo>
                    <a:pt x="211" y="62"/>
                    <a:pt x="211" y="63"/>
                    <a:pt x="212" y="63"/>
                  </a:cubicBezTo>
                  <a:cubicBezTo>
                    <a:pt x="210" y="61"/>
                    <a:pt x="208" y="60"/>
                    <a:pt x="206" y="58"/>
                  </a:cubicBezTo>
                  <a:close/>
                  <a:moveTo>
                    <a:pt x="206" y="60"/>
                  </a:moveTo>
                  <a:cubicBezTo>
                    <a:pt x="206" y="60"/>
                    <a:pt x="205" y="60"/>
                    <a:pt x="205" y="60"/>
                  </a:cubicBezTo>
                  <a:cubicBezTo>
                    <a:pt x="204" y="59"/>
                    <a:pt x="204" y="58"/>
                    <a:pt x="203" y="57"/>
                  </a:cubicBezTo>
                  <a:cubicBezTo>
                    <a:pt x="204" y="58"/>
                    <a:pt x="204" y="58"/>
                    <a:pt x="205" y="59"/>
                  </a:cubicBezTo>
                  <a:cubicBezTo>
                    <a:pt x="205" y="60"/>
                    <a:pt x="206" y="60"/>
                    <a:pt x="206" y="60"/>
                  </a:cubicBezTo>
                  <a:close/>
                  <a:moveTo>
                    <a:pt x="211" y="67"/>
                  </a:moveTo>
                  <a:cubicBezTo>
                    <a:pt x="210" y="67"/>
                    <a:pt x="210" y="67"/>
                    <a:pt x="211" y="67"/>
                  </a:cubicBezTo>
                  <a:cubicBezTo>
                    <a:pt x="211" y="68"/>
                    <a:pt x="211" y="69"/>
                    <a:pt x="211" y="70"/>
                  </a:cubicBezTo>
                  <a:cubicBezTo>
                    <a:pt x="209" y="71"/>
                    <a:pt x="207" y="72"/>
                    <a:pt x="205" y="73"/>
                  </a:cubicBezTo>
                  <a:cubicBezTo>
                    <a:pt x="206" y="71"/>
                    <a:pt x="207" y="70"/>
                    <a:pt x="208" y="68"/>
                  </a:cubicBezTo>
                  <a:cubicBezTo>
                    <a:pt x="209" y="67"/>
                    <a:pt x="208" y="66"/>
                    <a:pt x="207" y="67"/>
                  </a:cubicBezTo>
                  <a:cubicBezTo>
                    <a:pt x="207" y="67"/>
                    <a:pt x="207" y="67"/>
                    <a:pt x="206" y="68"/>
                  </a:cubicBezTo>
                  <a:cubicBezTo>
                    <a:pt x="206" y="67"/>
                    <a:pt x="206" y="67"/>
                    <a:pt x="205" y="67"/>
                  </a:cubicBezTo>
                  <a:cubicBezTo>
                    <a:pt x="201" y="68"/>
                    <a:pt x="196" y="69"/>
                    <a:pt x="191" y="71"/>
                  </a:cubicBezTo>
                  <a:cubicBezTo>
                    <a:pt x="196" y="69"/>
                    <a:pt x="200" y="66"/>
                    <a:pt x="204" y="64"/>
                  </a:cubicBezTo>
                  <a:cubicBezTo>
                    <a:pt x="205" y="63"/>
                    <a:pt x="204" y="62"/>
                    <a:pt x="203" y="62"/>
                  </a:cubicBezTo>
                  <a:cubicBezTo>
                    <a:pt x="202" y="62"/>
                    <a:pt x="202" y="63"/>
                    <a:pt x="202" y="63"/>
                  </a:cubicBezTo>
                  <a:cubicBezTo>
                    <a:pt x="202" y="63"/>
                    <a:pt x="202" y="62"/>
                    <a:pt x="202" y="62"/>
                  </a:cubicBezTo>
                  <a:cubicBezTo>
                    <a:pt x="203" y="62"/>
                    <a:pt x="203" y="60"/>
                    <a:pt x="202" y="61"/>
                  </a:cubicBezTo>
                  <a:cubicBezTo>
                    <a:pt x="201" y="61"/>
                    <a:pt x="201" y="61"/>
                    <a:pt x="201" y="61"/>
                  </a:cubicBezTo>
                  <a:cubicBezTo>
                    <a:pt x="202" y="61"/>
                    <a:pt x="202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3" y="60"/>
                    <a:pt x="203" y="60"/>
                    <a:pt x="203" y="60"/>
                  </a:cubicBezTo>
                  <a:cubicBezTo>
                    <a:pt x="205" y="63"/>
                    <a:pt x="208" y="65"/>
                    <a:pt x="211" y="67"/>
                  </a:cubicBezTo>
                  <a:close/>
                  <a:moveTo>
                    <a:pt x="187" y="63"/>
                  </a:moveTo>
                  <a:cubicBezTo>
                    <a:pt x="191" y="61"/>
                    <a:pt x="195" y="59"/>
                    <a:pt x="198" y="56"/>
                  </a:cubicBezTo>
                  <a:cubicBezTo>
                    <a:pt x="199" y="57"/>
                    <a:pt x="200" y="58"/>
                    <a:pt x="201" y="59"/>
                  </a:cubicBezTo>
                  <a:cubicBezTo>
                    <a:pt x="196" y="60"/>
                    <a:pt x="192" y="61"/>
                    <a:pt x="187" y="63"/>
                  </a:cubicBezTo>
                  <a:close/>
                  <a:moveTo>
                    <a:pt x="191" y="56"/>
                  </a:moveTo>
                  <a:cubicBezTo>
                    <a:pt x="192" y="55"/>
                    <a:pt x="193" y="55"/>
                    <a:pt x="194" y="54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6" y="54"/>
                    <a:pt x="196" y="55"/>
                  </a:cubicBezTo>
                  <a:cubicBezTo>
                    <a:pt x="194" y="55"/>
                    <a:pt x="193" y="55"/>
                    <a:pt x="191" y="56"/>
                  </a:cubicBezTo>
                  <a:close/>
                  <a:moveTo>
                    <a:pt x="189" y="54"/>
                  </a:moveTo>
                  <a:cubicBezTo>
                    <a:pt x="189" y="54"/>
                    <a:pt x="189" y="54"/>
                    <a:pt x="190" y="53"/>
                  </a:cubicBezTo>
                  <a:cubicBezTo>
                    <a:pt x="190" y="53"/>
                    <a:pt x="189" y="52"/>
                    <a:pt x="188" y="52"/>
                  </a:cubicBezTo>
                  <a:cubicBezTo>
                    <a:pt x="187" y="53"/>
                    <a:pt x="186" y="54"/>
                    <a:pt x="186" y="55"/>
                  </a:cubicBezTo>
                  <a:cubicBezTo>
                    <a:pt x="185" y="54"/>
                    <a:pt x="185" y="54"/>
                    <a:pt x="184" y="53"/>
                  </a:cubicBezTo>
                  <a:cubicBezTo>
                    <a:pt x="186" y="52"/>
                    <a:pt x="188" y="51"/>
                    <a:pt x="189" y="50"/>
                  </a:cubicBezTo>
                  <a:cubicBezTo>
                    <a:pt x="191" y="51"/>
                    <a:pt x="192" y="52"/>
                    <a:pt x="193" y="53"/>
                  </a:cubicBezTo>
                  <a:cubicBezTo>
                    <a:pt x="192" y="53"/>
                    <a:pt x="190" y="54"/>
                    <a:pt x="189" y="54"/>
                  </a:cubicBezTo>
                  <a:close/>
                  <a:moveTo>
                    <a:pt x="184" y="56"/>
                  </a:moveTo>
                  <a:cubicBezTo>
                    <a:pt x="182" y="57"/>
                    <a:pt x="179" y="58"/>
                    <a:pt x="176" y="59"/>
                  </a:cubicBezTo>
                  <a:cubicBezTo>
                    <a:pt x="177" y="58"/>
                    <a:pt x="178" y="57"/>
                    <a:pt x="179" y="55"/>
                  </a:cubicBezTo>
                  <a:cubicBezTo>
                    <a:pt x="180" y="55"/>
                    <a:pt x="181" y="54"/>
                    <a:pt x="183" y="54"/>
                  </a:cubicBezTo>
                  <a:cubicBezTo>
                    <a:pt x="183" y="54"/>
                    <a:pt x="184" y="55"/>
                    <a:pt x="184" y="56"/>
                  </a:cubicBezTo>
                  <a:close/>
                  <a:moveTo>
                    <a:pt x="180" y="50"/>
                  </a:moveTo>
                  <a:cubicBezTo>
                    <a:pt x="177" y="51"/>
                    <a:pt x="173" y="53"/>
                    <a:pt x="170" y="54"/>
                  </a:cubicBezTo>
                  <a:cubicBezTo>
                    <a:pt x="171" y="53"/>
                    <a:pt x="173" y="51"/>
                    <a:pt x="174" y="50"/>
                  </a:cubicBezTo>
                  <a:cubicBezTo>
                    <a:pt x="176" y="49"/>
                    <a:pt x="178" y="48"/>
                    <a:pt x="179" y="48"/>
                  </a:cubicBezTo>
                  <a:cubicBezTo>
                    <a:pt x="180" y="48"/>
                    <a:pt x="180" y="49"/>
                    <a:pt x="180" y="50"/>
                  </a:cubicBezTo>
                  <a:cubicBezTo>
                    <a:pt x="180" y="50"/>
                    <a:pt x="180" y="50"/>
                    <a:pt x="180" y="50"/>
                  </a:cubicBezTo>
                  <a:close/>
                  <a:moveTo>
                    <a:pt x="166" y="49"/>
                  </a:moveTo>
                  <a:cubicBezTo>
                    <a:pt x="167" y="48"/>
                    <a:pt x="168" y="47"/>
                    <a:pt x="169" y="46"/>
                  </a:cubicBezTo>
                  <a:cubicBezTo>
                    <a:pt x="172" y="45"/>
                    <a:pt x="175" y="44"/>
                    <a:pt x="178" y="44"/>
                  </a:cubicBezTo>
                  <a:cubicBezTo>
                    <a:pt x="174" y="45"/>
                    <a:pt x="170" y="47"/>
                    <a:pt x="166" y="49"/>
                  </a:cubicBezTo>
                  <a:close/>
                  <a:moveTo>
                    <a:pt x="166" y="53"/>
                  </a:moveTo>
                  <a:cubicBezTo>
                    <a:pt x="163" y="55"/>
                    <a:pt x="159" y="58"/>
                    <a:pt x="156" y="60"/>
                  </a:cubicBezTo>
                  <a:cubicBezTo>
                    <a:pt x="155" y="61"/>
                    <a:pt x="154" y="61"/>
                    <a:pt x="153" y="62"/>
                  </a:cubicBezTo>
                  <a:cubicBezTo>
                    <a:pt x="154" y="60"/>
                    <a:pt x="155" y="59"/>
                    <a:pt x="156" y="58"/>
                  </a:cubicBezTo>
                  <a:cubicBezTo>
                    <a:pt x="159" y="56"/>
                    <a:pt x="162" y="55"/>
                    <a:pt x="166" y="53"/>
                  </a:cubicBezTo>
                  <a:cubicBezTo>
                    <a:pt x="166" y="53"/>
                    <a:pt x="166" y="53"/>
                    <a:pt x="166" y="53"/>
                  </a:cubicBezTo>
                  <a:close/>
                  <a:moveTo>
                    <a:pt x="154" y="49"/>
                  </a:moveTo>
                  <a:cubicBezTo>
                    <a:pt x="154" y="48"/>
                    <a:pt x="155" y="48"/>
                    <a:pt x="155" y="48"/>
                  </a:cubicBezTo>
                  <a:cubicBezTo>
                    <a:pt x="157" y="47"/>
                    <a:pt x="159" y="46"/>
                    <a:pt x="160" y="46"/>
                  </a:cubicBezTo>
                  <a:cubicBezTo>
                    <a:pt x="158" y="47"/>
                    <a:pt x="156" y="48"/>
                    <a:pt x="154" y="49"/>
                  </a:cubicBezTo>
                  <a:close/>
                  <a:moveTo>
                    <a:pt x="155" y="45"/>
                  </a:moveTo>
                  <a:cubicBezTo>
                    <a:pt x="152" y="46"/>
                    <a:pt x="149" y="47"/>
                    <a:pt x="147" y="48"/>
                  </a:cubicBezTo>
                  <a:cubicBezTo>
                    <a:pt x="149" y="46"/>
                    <a:pt x="152" y="44"/>
                    <a:pt x="155" y="42"/>
                  </a:cubicBezTo>
                  <a:cubicBezTo>
                    <a:pt x="157" y="42"/>
                    <a:pt x="159" y="41"/>
                    <a:pt x="161" y="41"/>
                  </a:cubicBezTo>
                  <a:cubicBezTo>
                    <a:pt x="159" y="42"/>
                    <a:pt x="157" y="44"/>
                    <a:pt x="155" y="45"/>
                  </a:cubicBezTo>
                  <a:close/>
                  <a:moveTo>
                    <a:pt x="154" y="34"/>
                  </a:moveTo>
                  <a:cubicBezTo>
                    <a:pt x="153" y="34"/>
                    <a:pt x="153" y="34"/>
                    <a:pt x="152" y="34"/>
                  </a:cubicBezTo>
                  <a:cubicBezTo>
                    <a:pt x="153" y="34"/>
                    <a:pt x="153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3"/>
                    <a:pt x="154" y="33"/>
                  </a:cubicBezTo>
                  <a:cubicBezTo>
                    <a:pt x="154" y="33"/>
                    <a:pt x="154" y="34"/>
                    <a:pt x="154" y="34"/>
                  </a:cubicBezTo>
                  <a:close/>
                  <a:moveTo>
                    <a:pt x="152" y="36"/>
                  </a:moveTo>
                  <a:cubicBezTo>
                    <a:pt x="150" y="37"/>
                    <a:pt x="147" y="38"/>
                    <a:pt x="145" y="40"/>
                  </a:cubicBezTo>
                  <a:cubicBezTo>
                    <a:pt x="145" y="40"/>
                    <a:pt x="145" y="40"/>
                    <a:pt x="144" y="40"/>
                  </a:cubicBezTo>
                  <a:cubicBezTo>
                    <a:pt x="146" y="38"/>
                    <a:pt x="148" y="37"/>
                    <a:pt x="150" y="36"/>
                  </a:cubicBezTo>
                  <a:cubicBezTo>
                    <a:pt x="151" y="36"/>
                    <a:pt x="151" y="36"/>
                    <a:pt x="152" y="36"/>
                  </a:cubicBezTo>
                  <a:close/>
                  <a:moveTo>
                    <a:pt x="150" y="34"/>
                  </a:moveTo>
                  <a:cubicBezTo>
                    <a:pt x="148" y="34"/>
                    <a:pt x="147" y="34"/>
                    <a:pt x="146" y="34"/>
                  </a:cubicBezTo>
                  <a:cubicBezTo>
                    <a:pt x="146" y="34"/>
                    <a:pt x="147" y="33"/>
                    <a:pt x="147" y="33"/>
                  </a:cubicBezTo>
                  <a:cubicBezTo>
                    <a:pt x="149" y="33"/>
                    <a:pt x="150" y="33"/>
                    <a:pt x="151" y="33"/>
                  </a:cubicBezTo>
                  <a:cubicBezTo>
                    <a:pt x="151" y="33"/>
                    <a:pt x="150" y="34"/>
                    <a:pt x="150" y="34"/>
                  </a:cubicBezTo>
                  <a:close/>
                  <a:moveTo>
                    <a:pt x="151" y="29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150" y="29"/>
                    <a:pt x="149" y="29"/>
                    <a:pt x="148" y="29"/>
                  </a:cubicBezTo>
                  <a:cubicBezTo>
                    <a:pt x="148" y="29"/>
                    <a:pt x="148" y="28"/>
                    <a:pt x="149" y="28"/>
                  </a:cubicBezTo>
                  <a:cubicBezTo>
                    <a:pt x="150" y="28"/>
                    <a:pt x="151" y="29"/>
                    <a:pt x="152" y="29"/>
                  </a:cubicBezTo>
                  <a:cubicBezTo>
                    <a:pt x="151" y="29"/>
                    <a:pt x="151" y="29"/>
                    <a:pt x="151" y="29"/>
                  </a:cubicBezTo>
                  <a:close/>
                  <a:moveTo>
                    <a:pt x="148" y="20"/>
                  </a:moveTo>
                  <a:cubicBezTo>
                    <a:pt x="146" y="18"/>
                    <a:pt x="144" y="17"/>
                    <a:pt x="142" y="16"/>
                  </a:cubicBezTo>
                  <a:cubicBezTo>
                    <a:pt x="142" y="16"/>
                    <a:pt x="143" y="16"/>
                    <a:pt x="143" y="15"/>
                  </a:cubicBezTo>
                  <a:cubicBezTo>
                    <a:pt x="146" y="16"/>
                    <a:pt x="149" y="17"/>
                    <a:pt x="152" y="18"/>
                  </a:cubicBezTo>
                  <a:cubicBezTo>
                    <a:pt x="151" y="18"/>
                    <a:pt x="149" y="19"/>
                    <a:pt x="148" y="20"/>
                  </a:cubicBezTo>
                  <a:close/>
                  <a:moveTo>
                    <a:pt x="139" y="9"/>
                  </a:moveTo>
                  <a:cubicBezTo>
                    <a:pt x="139" y="9"/>
                    <a:pt x="139" y="9"/>
                    <a:pt x="139" y="9"/>
                  </a:cubicBezTo>
                  <a:cubicBezTo>
                    <a:pt x="138" y="8"/>
                    <a:pt x="138" y="8"/>
                    <a:pt x="138" y="8"/>
                  </a:cubicBezTo>
                  <a:cubicBezTo>
                    <a:pt x="140" y="9"/>
                    <a:pt x="142" y="9"/>
                    <a:pt x="145" y="9"/>
                  </a:cubicBezTo>
                  <a:cubicBezTo>
                    <a:pt x="145" y="9"/>
                    <a:pt x="145" y="10"/>
                    <a:pt x="146" y="10"/>
                  </a:cubicBezTo>
                  <a:cubicBezTo>
                    <a:pt x="144" y="9"/>
                    <a:pt x="142" y="9"/>
                    <a:pt x="139" y="9"/>
                  </a:cubicBezTo>
                  <a:close/>
                  <a:moveTo>
                    <a:pt x="143" y="13"/>
                  </a:moveTo>
                  <a:cubicBezTo>
                    <a:pt x="142" y="13"/>
                    <a:pt x="142" y="13"/>
                    <a:pt x="142" y="13"/>
                  </a:cubicBezTo>
                  <a:cubicBezTo>
                    <a:pt x="140" y="13"/>
                    <a:pt x="138" y="13"/>
                    <a:pt x="135" y="13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8" y="12"/>
                    <a:pt x="141" y="13"/>
                    <a:pt x="143" y="13"/>
                  </a:cubicBezTo>
                  <a:close/>
                  <a:moveTo>
                    <a:pt x="136" y="14"/>
                  </a:moveTo>
                  <a:cubicBezTo>
                    <a:pt x="137" y="14"/>
                    <a:pt x="138" y="14"/>
                    <a:pt x="139" y="15"/>
                  </a:cubicBezTo>
                  <a:cubicBezTo>
                    <a:pt x="139" y="15"/>
                    <a:pt x="139" y="15"/>
                    <a:pt x="138" y="15"/>
                  </a:cubicBezTo>
                  <a:cubicBezTo>
                    <a:pt x="138" y="15"/>
                    <a:pt x="137" y="14"/>
                    <a:pt x="136" y="14"/>
                  </a:cubicBezTo>
                  <a:cubicBezTo>
                    <a:pt x="136" y="14"/>
                    <a:pt x="136" y="14"/>
                    <a:pt x="136" y="14"/>
                  </a:cubicBezTo>
                  <a:close/>
                  <a:moveTo>
                    <a:pt x="138" y="18"/>
                  </a:moveTo>
                  <a:cubicBezTo>
                    <a:pt x="141" y="19"/>
                    <a:pt x="143" y="20"/>
                    <a:pt x="146" y="21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3" y="20"/>
                    <a:pt x="140" y="20"/>
                    <a:pt x="137" y="19"/>
                  </a:cubicBezTo>
                  <a:cubicBezTo>
                    <a:pt x="137" y="19"/>
                    <a:pt x="138" y="19"/>
                    <a:pt x="138" y="18"/>
                  </a:cubicBezTo>
                  <a:close/>
                  <a:moveTo>
                    <a:pt x="141" y="27"/>
                  </a:moveTo>
                  <a:cubicBezTo>
                    <a:pt x="143" y="27"/>
                    <a:pt x="144" y="27"/>
                    <a:pt x="146" y="28"/>
                  </a:cubicBezTo>
                  <a:cubicBezTo>
                    <a:pt x="146" y="28"/>
                    <a:pt x="145" y="28"/>
                    <a:pt x="145" y="28"/>
                  </a:cubicBezTo>
                  <a:cubicBezTo>
                    <a:pt x="143" y="28"/>
                    <a:pt x="142" y="28"/>
                    <a:pt x="140" y="27"/>
                  </a:cubicBezTo>
                  <a:cubicBezTo>
                    <a:pt x="140" y="27"/>
                    <a:pt x="141" y="27"/>
                    <a:pt x="141" y="27"/>
                  </a:cubicBezTo>
                  <a:close/>
                  <a:moveTo>
                    <a:pt x="142" y="30"/>
                  </a:moveTo>
                  <a:cubicBezTo>
                    <a:pt x="142" y="30"/>
                    <a:pt x="142" y="30"/>
                    <a:pt x="142" y="30"/>
                  </a:cubicBezTo>
                  <a:cubicBezTo>
                    <a:pt x="140" y="30"/>
                    <a:pt x="138" y="29"/>
                    <a:pt x="137" y="29"/>
                  </a:cubicBezTo>
                  <a:cubicBezTo>
                    <a:pt x="137" y="29"/>
                    <a:pt x="137" y="29"/>
                    <a:pt x="138" y="29"/>
                  </a:cubicBezTo>
                  <a:cubicBezTo>
                    <a:pt x="139" y="29"/>
                    <a:pt x="141" y="29"/>
                    <a:pt x="142" y="30"/>
                  </a:cubicBezTo>
                  <a:close/>
                  <a:moveTo>
                    <a:pt x="140" y="34"/>
                  </a:moveTo>
                  <a:cubicBezTo>
                    <a:pt x="141" y="33"/>
                    <a:pt x="142" y="33"/>
                    <a:pt x="144" y="33"/>
                  </a:cubicBezTo>
                  <a:cubicBezTo>
                    <a:pt x="143" y="33"/>
                    <a:pt x="143" y="34"/>
                    <a:pt x="142" y="34"/>
                  </a:cubicBezTo>
                  <a:cubicBezTo>
                    <a:pt x="141" y="34"/>
                    <a:pt x="139" y="34"/>
                    <a:pt x="138" y="34"/>
                  </a:cubicBezTo>
                  <a:cubicBezTo>
                    <a:pt x="139" y="34"/>
                    <a:pt x="139" y="34"/>
                    <a:pt x="140" y="34"/>
                  </a:cubicBezTo>
                  <a:close/>
                  <a:moveTo>
                    <a:pt x="143" y="36"/>
                  </a:moveTo>
                  <a:cubicBezTo>
                    <a:pt x="144" y="36"/>
                    <a:pt x="146" y="36"/>
                    <a:pt x="147" y="36"/>
                  </a:cubicBezTo>
                  <a:cubicBezTo>
                    <a:pt x="145" y="37"/>
                    <a:pt x="143" y="39"/>
                    <a:pt x="141" y="40"/>
                  </a:cubicBezTo>
                  <a:cubicBezTo>
                    <a:pt x="140" y="40"/>
                    <a:pt x="139" y="40"/>
                    <a:pt x="138" y="40"/>
                  </a:cubicBezTo>
                  <a:cubicBezTo>
                    <a:pt x="137" y="40"/>
                    <a:pt x="136" y="40"/>
                    <a:pt x="135" y="40"/>
                  </a:cubicBezTo>
                  <a:cubicBezTo>
                    <a:pt x="137" y="39"/>
                    <a:pt x="140" y="37"/>
                    <a:pt x="143" y="36"/>
                  </a:cubicBezTo>
                  <a:close/>
                  <a:moveTo>
                    <a:pt x="137" y="42"/>
                  </a:moveTo>
                  <a:cubicBezTo>
                    <a:pt x="134" y="42"/>
                    <a:pt x="132" y="43"/>
                    <a:pt x="130" y="43"/>
                  </a:cubicBezTo>
                  <a:cubicBezTo>
                    <a:pt x="131" y="43"/>
                    <a:pt x="131" y="43"/>
                    <a:pt x="132" y="42"/>
                  </a:cubicBezTo>
                  <a:cubicBezTo>
                    <a:pt x="133" y="42"/>
                    <a:pt x="135" y="42"/>
                    <a:pt x="137" y="42"/>
                  </a:cubicBezTo>
                  <a:close/>
                  <a:moveTo>
                    <a:pt x="136" y="44"/>
                  </a:moveTo>
                  <a:cubicBezTo>
                    <a:pt x="136" y="44"/>
                    <a:pt x="135" y="45"/>
                    <a:pt x="135" y="45"/>
                  </a:cubicBezTo>
                  <a:cubicBezTo>
                    <a:pt x="131" y="46"/>
                    <a:pt x="128" y="46"/>
                    <a:pt x="124" y="47"/>
                  </a:cubicBezTo>
                  <a:cubicBezTo>
                    <a:pt x="125" y="47"/>
                    <a:pt x="125" y="46"/>
                    <a:pt x="126" y="46"/>
                  </a:cubicBezTo>
                  <a:cubicBezTo>
                    <a:pt x="129" y="45"/>
                    <a:pt x="133" y="45"/>
                    <a:pt x="136" y="44"/>
                  </a:cubicBezTo>
                  <a:close/>
                  <a:moveTo>
                    <a:pt x="126" y="44"/>
                  </a:moveTo>
                  <a:cubicBezTo>
                    <a:pt x="123" y="45"/>
                    <a:pt x="120" y="46"/>
                    <a:pt x="117" y="47"/>
                  </a:cubicBezTo>
                  <a:cubicBezTo>
                    <a:pt x="118" y="45"/>
                    <a:pt x="120" y="44"/>
                    <a:pt x="121" y="42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24" y="42"/>
                    <a:pt x="126" y="42"/>
                    <a:pt x="129" y="42"/>
                  </a:cubicBezTo>
                  <a:cubicBezTo>
                    <a:pt x="128" y="43"/>
                    <a:pt x="127" y="44"/>
                    <a:pt x="126" y="44"/>
                  </a:cubicBezTo>
                  <a:close/>
                  <a:moveTo>
                    <a:pt x="111" y="46"/>
                  </a:moveTo>
                  <a:cubicBezTo>
                    <a:pt x="113" y="45"/>
                    <a:pt x="114" y="44"/>
                    <a:pt x="115" y="42"/>
                  </a:cubicBezTo>
                  <a:cubicBezTo>
                    <a:pt x="116" y="42"/>
                    <a:pt x="117" y="42"/>
                    <a:pt x="118" y="42"/>
                  </a:cubicBezTo>
                  <a:cubicBezTo>
                    <a:pt x="116" y="44"/>
                    <a:pt x="114" y="45"/>
                    <a:pt x="111" y="46"/>
                  </a:cubicBezTo>
                  <a:close/>
                  <a:moveTo>
                    <a:pt x="115" y="41"/>
                  </a:moveTo>
                  <a:cubicBezTo>
                    <a:pt x="114" y="40"/>
                    <a:pt x="113" y="40"/>
                    <a:pt x="112" y="41"/>
                  </a:cubicBezTo>
                  <a:cubicBezTo>
                    <a:pt x="110" y="41"/>
                    <a:pt x="109" y="41"/>
                    <a:pt x="107" y="41"/>
                  </a:cubicBezTo>
                  <a:cubicBezTo>
                    <a:pt x="107" y="40"/>
                    <a:pt x="108" y="40"/>
                    <a:pt x="108" y="40"/>
                  </a:cubicBezTo>
                  <a:cubicBezTo>
                    <a:pt x="112" y="39"/>
                    <a:pt x="115" y="38"/>
                    <a:pt x="119" y="37"/>
                  </a:cubicBezTo>
                  <a:cubicBezTo>
                    <a:pt x="118" y="38"/>
                    <a:pt x="116" y="39"/>
                    <a:pt x="115" y="41"/>
                  </a:cubicBezTo>
                  <a:close/>
                  <a:moveTo>
                    <a:pt x="116" y="33"/>
                  </a:moveTo>
                  <a:cubicBezTo>
                    <a:pt x="115" y="33"/>
                    <a:pt x="115" y="33"/>
                    <a:pt x="114" y="34"/>
                  </a:cubicBezTo>
                  <a:cubicBezTo>
                    <a:pt x="115" y="33"/>
                    <a:pt x="115" y="33"/>
                    <a:pt x="116" y="33"/>
                  </a:cubicBezTo>
                  <a:cubicBezTo>
                    <a:pt x="116" y="33"/>
                    <a:pt x="117" y="33"/>
                    <a:pt x="117" y="33"/>
                  </a:cubicBezTo>
                  <a:cubicBezTo>
                    <a:pt x="117" y="33"/>
                    <a:pt x="117" y="33"/>
                    <a:pt x="116" y="33"/>
                  </a:cubicBezTo>
                  <a:close/>
                  <a:moveTo>
                    <a:pt x="105" y="29"/>
                  </a:moveTo>
                  <a:cubicBezTo>
                    <a:pt x="104" y="29"/>
                    <a:pt x="103" y="29"/>
                    <a:pt x="102" y="29"/>
                  </a:cubicBezTo>
                  <a:cubicBezTo>
                    <a:pt x="104" y="29"/>
                    <a:pt x="106" y="28"/>
                    <a:pt x="107" y="27"/>
                  </a:cubicBezTo>
                  <a:cubicBezTo>
                    <a:pt x="108" y="27"/>
                    <a:pt x="108" y="27"/>
                    <a:pt x="109" y="27"/>
                  </a:cubicBezTo>
                  <a:cubicBezTo>
                    <a:pt x="108" y="28"/>
                    <a:pt x="106" y="29"/>
                    <a:pt x="105" y="29"/>
                  </a:cubicBezTo>
                  <a:close/>
                  <a:moveTo>
                    <a:pt x="103" y="32"/>
                  </a:moveTo>
                  <a:cubicBezTo>
                    <a:pt x="104" y="32"/>
                    <a:pt x="104" y="32"/>
                    <a:pt x="105" y="32"/>
                  </a:cubicBezTo>
                  <a:cubicBezTo>
                    <a:pt x="104" y="33"/>
                    <a:pt x="102" y="34"/>
                    <a:pt x="101" y="35"/>
                  </a:cubicBezTo>
                  <a:cubicBezTo>
                    <a:pt x="100" y="35"/>
                    <a:pt x="100" y="35"/>
                    <a:pt x="99" y="35"/>
                  </a:cubicBezTo>
                  <a:cubicBezTo>
                    <a:pt x="99" y="35"/>
                    <a:pt x="98" y="35"/>
                    <a:pt x="98" y="36"/>
                  </a:cubicBezTo>
                  <a:cubicBezTo>
                    <a:pt x="98" y="36"/>
                    <a:pt x="97" y="36"/>
                    <a:pt x="96" y="37"/>
                  </a:cubicBezTo>
                  <a:cubicBezTo>
                    <a:pt x="98" y="35"/>
                    <a:pt x="101" y="33"/>
                    <a:pt x="103" y="32"/>
                  </a:cubicBezTo>
                  <a:close/>
                  <a:moveTo>
                    <a:pt x="96" y="35"/>
                  </a:moveTo>
                  <a:cubicBezTo>
                    <a:pt x="97" y="34"/>
                    <a:pt x="98" y="33"/>
                    <a:pt x="99" y="32"/>
                  </a:cubicBezTo>
                  <a:cubicBezTo>
                    <a:pt x="99" y="32"/>
                    <a:pt x="100" y="32"/>
                    <a:pt x="100" y="32"/>
                  </a:cubicBezTo>
                  <a:cubicBezTo>
                    <a:pt x="99" y="33"/>
                    <a:pt x="98" y="34"/>
                    <a:pt x="96" y="35"/>
                  </a:cubicBezTo>
                  <a:close/>
                  <a:moveTo>
                    <a:pt x="96" y="30"/>
                  </a:moveTo>
                  <a:cubicBezTo>
                    <a:pt x="96" y="30"/>
                    <a:pt x="95" y="30"/>
                    <a:pt x="95" y="30"/>
                  </a:cubicBezTo>
                  <a:cubicBezTo>
                    <a:pt x="97" y="29"/>
                    <a:pt x="98" y="28"/>
                    <a:pt x="100" y="27"/>
                  </a:cubicBezTo>
                  <a:cubicBezTo>
                    <a:pt x="100" y="27"/>
                    <a:pt x="100" y="27"/>
                    <a:pt x="100" y="27"/>
                  </a:cubicBezTo>
                  <a:cubicBezTo>
                    <a:pt x="99" y="28"/>
                    <a:pt x="97" y="29"/>
                    <a:pt x="96" y="30"/>
                  </a:cubicBezTo>
                  <a:close/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88" y="32"/>
                    <a:pt x="86" y="33"/>
                    <a:pt x="85" y="33"/>
                  </a:cubicBezTo>
                  <a:cubicBezTo>
                    <a:pt x="85" y="33"/>
                    <a:pt x="85" y="33"/>
                    <a:pt x="85" y="33"/>
                  </a:cubicBezTo>
                  <a:cubicBezTo>
                    <a:pt x="87" y="31"/>
                    <a:pt x="89" y="28"/>
                    <a:pt x="91" y="26"/>
                  </a:cubicBezTo>
                  <a:cubicBezTo>
                    <a:pt x="93" y="26"/>
                    <a:pt x="95" y="27"/>
                    <a:pt x="97" y="27"/>
                  </a:cubicBezTo>
                  <a:cubicBezTo>
                    <a:pt x="95" y="28"/>
                    <a:pt x="92" y="30"/>
                    <a:pt x="90" y="31"/>
                  </a:cubicBezTo>
                  <a:close/>
                  <a:moveTo>
                    <a:pt x="89" y="18"/>
                  </a:moveTo>
                  <a:cubicBezTo>
                    <a:pt x="89" y="18"/>
                    <a:pt x="89" y="18"/>
                    <a:pt x="88" y="18"/>
                  </a:cubicBezTo>
                  <a:cubicBezTo>
                    <a:pt x="88" y="18"/>
                    <a:pt x="87" y="19"/>
                    <a:pt x="87" y="19"/>
                  </a:cubicBezTo>
                  <a:cubicBezTo>
                    <a:pt x="83" y="21"/>
                    <a:pt x="79" y="23"/>
                    <a:pt x="75" y="26"/>
                  </a:cubicBezTo>
                  <a:cubicBezTo>
                    <a:pt x="73" y="27"/>
                    <a:pt x="70" y="28"/>
                    <a:pt x="68" y="29"/>
                  </a:cubicBezTo>
                  <a:cubicBezTo>
                    <a:pt x="68" y="29"/>
                    <a:pt x="68" y="28"/>
                    <a:pt x="69" y="28"/>
                  </a:cubicBezTo>
                  <a:cubicBezTo>
                    <a:pt x="73" y="25"/>
                    <a:pt x="78" y="23"/>
                    <a:pt x="83" y="20"/>
                  </a:cubicBezTo>
                  <a:cubicBezTo>
                    <a:pt x="86" y="19"/>
                    <a:pt x="90" y="17"/>
                    <a:pt x="94" y="16"/>
                  </a:cubicBezTo>
                  <a:cubicBezTo>
                    <a:pt x="93" y="16"/>
                    <a:pt x="93" y="16"/>
                    <a:pt x="92" y="17"/>
                  </a:cubicBezTo>
                  <a:cubicBezTo>
                    <a:pt x="91" y="17"/>
                    <a:pt x="90" y="18"/>
                    <a:pt x="89" y="18"/>
                  </a:cubicBezTo>
                  <a:close/>
                  <a:moveTo>
                    <a:pt x="80" y="17"/>
                  </a:moveTo>
                  <a:cubicBezTo>
                    <a:pt x="73" y="19"/>
                    <a:pt x="66" y="23"/>
                    <a:pt x="60" y="27"/>
                  </a:cubicBezTo>
                  <a:cubicBezTo>
                    <a:pt x="60" y="27"/>
                    <a:pt x="60" y="28"/>
                    <a:pt x="60" y="28"/>
                  </a:cubicBezTo>
                  <a:cubicBezTo>
                    <a:pt x="58" y="29"/>
                    <a:pt x="56" y="31"/>
                    <a:pt x="54" y="32"/>
                  </a:cubicBezTo>
                  <a:cubicBezTo>
                    <a:pt x="51" y="34"/>
                    <a:pt x="48" y="35"/>
                    <a:pt x="45" y="36"/>
                  </a:cubicBezTo>
                  <a:cubicBezTo>
                    <a:pt x="48" y="34"/>
                    <a:pt x="52" y="31"/>
                    <a:pt x="55" y="29"/>
                  </a:cubicBezTo>
                  <a:cubicBezTo>
                    <a:pt x="62" y="23"/>
                    <a:pt x="70" y="19"/>
                    <a:pt x="79" y="15"/>
                  </a:cubicBezTo>
                  <a:cubicBezTo>
                    <a:pt x="81" y="14"/>
                    <a:pt x="83" y="13"/>
                    <a:pt x="85" y="12"/>
                  </a:cubicBezTo>
                  <a:cubicBezTo>
                    <a:pt x="83" y="13"/>
                    <a:pt x="81" y="14"/>
                    <a:pt x="80" y="15"/>
                  </a:cubicBezTo>
                  <a:cubicBezTo>
                    <a:pt x="79" y="16"/>
                    <a:pt x="79" y="16"/>
                    <a:pt x="80" y="17"/>
                  </a:cubicBezTo>
                  <a:close/>
                  <a:moveTo>
                    <a:pt x="50" y="40"/>
                  </a:moveTo>
                  <a:cubicBezTo>
                    <a:pt x="51" y="39"/>
                    <a:pt x="52" y="38"/>
                    <a:pt x="53" y="38"/>
                  </a:cubicBezTo>
                  <a:cubicBezTo>
                    <a:pt x="52" y="39"/>
                    <a:pt x="51" y="40"/>
                    <a:pt x="50" y="41"/>
                  </a:cubicBezTo>
                  <a:cubicBezTo>
                    <a:pt x="50" y="40"/>
                    <a:pt x="50" y="40"/>
                    <a:pt x="50" y="40"/>
                  </a:cubicBezTo>
                  <a:close/>
                  <a:moveTo>
                    <a:pt x="56" y="38"/>
                  </a:moveTo>
                  <a:cubicBezTo>
                    <a:pt x="56" y="38"/>
                    <a:pt x="57" y="38"/>
                    <a:pt x="57" y="38"/>
                  </a:cubicBezTo>
                  <a:cubicBezTo>
                    <a:pt x="56" y="40"/>
                    <a:pt x="54" y="42"/>
                    <a:pt x="53" y="44"/>
                  </a:cubicBezTo>
                  <a:cubicBezTo>
                    <a:pt x="49" y="46"/>
                    <a:pt x="46" y="48"/>
                    <a:pt x="43" y="51"/>
                  </a:cubicBezTo>
                  <a:cubicBezTo>
                    <a:pt x="44" y="51"/>
                    <a:pt x="44" y="50"/>
                    <a:pt x="44" y="50"/>
                  </a:cubicBezTo>
                  <a:cubicBezTo>
                    <a:pt x="48" y="46"/>
                    <a:pt x="52" y="42"/>
                    <a:pt x="56" y="38"/>
                  </a:cubicBezTo>
                  <a:close/>
                  <a:moveTo>
                    <a:pt x="49" y="48"/>
                  </a:moveTo>
                  <a:cubicBezTo>
                    <a:pt x="49" y="49"/>
                    <a:pt x="48" y="50"/>
                    <a:pt x="47" y="50"/>
                  </a:cubicBezTo>
                  <a:cubicBezTo>
                    <a:pt x="46" y="51"/>
                    <a:pt x="46" y="52"/>
                    <a:pt x="45" y="53"/>
                  </a:cubicBezTo>
                  <a:cubicBezTo>
                    <a:pt x="43" y="54"/>
                    <a:pt x="41" y="56"/>
                    <a:pt x="40" y="57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43" y="53"/>
                    <a:pt x="46" y="51"/>
                    <a:pt x="49" y="48"/>
                  </a:cubicBezTo>
                  <a:close/>
                  <a:moveTo>
                    <a:pt x="39" y="55"/>
                  </a:moveTo>
                  <a:cubicBezTo>
                    <a:pt x="38" y="55"/>
                    <a:pt x="38" y="56"/>
                    <a:pt x="37" y="57"/>
                  </a:cubicBezTo>
                  <a:cubicBezTo>
                    <a:pt x="37" y="57"/>
                    <a:pt x="37" y="56"/>
                    <a:pt x="37" y="56"/>
                  </a:cubicBezTo>
                  <a:cubicBezTo>
                    <a:pt x="38" y="56"/>
                    <a:pt x="38" y="55"/>
                    <a:pt x="39" y="54"/>
                  </a:cubicBezTo>
                  <a:cubicBezTo>
                    <a:pt x="39" y="54"/>
                    <a:pt x="40" y="53"/>
                    <a:pt x="40" y="53"/>
                  </a:cubicBezTo>
                  <a:lnTo>
                    <a:pt x="39" y="55"/>
                  </a:lnTo>
                  <a:close/>
                  <a:moveTo>
                    <a:pt x="38" y="65"/>
                  </a:moveTo>
                  <a:cubicBezTo>
                    <a:pt x="40" y="64"/>
                    <a:pt x="42" y="62"/>
                    <a:pt x="45" y="60"/>
                  </a:cubicBezTo>
                  <a:cubicBezTo>
                    <a:pt x="40" y="65"/>
                    <a:pt x="35" y="70"/>
                    <a:pt x="30" y="75"/>
                  </a:cubicBezTo>
                  <a:cubicBezTo>
                    <a:pt x="30" y="75"/>
                    <a:pt x="30" y="77"/>
                    <a:pt x="31" y="76"/>
                  </a:cubicBezTo>
                  <a:cubicBezTo>
                    <a:pt x="32" y="76"/>
                    <a:pt x="33" y="75"/>
                    <a:pt x="34" y="75"/>
                  </a:cubicBezTo>
                  <a:cubicBezTo>
                    <a:pt x="33" y="75"/>
                    <a:pt x="33" y="76"/>
                    <a:pt x="32" y="76"/>
                  </a:cubicBezTo>
                  <a:cubicBezTo>
                    <a:pt x="31" y="77"/>
                    <a:pt x="29" y="78"/>
                    <a:pt x="27" y="78"/>
                  </a:cubicBezTo>
                  <a:cubicBezTo>
                    <a:pt x="27" y="77"/>
                    <a:pt x="28" y="76"/>
                    <a:pt x="29" y="75"/>
                  </a:cubicBezTo>
                  <a:cubicBezTo>
                    <a:pt x="32" y="72"/>
                    <a:pt x="35" y="69"/>
                    <a:pt x="38" y="65"/>
                  </a:cubicBezTo>
                  <a:close/>
                  <a:moveTo>
                    <a:pt x="34" y="77"/>
                  </a:moveTo>
                  <a:cubicBezTo>
                    <a:pt x="35" y="77"/>
                    <a:pt x="36" y="76"/>
                    <a:pt x="37" y="75"/>
                  </a:cubicBezTo>
                  <a:cubicBezTo>
                    <a:pt x="35" y="78"/>
                    <a:pt x="32" y="81"/>
                    <a:pt x="30" y="83"/>
                  </a:cubicBezTo>
                  <a:cubicBezTo>
                    <a:pt x="30" y="83"/>
                    <a:pt x="30" y="83"/>
                    <a:pt x="30" y="83"/>
                  </a:cubicBezTo>
                  <a:cubicBezTo>
                    <a:pt x="31" y="81"/>
                    <a:pt x="32" y="79"/>
                    <a:pt x="34" y="77"/>
                  </a:cubicBezTo>
                  <a:close/>
                  <a:moveTo>
                    <a:pt x="30" y="93"/>
                  </a:moveTo>
                  <a:cubicBezTo>
                    <a:pt x="30" y="93"/>
                    <a:pt x="30" y="93"/>
                    <a:pt x="30" y="94"/>
                  </a:cubicBezTo>
                  <a:cubicBezTo>
                    <a:pt x="30" y="94"/>
                    <a:pt x="30" y="94"/>
                    <a:pt x="30" y="94"/>
                  </a:cubicBezTo>
                  <a:cubicBezTo>
                    <a:pt x="30" y="94"/>
                    <a:pt x="30" y="93"/>
                    <a:pt x="29" y="93"/>
                  </a:cubicBezTo>
                  <a:cubicBezTo>
                    <a:pt x="29" y="93"/>
                    <a:pt x="30" y="93"/>
                    <a:pt x="30" y="93"/>
                  </a:cubicBezTo>
                  <a:close/>
                  <a:moveTo>
                    <a:pt x="32" y="123"/>
                  </a:moveTo>
                  <a:cubicBezTo>
                    <a:pt x="32" y="124"/>
                    <a:pt x="32" y="124"/>
                    <a:pt x="32" y="125"/>
                  </a:cubicBezTo>
                  <a:cubicBezTo>
                    <a:pt x="32" y="125"/>
                    <a:pt x="32" y="125"/>
                    <a:pt x="32" y="126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2" y="124"/>
                    <a:pt x="32" y="124"/>
                    <a:pt x="32" y="123"/>
                  </a:cubicBezTo>
                  <a:close/>
                  <a:moveTo>
                    <a:pt x="32" y="120"/>
                  </a:moveTo>
                  <a:cubicBezTo>
                    <a:pt x="32" y="119"/>
                    <a:pt x="33" y="117"/>
                    <a:pt x="33" y="115"/>
                  </a:cubicBezTo>
                  <a:cubicBezTo>
                    <a:pt x="33" y="116"/>
                    <a:pt x="34" y="118"/>
                    <a:pt x="34" y="119"/>
                  </a:cubicBezTo>
                  <a:cubicBezTo>
                    <a:pt x="34" y="120"/>
                    <a:pt x="34" y="120"/>
                    <a:pt x="34" y="121"/>
                  </a:cubicBezTo>
                  <a:cubicBezTo>
                    <a:pt x="33" y="122"/>
                    <a:pt x="33" y="122"/>
                    <a:pt x="33" y="123"/>
                  </a:cubicBezTo>
                  <a:cubicBezTo>
                    <a:pt x="33" y="122"/>
                    <a:pt x="32" y="121"/>
                    <a:pt x="32" y="120"/>
                  </a:cubicBezTo>
                  <a:close/>
                  <a:moveTo>
                    <a:pt x="33" y="131"/>
                  </a:moveTo>
                  <a:cubicBezTo>
                    <a:pt x="34" y="130"/>
                    <a:pt x="34" y="130"/>
                    <a:pt x="34" y="130"/>
                  </a:cubicBezTo>
                  <a:cubicBezTo>
                    <a:pt x="35" y="130"/>
                    <a:pt x="35" y="131"/>
                    <a:pt x="35" y="132"/>
                  </a:cubicBezTo>
                  <a:cubicBezTo>
                    <a:pt x="35" y="132"/>
                    <a:pt x="35" y="132"/>
                    <a:pt x="35" y="133"/>
                  </a:cubicBezTo>
                  <a:cubicBezTo>
                    <a:pt x="35" y="133"/>
                    <a:pt x="35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5"/>
                    <a:pt x="36" y="135"/>
                    <a:pt x="37" y="135"/>
                  </a:cubicBezTo>
                  <a:cubicBezTo>
                    <a:pt x="37" y="137"/>
                    <a:pt x="38" y="138"/>
                    <a:pt x="38" y="140"/>
                  </a:cubicBezTo>
                  <a:cubicBezTo>
                    <a:pt x="39" y="140"/>
                    <a:pt x="39" y="141"/>
                    <a:pt x="39" y="142"/>
                  </a:cubicBezTo>
                  <a:cubicBezTo>
                    <a:pt x="38" y="143"/>
                    <a:pt x="38" y="144"/>
                    <a:pt x="37" y="145"/>
                  </a:cubicBezTo>
                  <a:cubicBezTo>
                    <a:pt x="37" y="146"/>
                    <a:pt x="38" y="147"/>
                    <a:pt x="39" y="146"/>
                  </a:cubicBezTo>
                  <a:cubicBezTo>
                    <a:pt x="39" y="146"/>
                    <a:pt x="39" y="145"/>
                    <a:pt x="40" y="145"/>
                  </a:cubicBezTo>
                  <a:cubicBezTo>
                    <a:pt x="40" y="148"/>
                    <a:pt x="41" y="151"/>
                    <a:pt x="42" y="153"/>
                  </a:cubicBezTo>
                  <a:cubicBezTo>
                    <a:pt x="41" y="154"/>
                    <a:pt x="41" y="154"/>
                    <a:pt x="41" y="154"/>
                  </a:cubicBezTo>
                  <a:cubicBezTo>
                    <a:pt x="41" y="155"/>
                    <a:pt x="41" y="156"/>
                    <a:pt x="42" y="156"/>
                  </a:cubicBezTo>
                  <a:cubicBezTo>
                    <a:pt x="43" y="159"/>
                    <a:pt x="44" y="162"/>
                    <a:pt x="45" y="166"/>
                  </a:cubicBezTo>
                  <a:cubicBezTo>
                    <a:pt x="43" y="161"/>
                    <a:pt x="40" y="157"/>
                    <a:pt x="38" y="152"/>
                  </a:cubicBezTo>
                  <a:cubicBezTo>
                    <a:pt x="37" y="145"/>
                    <a:pt x="35" y="138"/>
                    <a:pt x="33" y="131"/>
                  </a:cubicBezTo>
                  <a:cubicBezTo>
                    <a:pt x="33" y="131"/>
                    <a:pt x="33" y="131"/>
                    <a:pt x="33" y="131"/>
                  </a:cubicBezTo>
                  <a:close/>
                  <a:moveTo>
                    <a:pt x="34" y="149"/>
                  </a:moveTo>
                  <a:cubicBezTo>
                    <a:pt x="35" y="152"/>
                    <a:pt x="36" y="155"/>
                    <a:pt x="37" y="157"/>
                  </a:cubicBezTo>
                  <a:cubicBezTo>
                    <a:pt x="37" y="158"/>
                    <a:pt x="37" y="158"/>
                    <a:pt x="37" y="158"/>
                  </a:cubicBezTo>
                  <a:cubicBezTo>
                    <a:pt x="37" y="159"/>
                    <a:pt x="38" y="161"/>
                    <a:pt x="38" y="163"/>
                  </a:cubicBezTo>
                  <a:cubicBezTo>
                    <a:pt x="37" y="161"/>
                    <a:pt x="36" y="160"/>
                    <a:pt x="36" y="159"/>
                  </a:cubicBezTo>
                  <a:cubicBezTo>
                    <a:pt x="35" y="156"/>
                    <a:pt x="35" y="152"/>
                    <a:pt x="34" y="149"/>
                  </a:cubicBezTo>
                  <a:cubicBezTo>
                    <a:pt x="34" y="149"/>
                    <a:pt x="34" y="149"/>
                    <a:pt x="34" y="149"/>
                  </a:cubicBezTo>
                  <a:close/>
                  <a:moveTo>
                    <a:pt x="38" y="166"/>
                  </a:moveTo>
                  <a:cubicBezTo>
                    <a:pt x="38" y="166"/>
                    <a:pt x="38" y="166"/>
                    <a:pt x="38" y="167"/>
                  </a:cubicBezTo>
                  <a:cubicBezTo>
                    <a:pt x="38" y="165"/>
                    <a:pt x="37" y="164"/>
                    <a:pt x="36" y="163"/>
                  </a:cubicBezTo>
                  <a:cubicBezTo>
                    <a:pt x="36" y="163"/>
                    <a:pt x="36" y="162"/>
                    <a:pt x="36" y="162"/>
                  </a:cubicBezTo>
                  <a:cubicBezTo>
                    <a:pt x="37" y="163"/>
                    <a:pt x="38" y="165"/>
                    <a:pt x="38" y="166"/>
                  </a:cubicBezTo>
                  <a:close/>
                  <a:moveTo>
                    <a:pt x="40" y="173"/>
                  </a:moveTo>
                  <a:cubicBezTo>
                    <a:pt x="40" y="175"/>
                    <a:pt x="40" y="176"/>
                    <a:pt x="40" y="178"/>
                  </a:cubicBezTo>
                  <a:cubicBezTo>
                    <a:pt x="39" y="175"/>
                    <a:pt x="38" y="173"/>
                    <a:pt x="38" y="170"/>
                  </a:cubicBezTo>
                  <a:cubicBezTo>
                    <a:pt x="38" y="171"/>
                    <a:pt x="39" y="172"/>
                    <a:pt x="40" y="173"/>
                  </a:cubicBezTo>
                  <a:close/>
                  <a:moveTo>
                    <a:pt x="42" y="197"/>
                  </a:moveTo>
                  <a:cubicBezTo>
                    <a:pt x="42" y="197"/>
                    <a:pt x="42" y="197"/>
                    <a:pt x="42" y="197"/>
                  </a:cubicBezTo>
                  <a:cubicBezTo>
                    <a:pt x="42" y="198"/>
                    <a:pt x="43" y="198"/>
                    <a:pt x="43" y="198"/>
                  </a:cubicBezTo>
                  <a:cubicBezTo>
                    <a:pt x="43" y="199"/>
                    <a:pt x="44" y="199"/>
                    <a:pt x="44" y="200"/>
                  </a:cubicBezTo>
                  <a:cubicBezTo>
                    <a:pt x="43" y="198"/>
                    <a:pt x="41" y="196"/>
                    <a:pt x="39" y="194"/>
                  </a:cubicBezTo>
                  <a:cubicBezTo>
                    <a:pt x="39" y="194"/>
                    <a:pt x="39" y="194"/>
                    <a:pt x="39" y="194"/>
                  </a:cubicBezTo>
                  <a:cubicBezTo>
                    <a:pt x="40" y="195"/>
                    <a:pt x="41" y="196"/>
                    <a:pt x="42" y="197"/>
                  </a:cubicBezTo>
                  <a:close/>
                  <a:moveTo>
                    <a:pt x="43" y="192"/>
                  </a:moveTo>
                  <a:cubicBezTo>
                    <a:pt x="43" y="191"/>
                    <a:pt x="42" y="190"/>
                    <a:pt x="42" y="189"/>
                  </a:cubicBezTo>
                  <a:cubicBezTo>
                    <a:pt x="43" y="191"/>
                    <a:pt x="45" y="194"/>
                    <a:pt x="47" y="196"/>
                  </a:cubicBezTo>
                  <a:cubicBezTo>
                    <a:pt x="46" y="196"/>
                    <a:pt x="45" y="195"/>
                    <a:pt x="45" y="195"/>
                  </a:cubicBezTo>
                  <a:cubicBezTo>
                    <a:pt x="44" y="194"/>
                    <a:pt x="43" y="193"/>
                    <a:pt x="43" y="192"/>
                  </a:cubicBezTo>
                  <a:close/>
                  <a:moveTo>
                    <a:pt x="48" y="198"/>
                  </a:moveTo>
                  <a:cubicBezTo>
                    <a:pt x="50" y="201"/>
                    <a:pt x="51" y="203"/>
                    <a:pt x="53" y="205"/>
                  </a:cubicBezTo>
                  <a:cubicBezTo>
                    <a:pt x="50" y="203"/>
                    <a:pt x="48" y="200"/>
                    <a:pt x="46" y="197"/>
                  </a:cubicBezTo>
                  <a:cubicBezTo>
                    <a:pt x="47" y="197"/>
                    <a:pt x="47" y="198"/>
                    <a:pt x="48" y="198"/>
                  </a:cubicBezTo>
                  <a:close/>
                  <a:moveTo>
                    <a:pt x="49" y="188"/>
                  </a:moveTo>
                  <a:cubicBezTo>
                    <a:pt x="51" y="190"/>
                    <a:pt x="52" y="192"/>
                    <a:pt x="53" y="194"/>
                  </a:cubicBezTo>
                  <a:cubicBezTo>
                    <a:pt x="54" y="197"/>
                    <a:pt x="55" y="201"/>
                    <a:pt x="56" y="204"/>
                  </a:cubicBezTo>
                  <a:cubicBezTo>
                    <a:pt x="55" y="203"/>
                    <a:pt x="55" y="203"/>
                    <a:pt x="54" y="202"/>
                  </a:cubicBezTo>
                  <a:cubicBezTo>
                    <a:pt x="52" y="197"/>
                    <a:pt x="51" y="193"/>
                    <a:pt x="49" y="188"/>
                  </a:cubicBezTo>
                  <a:close/>
                  <a:moveTo>
                    <a:pt x="61" y="205"/>
                  </a:moveTo>
                  <a:cubicBezTo>
                    <a:pt x="62" y="205"/>
                    <a:pt x="62" y="205"/>
                    <a:pt x="62" y="205"/>
                  </a:cubicBezTo>
                  <a:cubicBezTo>
                    <a:pt x="63" y="207"/>
                    <a:pt x="64" y="208"/>
                    <a:pt x="65" y="210"/>
                  </a:cubicBezTo>
                  <a:cubicBezTo>
                    <a:pt x="65" y="210"/>
                    <a:pt x="64" y="210"/>
                    <a:pt x="63" y="209"/>
                  </a:cubicBezTo>
                  <a:cubicBezTo>
                    <a:pt x="63" y="208"/>
                    <a:pt x="62" y="206"/>
                    <a:pt x="61" y="205"/>
                  </a:cubicBezTo>
                  <a:close/>
                  <a:moveTo>
                    <a:pt x="65" y="202"/>
                  </a:moveTo>
                  <a:cubicBezTo>
                    <a:pt x="65" y="202"/>
                    <a:pt x="65" y="202"/>
                    <a:pt x="65" y="201"/>
                  </a:cubicBezTo>
                  <a:cubicBezTo>
                    <a:pt x="65" y="201"/>
                    <a:pt x="66" y="200"/>
                    <a:pt x="66" y="200"/>
                  </a:cubicBezTo>
                  <a:cubicBezTo>
                    <a:pt x="66" y="200"/>
                    <a:pt x="67" y="201"/>
                    <a:pt x="67" y="201"/>
                  </a:cubicBezTo>
                  <a:cubicBezTo>
                    <a:pt x="67" y="201"/>
                    <a:pt x="66" y="202"/>
                    <a:pt x="65" y="202"/>
                  </a:cubicBezTo>
                  <a:close/>
                  <a:moveTo>
                    <a:pt x="70" y="206"/>
                  </a:moveTo>
                  <a:cubicBezTo>
                    <a:pt x="69" y="205"/>
                    <a:pt x="68" y="204"/>
                    <a:pt x="67" y="204"/>
                  </a:cubicBezTo>
                  <a:cubicBezTo>
                    <a:pt x="67" y="204"/>
                    <a:pt x="67" y="203"/>
                    <a:pt x="67" y="203"/>
                  </a:cubicBezTo>
                  <a:cubicBezTo>
                    <a:pt x="67" y="203"/>
                    <a:pt x="68" y="203"/>
                    <a:pt x="69" y="202"/>
                  </a:cubicBezTo>
                  <a:cubicBezTo>
                    <a:pt x="69" y="203"/>
                    <a:pt x="70" y="204"/>
                    <a:pt x="71" y="205"/>
                  </a:cubicBezTo>
                  <a:cubicBezTo>
                    <a:pt x="71" y="205"/>
                    <a:pt x="72" y="205"/>
                    <a:pt x="72" y="204"/>
                  </a:cubicBezTo>
                  <a:cubicBezTo>
                    <a:pt x="72" y="204"/>
                    <a:pt x="72" y="204"/>
                    <a:pt x="73" y="203"/>
                  </a:cubicBezTo>
                  <a:cubicBezTo>
                    <a:pt x="73" y="204"/>
                    <a:pt x="74" y="205"/>
                    <a:pt x="75" y="205"/>
                  </a:cubicBezTo>
                  <a:cubicBezTo>
                    <a:pt x="75" y="206"/>
                    <a:pt x="74" y="206"/>
                    <a:pt x="74" y="206"/>
                  </a:cubicBezTo>
                  <a:cubicBezTo>
                    <a:pt x="73" y="206"/>
                    <a:pt x="72" y="205"/>
                    <a:pt x="71" y="205"/>
                  </a:cubicBezTo>
                  <a:cubicBezTo>
                    <a:pt x="71" y="204"/>
                    <a:pt x="70" y="205"/>
                    <a:pt x="70" y="206"/>
                  </a:cubicBezTo>
                  <a:close/>
                  <a:moveTo>
                    <a:pt x="71" y="193"/>
                  </a:moveTo>
                  <a:cubicBezTo>
                    <a:pt x="72" y="192"/>
                    <a:pt x="73" y="191"/>
                    <a:pt x="73" y="190"/>
                  </a:cubicBezTo>
                  <a:cubicBezTo>
                    <a:pt x="73" y="191"/>
                    <a:pt x="73" y="192"/>
                    <a:pt x="73" y="194"/>
                  </a:cubicBezTo>
                  <a:cubicBezTo>
                    <a:pt x="72" y="193"/>
                    <a:pt x="72" y="193"/>
                    <a:pt x="71" y="193"/>
                  </a:cubicBezTo>
                  <a:close/>
                  <a:moveTo>
                    <a:pt x="73" y="159"/>
                  </a:moveTo>
                  <a:cubicBezTo>
                    <a:pt x="74" y="159"/>
                    <a:pt x="74" y="158"/>
                    <a:pt x="75" y="158"/>
                  </a:cubicBezTo>
                  <a:cubicBezTo>
                    <a:pt x="75" y="159"/>
                    <a:pt x="76" y="161"/>
                    <a:pt x="76" y="163"/>
                  </a:cubicBezTo>
                  <a:cubicBezTo>
                    <a:pt x="75" y="163"/>
                    <a:pt x="75" y="163"/>
                    <a:pt x="74" y="164"/>
                  </a:cubicBezTo>
                  <a:cubicBezTo>
                    <a:pt x="74" y="162"/>
                    <a:pt x="74" y="161"/>
                    <a:pt x="73" y="159"/>
                  </a:cubicBezTo>
                  <a:close/>
                  <a:moveTo>
                    <a:pt x="75" y="191"/>
                  </a:moveTo>
                  <a:cubicBezTo>
                    <a:pt x="75" y="191"/>
                    <a:pt x="75" y="191"/>
                    <a:pt x="76" y="192"/>
                  </a:cubicBezTo>
                  <a:cubicBezTo>
                    <a:pt x="75" y="192"/>
                    <a:pt x="75" y="192"/>
                    <a:pt x="75" y="193"/>
                  </a:cubicBezTo>
                  <a:cubicBezTo>
                    <a:pt x="75" y="192"/>
                    <a:pt x="75" y="192"/>
                    <a:pt x="75" y="191"/>
                  </a:cubicBezTo>
                  <a:close/>
                  <a:moveTo>
                    <a:pt x="75" y="188"/>
                  </a:moveTo>
                  <a:cubicBezTo>
                    <a:pt x="76" y="188"/>
                    <a:pt x="76" y="187"/>
                    <a:pt x="76" y="187"/>
                  </a:cubicBezTo>
                  <a:cubicBezTo>
                    <a:pt x="77" y="187"/>
                    <a:pt x="77" y="187"/>
                    <a:pt x="77" y="187"/>
                  </a:cubicBezTo>
                  <a:cubicBezTo>
                    <a:pt x="78" y="187"/>
                    <a:pt x="78" y="187"/>
                    <a:pt x="78" y="187"/>
                  </a:cubicBezTo>
                  <a:cubicBezTo>
                    <a:pt x="78" y="188"/>
                    <a:pt x="77" y="188"/>
                    <a:pt x="77" y="189"/>
                  </a:cubicBezTo>
                  <a:cubicBezTo>
                    <a:pt x="76" y="189"/>
                    <a:pt x="76" y="188"/>
                    <a:pt x="75" y="188"/>
                  </a:cubicBezTo>
                  <a:close/>
                  <a:moveTo>
                    <a:pt x="77" y="193"/>
                  </a:moveTo>
                  <a:cubicBezTo>
                    <a:pt x="78" y="193"/>
                    <a:pt x="78" y="194"/>
                    <a:pt x="79" y="194"/>
                  </a:cubicBezTo>
                  <a:cubicBezTo>
                    <a:pt x="79" y="194"/>
                    <a:pt x="78" y="195"/>
                    <a:pt x="78" y="195"/>
                  </a:cubicBezTo>
                  <a:cubicBezTo>
                    <a:pt x="78" y="195"/>
                    <a:pt x="77" y="195"/>
                    <a:pt x="77" y="196"/>
                  </a:cubicBezTo>
                  <a:cubicBezTo>
                    <a:pt x="76" y="195"/>
                    <a:pt x="76" y="195"/>
                    <a:pt x="76" y="195"/>
                  </a:cubicBezTo>
                  <a:cubicBezTo>
                    <a:pt x="76" y="194"/>
                    <a:pt x="77" y="193"/>
                    <a:pt x="77" y="193"/>
                  </a:cubicBezTo>
                  <a:close/>
                  <a:moveTo>
                    <a:pt x="79" y="180"/>
                  </a:moveTo>
                  <a:cubicBezTo>
                    <a:pt x="79" y="180"/>
                    <a:pt x="79" y="180"/>
                    <a:pt x="79" y="180"/>
                  </a:cubicBezTo>
                  <a:cubicBezTo>
                    <a:pt x="79" y="179"/>
                    <a:pt x="80" y="178"/>
                    <a:pt x="81" y="177"/>
                  </a:cubicBezTo>
                  <a:cubicBezTo>
                    <a:pt x="81" y="178"/>
                    <a:pt x="81" y="178"/>
                    <a:pt x="81" y="178"/>
                  </a:cubicBezTo>
                  <a:cubicBezTo>
                    <a:pt x="80" y="178"/>
                    <a:pt x="80" y="179"/>
                    <a:pt x="79" y="180"/>
                  </a:cubicBezTo>
                  <a:close/>
                  <a:moveTo>
                    <a:pt x="82" y="188"/>
                  </a:moveTo>
                  <a:cubicBezTo>
                    <a:pt x="82" y="189"/>
                    <a:pt x="82" y="189"/>
                    <a:pt x="83" y="189"/>
                  </a:cubicBezTo>
                  <a:cubicBezTo>
                    <a:pt x="82" y="189"/>
                    <a:pt x="81" y="190"/>
                    <a:pt x="80" y="190"/>
                  </a:cubicBezTo>
                  <a:cubicBezTo>
                    <a:pt x="81" y="189"/>
                    <a:pt x="81" y="189"/>
                    <a:pt x="82" y="188"/>
                  </a:cubicBezTo>
                  <a:close/>
                  <a:moveTo>
                    <a:pt x="83" y="191"/>
                  </a:moveTo>
                  <a:cubicBezTo>
                    <a:pt x="83" y="191"/>
                    <a:pt x="83" y="191"/>
                    <a:pt x="83" y="191"/>
                  </a:cubicBezTo>
                  <a:cubicBezTo>
                    <a:pt x="83" y="192"/>
                    <a:pt x="82" y="192"/>
                    <a:pt x="82" y="192"/>
                  </a:cubicBezTo>
                  <a:cubicBezTo>
                    <a:pt x="81" y="192"/>
                    <a:pt x="81" y="192"/>
                    <a:pt x="81" y="192"/>
                  </a:cubicBezTo>
                  <a:cubicBezTo>
                    <a:pt x="82" y="191"/>
                    <a:pt x="82" y="191"/>
                    <a:pt x="83" y="191"/>
                  </a:cubicBezTo>
                  <a:close/>
                  <a:moveTo>
                    <a:pt x="83" y="187"/>
                  </a:moveTo>
                  <a:cubicBezTo>
                    <a:pt x="83" y="187"/>
                    <a:pt x="83" y="187"/>
                    <a:pt x="83" y="187"/>
                  </a:cubicBezTo>
                  <a:cubicBezTo>
                    <a:pt x="84" y="188"/>
                    <a:pt x="84" y="188"/>
                    <a:pt x="85" y="188"/>
                  </a:cubicBezTo>
                  <a:cubicBezTo>
                    <a:pt x="85" y="188"/>
                    <a:pt x="85" y="189"/>
                    <a:pt x="85" y="189"/>
                  </a:cubicBezTo>
                  <a:cubicBezTo>
                    <a:pt x="85" y="189"/>
                    <a:pt x="85" y="189"/>
                    <a:pt x="85" y="189"/>
                  </a:cubicBezTo>
                  <a:cubicBezTo>
                    <a:pt x="84" y="188"/>
                    <a:pt x="83" y="188"/>
                    <a:pt x="83" y="187"/>
                  </a:cubicBezTo>
                  <a:close/>
                  <a:moveTo>
                    <a:pt x="84" y="198"/>
                  </a:moveTo>
                  <a:cubicBezTo>
                    <a:pt x="85" y="198"/>
                    <a:pt x="85" y="199"/>
                    <a:pt x="85" y="199"/>
                  </a:cubicBezTo>
                  <a:cubicBezTo>
                    <a:pt x="85" y="199"/>
                    <a:pt x="85" y="200"/>
                    <a:pt x="85" y="200"/>
                  </a:cubicBezTo>
                  <a:cubicBezTo>
                    <a:pt x="84" y="200"/>
                    <a:pt x="84" y="200"/>
                    <a:pt x="83" y="199"/>
                  </a:cubicBezTo>
                  <a:cubicBezTo>
                    <a:pt x="84" y="199"/>
                    <a:pt x="84" y="199"/>
                    <a:pt x="84" y="198"/>
                  </a:cubicBezTo>
                  <a:close/>
                  <a:moveTo>
                    <a:pt x="85" y="194"/>
                  </a:moveTo>
                  <a:cubicBezTo>
                    <a:pt x="86" y="194"/>
                    <a:pt x="87" y="193"/>
                    <a:pt x="88" y="193"/>
                  </a:cubicBezTo>
                  <a:cubicBezTo>
                    <a:pt x="87" y="194"/>
                    <a:pt x="86" y="194"/>
                    <a:pt x="86" y="195"/>
                  </a:cubicBezTo>
                  <a:cubicBezTo>
                    <a:pt x="85" y="195"/>
                    <a:pt x="85" y="195"/>
                    <a:pt x="85" y="194"/>
                  </a:cubicBezTo>
                  <a:close/>
                  <a:moveTo>
                    <a:pt x="86" y="205"/>
                  </a:moveTo>
                  <a:cubicBezTo>
                    <a:pt x="86" y="206"/>
                    <a:pt x="87" y="206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8" y="207"/>
                    <a:pt x="88" y="207"/>
                    <a:pt x="88" y="207"/>
                  </a:cubicBezTo>
                  <a:cubicBezTo>
                    <a:pt x="87" y="207"/>
                    <a:pt x="87" y="207"/>
                    <a:pt x="87" y="207"/>
                  </a:cubicBezTo>
                  <a:cubicBezTo>
                    <a:pt x="86" y="206"/>
                    <a:pt x="86" y="206"/>
                    <a:pt x="86" y="206"/>
                  </a:cubicBezTo>
                  <a:cubicBezTo>
                    <a:pt x="86" y="205"/>
                    <a:pt x="86" y="205"/>
                    <a:pt x="86" y="205"/>
                  </a:cubicBezTo>
                  <a:close/>
                  <a:moveTo>
                    <a:pt x="88" y="204"/>
                  </a:moveTo>
                  <a:cubicBezTo>
                    <a:pt x="88" y="204"/>
                    <a:pt x="88" y="204"/>
                    <a:pt x="88" y="204"/>
                  </a:cubicBezTo>
                  <a:cubicBezTo>
                    <a:pt x="89" y="204"/>
                    <a:pt x="89" y="204"/>
                    <a:pt x="90" y="205"/>
                  </a:cubicBezTo>
                  <a:cubicBezTo>
                    <a:pt x="90" y="205"/>
                    <a:pt x="89" y="205"/>
                    <a:pt x="89" y="205"/>
                  </a:cubicBezTo>
                  <a:cubicBezTo>
                    <a:pt x="89" y="205"/>
                    <a:pt x="88" y="205"/>
                    <a:pt x="88" y="204"/>
                  </a:cubicBezTo>
                  <a:close/>
                  <a:moveTo>
                    <a:pt x="90" y="186"/>
                  </a:moveTo>
                  <a:cubicBezTo>
                    <a:pt x="90" y="185"/>
                    <a:pt x="91" y="184"/>
                    <a:pt x="92" y="183"/>
                  </a:cubicBezTo>
                  <a:cubicBezTo>
                    <a:pt x="92" y="183"/>
                    <a:pt x="92" y="183"/>
                    <a:pt x="93" y="183"/>
                  </a:cubicBezTo>
                  <a:cubicBezTo>
                    <a:pt x="92" y="184"/>
                    <a:pt x="91" y="185"/>
                    <a:pt x="90" y="186"/>
                  </a:cubicBezTo>
                  <a:close/>
                  <a:moveTo>
                    <a:pt x="91" y="205"/>
                  </a:moveTo>
                  <a:cubicBezTo>
                    <a:pt x="92" y="206"/>
                    <a:pt x="92" y="206"/>
                    <a:pt x="93" y="206"/>
                  </a:cubicBezTo>
                  <a:cubicBezTo>
                    <a:pt x="93" y="207"/>
                    <a:pt x="92" y="207"/>
                    <a:pt x="92" y="207"/>
                  </a:cubicBezTo>
                  <a:cubicBezTo>
                    <a:pt x="91" y="207"/>
                    <a:pt x="91" y="207"/>
                    <a:pt x="90" y="206"/>
                  </a:cubicBezTo>
                  <a:cubicBezTo>
                    <a:pt x="91" y="206"/>
                    <a:pt x="91" y="206"/>
                    <a:pt x="91" y="205"/>
                  </a:cubicBezTo>
                  <a:close/>
                  <a:moveTo>
                    <a:pt x="93" y="186"/>
                  </a:moveTo>
                  <a:cubicBezTo>
                    <a:pt x="95" y="184"/>
                    <a:pt x="98" y="182"/>
                    <a:pt x="100" y="179"/>
                  </a:cubicBezTo>
                  <a:cubicBezTo>
                    <a:pt x="102" y="179"/>
                    <a:pt x="103" y="178"/>
                    <a:pt x="104" y="177"/>
                  </a:cubicBezTo>
                  <a:cubicBezTo>
                    <a:pt x="102" y="180"/>
                    <a:pt x="99" y="182"/>
                    <a:pt x="97" y="185"/>
                  </a:cubicBezTo>
                  <a:cubicBezTo>
                    <a:pt x="96" y="185"/>
                    <a:pt x="94" y="186"/>
                    <a:pt x="93" y="186"/>
                  </a:cubicBezTo>
                  <a:close/>
                  <a:moveTo>
                    <a:pt x="95" y="190"/>
                  </a:moveTo>
                  <a:cubicBezTo>
                    <a:pt x="95" y="190"/>
                    <a:pt x="95" y="191"/>
                    <a:pt x="96" y="191"/>
                  </a:cubicBezTo>
                  <a:cubicBezTo>
                    <a:pt x="95" y="191"/>
                    <a:pt x="95" y="192"/>
                    <a:pt x="94" y="192"/>
                  </a:cubicBezTo>
                  <a:cubicBezTo>
                    <a:pt x="94" y="192"/>
                    <a:pt x="94" y="192"/>
                    <a:pt x="93" y="192"/>
                  </a:cubicBezTo>
                  <a:cubicBezTo>
                    <a:pt x="94" y="191"/>
                    <a:pt x="94" y="191"/>
                    <a:pt x="95" y="190"/>
                  </a:cubicBezTo>
                  <a:close/>
                  <a:moveTo>
                    <a:pt x="96" y="208"/>
                  </a:moveTo>
                  <a:cubicBezTo>
                    <a:pt x="96" y="208"/>
                    <a:pt x="96" y="208"/>
                    <a:pt x="96" y="208"/>
                  </a:cubicBezTo>
                  <a:cubicBezTo>
                    <a:pt x="97" y="209"/>
                    <a:pt x="98" y="209"/>
                    <a:pt x="100" y="210"/>
                  </a:cubicBezTo>
                  <a:cubicBezTo>
                    <a:pt x="99" y="210"/>
                    <a:pt x="99" y="210"/>
                    <a:pt x="99" y="211"/>
                  </a:cubicBezTo>
                  <a:cubicBezTo>
                    <a:pt x="98" y="211"/>
                    <a:pt x="98" y="211"/>
                    <a:pt x="97" y="211"/>
                  </a:cubicBezTo>
                  <a:cubicBezTo>
                    <a:pt x="97" y="210"/>
                    <a:pt x="96" y="210"/>
                    <a:pt x="95" y="209"/>
                  </a:cubicBezTo>
                  <a:cubicBezTo>
                    <a:pt x="95" y="209"/>
                    <a:pt x="95" y="208"/>
                    <a:pt x="96" y="208"/>
                  </a:cubicBezTo>
                  <a:close/>
                  <a:moveTo>
                    <a:pt x="99" y="218"/>
                  </a:moveTo>
                  <a:cubicBezTo>
                    <a:pt x="99" y="218"/>
                    <a:pt x="100" y="219"/>
                    <a:pt x="101" y="219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99" y="219"/>
                    <a:pt x="99" y="219"/>
                    <a:pt x="99" y="219"/>
                  </a:cubicBezTo>
                  <a:cubicBezTo>
                    <a:pt x="99" y="218"/>
                    <a:pt x="99" y="218"/>
                    <a:pt x="99" y="218"/>
                  </a:cubicBezTo>
                  <a:close/>
                  <a:moveTo>
                    <a:pt x="101" y="224"/>
                  </a:moveTo>
                  <a:cubicBezTo>
                    <a:pt x="101" y="223"/>
                    <a:pt x="101" y="223"/>
                    <a:pt x="102" y="223"/>
                  </a:cubicBezTo>
                  <a:cubicBezTo>
                    <a:pt x="103" y="223"/>
                    <a:pt x="104" y="224"/>
                    <a:pt x="105" y="225"/>
                  </a:cubicBezTo>
                  <a:cubicBezTo>
                    <a:pt x="105" y="225"/>
                    <a:pt x="105" y="225"/>
                    <a:pt x="105" y="226"/>
                  </a:cubicBezTo>
                  <a:cubicBezTo>
                    <a:pt x="105" y="226"/>
                    <a:pt x="105" y="226"/>
                    <a:pt x="105" y="226"/>
                  </a:cubicBezTo>
                  <a:cubicBezTo>
                    <a:pt x="103" y="225"/>
                    <a:pt x="102" y="225"/>
                    <a:pt x="100" y="224"/>
                  </a:cubicBezTo>
                  <a:cubicBezTo>
                    <a:pt x="100" y="224"/>
                    <a:pt x="101" y="224"/>
                    <a:pt x="101" y="224"/>
                  </a:cubicBezTo>
                  <a:close/>
                  <a:moveTo>
                    <a:pt x="104" y="222"/>
                  </a:moveTo>
                  <a:cubicBezTo>
                    <a:pt x="104" y="222"/>
                    <a:pt x="104" y="222"/>
                    <a:pt x="104" y="222"/>
                  </a:cubicBezTo>
                  <a:cubicBezTo>
                    <a:pt x="104" y="222"/>
                    <a:pt x="104" y="221"/>
                    <a:pt x="104" y="221"/>
                  </a:cubicBezTo>
                  <a:cubicBezTo>
                    <a:pt x="105" y="222"/>
                    <a:pt x="106" y="222"/>
                    <a:pt x="106" y="222"/>
                  </a:cubicBezTo>
                  <a:cubicBezTo>
                    <a:pt x="106" y="222"/>
                    <a:pt x="106" y="223"/>
                    <a:pt x="106" y="223"/>
                  </a:cubicBezTo>
                  <a:cubicBezTo>
                    <a:pt x="106" y="222"/>
                    <a:pt x="105" y="222"/>
                    <a:pt x="104" y="222"/>
                  </a:cubicBezTo>
                  <a:close/>
                  <a:moveTo>
                    <a:pt x="108" y="226"/>
                  </a:moveTo>
                  <a:cubicBezTo>
                    <a:pt x="108" y="226"/>
                    <a:pt x="109" y="227"/>
                    <a:pt x="110" y="227"/>
                  </a:cubicBezTo>
                  <a:cubicBezTo>
                    <a:pt x="110" y="227"/>
                    <a:pt x="109" y="228"/>
                    <a:pt x="109" y="228"/>
                  </a:cubicBezTo>
                  <a:cubicBezTo>
                    <a:pt x="109" y="228"/>
                    <a:pt x="109" y="228"/>
                    <a:pt x="109" y="228"/>
                  </a:cubicBezTo>
                  <a:cubicBezTo>
                    <a:pt x="108" y="228"/>
                    <a:pt x="107" y="227"/>
                    <a:pt x="106" y="227"/>
                  </a:cubicBezTo>
                  <a:cubicBezTo>
                    <a:pt x="107" y="226"/>
                    <a:pt x="107" y="226"/>
                    <a:pt x="108" y="226"/>
                  </a:cubicBezTo>
                  <a:close/>
                  <a:moveTo>
                    <a:pt x="108" y="210"/>
                  </a:moveTo>
                  <a:cubicBezTo>
                    <a:pt x="109" y="210"/>
                    <a:pt x="110" y="209"/>
                    <a:pt x="111" y="208"/>
                  </a:cubicBezTo>
                  <a:cubicBezTo>
                    <a:pt x="112" y="208"/>
                    <a:pt x="112" y="209"/>
                    <a:pt x="112" y="209"/>
                  </a:cubicBezTo>
                  <a:cubicBezTo>
                    <a:pt x="111" y="210"/>
                    <a:pt x="110" y="210"/>
                    <a:pt x="110" y="211"/>
                  </a:cubicBezTo>
                  <a:cubicBezTo>
                    <a:pt x="109" y="211"/>
                    <a:pt x="109" y="211"/>
                    <a:pt x="108" y="210"/>
                  </a:cubicBezTo>
                  <a:close/>
                  <a:moveTo>
                    <a:pt x="112" y="213"/>
                  </a:moveTo>
                  <a:cubicBezTo>
                    <a:pt x="111" y="212"/>
                    <a:pt x="111" y="212"/>
                    <a:pt x="111" y="212"/>
                  </a:cubicBezTo>
                  <a:cubicBezTo>
                    <a:pt x="112" y="211"/>
                    <a:pt x="113" y="211"/>
                    <a:pt x="114" y="210"/>
                  </a:cubicBezTo>
                  <a:cubicBezTo>
                    <a:pt x="114" y="210"/>
                    <a:pt x="114" y="210"/>
                    <a:pt x="115" y="210"/>
                  </a:cubicBezTo>
                  <a:cubicBezTo>
                    <a:pt x="114" y="211"/>
                    <a:pt x="113" y="212"/>
                    <a:pt x="112" y="213"/>
                  </a:cubicBezTo>
                  <a:close/>
                  <a:moveTo>
                    <a:pt x="119" y="221"/>
                  </a:moveTo>
                  <a:cubicBezTo>
                    <a:pt x="120" y="221"/>
                    <a:pt x="120" y="221"/>
                    <a:pt x="120" y="221"/>
                  </a:cubicBezTo>
                  <a:cubicBezTo>
                    <a:pt x="120" y="221"/>
                    <a:pt x="119" y="222"/>
                    <a:pt x="119" y="222"/>
                  </a:cubicBezTo>
                  <a:cubicBezTo>
                    <a:pt x="119" y="222"/>
                    <a:pt x="119" y="222"/>
                    <a:pt x="119" y="222"/>
                  </a:cubicBezTo>
                  <a:cubicBezTo>
                    <a:pt x="119" y="222"/>
                    <a:pt x="119" y="221"/>
                    <a:pt x="119" y="221"/>
                  </a:cubicBezTo>
                  <a:cubicBezTo>
                    <a:pt x="119" y="221"/>
                    <a:pt x="119" y="221"/>
                    <a:pt x="119" y="221"/>
                  </a:cubicBezTo>
                  <a:close/>
                  <a:moveTo>
                    <a:pt x="120" y="211"/>
                  </a:moveTo>
                  <a:cubicBezTo>
                    <a:pt x="120" y="210"/>
                    <a:pt x="120" y="210"/>
                    <a:pt x="121" y="210"/>
                  </a:cubicBezTo>
                  <a:cubicBezTo>
                    <a:pt x="121" y="210"/>
                    <a:pt x="121" y="210"/>
                    <a:pt x="121" y="210"/>
                  </a:cubicBezTo>
                  <a:cubicBezTo>
                    <a:pt x="121" y="211"/>
                    <a:pt x="121" y="211"/>
                    <a:pt x="121" y="211"/>
                  </a:cubicBezTo>
                  <a:cubicBezTo>
                    <a:pt x="120" y="211"/>
                    <a:pt x="120" y="211"/>
                    <a:pt x="120" y="211"/>
                  </a:cubicBezTo>
                  <a:close/>
                  <a:moveTo>
                    <a:pt x="123" y="218"/>
                  </a:moveTo>
                  <a:cubicBezTo>
                    <a:pt x="123" y="218"/>
                    <a:pt x="123" y="219"/>
                    <a:pt x="124" y="219"/>
                  </a:cubicBezTo>
                  <a:cubicBezTo>
                    <a:pt x="123" y="219"/>
                    <a:pt x="122" y="220"/>
                    <a:pt x="121" y="220"/>
                  </a:cubicBezTo>
                  <a:cubicBezTo>
                    <a:pt x="121" y="220"/>
                    <a:pt x="121" y="220"/>
                    <a:pt x="121" y="220"/>
                  </a:cubicBezTo>
                  <a:cubicBezTo>
                    <a:pt x="122" y="219"/>
                    <a:pt x="122" y="219"/>
                    <a:pt x="123" y="218"/>
                  </a:cubicBezTo>
                  <a:close/>
                  <a:moveTo>
                    <a:pt x="123" y="222"/>
                  </a:moveTo>
                  <a:cubicBezTo>
                    <a:pt x="124" y="222"/>
                    <a:pt x="124" y="221"/>
                    <a:pt x="125" y="221"/>
                  </a:cubicBezTo>
                  <a:cubicBezTo>
                    <a:pt x="125" y="221"/>
                    <a:pt x="126" y="222"/>
                    <a:pt x="126" y="222"/>
                  </a:cubicBezTo>
                  <a:cubicBezTo>
                    <a:pt x="126" y="223"/>
                    <a:pt x="125" y="223"/>
                    <a:pt x="125" y="223"/>
                  </a:cubicBezTo>
                  <a:cubicBezTo>
                    <a:pt x="124" y="223"/>
                    <a:pt x="124" y="223"/>
                    <a:pt x="123" y="222"/>
                  </a:cubicBezTo>
                  <a:close/>
                  <a:moveTo>
                    <a:pt x="125" y="225"/>
                  </a:moveTo>
                  <a:cubicBezTo>
                    <a:pt x="126" y="225"/>
                    <a:pt x="126" y="225"/>
                    <a:pt x="127" y="224"/>
                  </a:cubicBezTo>
                  <a:cubicBezTo>
                    <a:pt x="127" y="224"/>
                    <a:pt x="127" y="225"/>
                    <a:pt x="128" y="225"/>
                  </a:cubicBezTo>
                  <a:cubicBezTo>
                    <a:pt x="127" y="226"/>
                    <a:pt x="126" y="226"/>
                    <a:pt x="125" y="227"/>
                  </a:cubicBezTo>
                  <a:cubicBezTo>
                    <a:pt x="125" y="227"/>
                    <a:pt x="125" y="227"/>
                    <a:pt x="124" y="226"/>
                  </a:cubicBezTo>
                  <a:cubicBezTo>
                    <a:pt x="124" y="226"/>
                    <a:pt x="125" y="226"/>
                    <a:pt x="125" y="225"/>
                  </a:cubicBezTo>
                  <a:close/>
                  <a:moveTo>
                    <a:pt x="127" y="221"/>
                  </a:moveTo>
                  <a:cubicBezTo>
                    <a:pt x="127" y="221"/>
                    <a:pt x="126" y="220"/>
                    <a:pt x="126" y="219"/>
                  </a:cubicBezTo>
                  <a:cubicBezTo>
                    <a:pt x="126" y="219"/>
                    <a:pt x="126" y="219"/>
                    <a:pt x="126" y="219"/>
                  </a:cubicBezTo>
                  <a:cubicBezTo>
                    <a:pt x="127" y="220"/>
                    <a:pt x="127" y="220"/>
                    <a:pt x="128" y="220"/>
                  </a:cubicBezTo>
                  <a:cubicBezTo>
                    <a:pt x="128" y="221"/>
                    <a:pt x="127" y="221"/>
                    <a:pt x="127" y="221"/>
                  </a:cubicBezTo>
                  <a:close/>
                  <a:moveTo>
                    <a:pt x="128" y="218"/>
                  </a:moveTo>
                  <a:cubicBezTo>
                    <a:pt x="128" y="217"/>
                    <a:pt x="129" y="216"/>
                    <a:pt x="130" y="216"/>
                  </a:cubicBezTo>
                  <a:cubicBezTo>
                    <a:pt x="130" y="216"/>
                    <a:pt x="130" y="216"/>
                    <a:pt x="130" y="216"/>
                  </a:cubicBezTo>
                  <a:cubicBezTo>
                    <a:pt x="130" y="216"/>
                    <a:pt x="130" y="217"/>
                    <a:pt x="129" y="217"/>
                  </a:cubicBezTo>
                  <a:cubicBezTo>
                    <a:pt x="129" y="218"/>
                    <a:pt x="129" y="219"/>
                    <a:pt x="130" y="219"/>
                  </a:cubicBezTo>
                  <a:cubicBezTo>
                    <a:pt x="130" y="219"/>
                    <a:pt x="129" y="219"/>
                    <a:pt x="129" y="219"/>
                  </a:cubicBezTo>
                  <a:cubicBezTo>
                    <a:pt x="129" y="219"/>
                    <a:pt x="128" y="218"/>
                    <a:pt x="128" y="218"/>
                  </a:cubicBezTo>
                  <a:close/>
                  <a:moveTo>
                    <a:pt x="130" y="222"/>
                  </a:moveTo>
                  <a:cubicBezTo>
                    <a:pt x="130" y="222"/>
                    <a:pt x="130" y="222"/>
                    <a:pt x="130" y="222"/>
                  </a:cubicBezTo>
                  <a:cubicBezTo>
                    <a:pt x="130" y="223"/>
                    <a:pt x="130" y="223"/>
                    <a:pt x="129" y="224"/>
                  </a:cubicBezTo>
                  <a:cubicBezTo>
                    <a:pt x="129" y="224"/>
                    <a:pt x="129" y="224"/>
                    <a:pt x="129" y="224"/>
                  </a:cubicBezTo>
                  <a:cubicBezTo>
                    <a:pt x="129" y="224"/>
                    <a:pt x="128" y="224"/>
                    <a:pt x="128" y="223"/>
                  </a:cubicBezTo>
                  <a:cubicBezTo>
                    <a:pt x="129" y="223"/>
                    <a:pt x="129" y="223"/>
                    <a:pt x="130" y="222"/>
                  </a:cubicBezTo>
                  <a:close/>
                  <a:moveTo>
                    <a:pt x="162" y="206"/>
                  </a:moveTo>
                  <a:cubicBezTo>
                    <a:pt x="163" y="205"/>
                    <a:pt x="164" y="204"/>
                    <a:pt x="165" y="203"/>
                  </a:cubicBezTo>
                  <a:cubicBezTo>
                    <a:pt x="167" y="201"/>
                    <a:pt x="169" y="200"/>
                    <a:pt x="172" y="198"/>
                  </a:cubicBezTo>
                  <a:cubicBezTo>
                    <a:pt x="172" y="198"/>
                    <a:pt x="171" y="198"/>
                    <a:pt x="171" y="198"/>
                  </a:cubicBezTo>
                  <a:cubicBezTo>
                    <a:pt x="170" y="199"/>
                    <a:pt x="169" y="200"/>
                    <a:pt x="168" y="202"/>
                  </a:cubicBezTo>
                  <a:cubicBezTo>
                    <a:pt x="166" y="203"/>
                    <a:pt x="164" y="205"/>
                    <a:pt x="162" y="206"/>
                  </a:cubicBezTo>
                  <a:close/>
                  <a:moveTo>
                    <a:pt x="167" y="210"/>
                  </a:moveTo>
                  <a:cubicBezTo>
                    <a:pt x="160" y="216"/>
                    <a:pt x="153" y="221"/>
                    <a:pt x="146" y="225"/>
                  </a:cubicBezTo>
                  <a:cubicBezTo>
                    <a:pt x="149" y="222"/>
                    <a:pt x="152" y="219"/>
                    <a:pt x="156" y="216"/>
                  </a:cubicBezTo>
                  <a:cubicBezTo>
                    <a:pt x="158" y="214"/>
                    <a:pt x="160" y="213"/>
                    <a:pt x="163" y="212"/>
                  </a:cubicBezTo>
                  <a:cubicBezTo>
                    <a:pt x="163" y="212"/>
                    <a:pt x="163" y="212"/>
                    <a:pt x="164" y="212"/>
                  </a:cubicBezTo>
                  <a:cubicBezTo>
                    <a:pt x="165" y="211"/>
                    <a:pt x="166" y="211"/>
                    <a:pt x="167" y="210"/>
                  </a:cubicBezTo>
                  <a:close/>
                  <a:moveTo>
                    <a:pt x="154" y="209"/>
                  </a:moveTo>
                  <a:cubicBezTo>
                    <a:pt x="155" y="208"/>
                    <a:pt x="156" y="208"/>
                    <a:pt x="157" y="207"/>
                  </a:cubicBezTo>
                  <a:cubicBezTo>
                    <a:pt x="161" y="203"/>
                    <a:pt x="166" y="199"/>
                    <a:pt x="171" y="195"/>
                  </a:cubicBezTo>
                  <a:cubicBezTo>
                    <a:pt x="168" y="197"/>
                    <a:pt x="166" y="200"/>
                    <a:pt x="163" y="202"/>
                  </a:cubicBezTo>
                  <a:cubicBezTo>
                    <a:pt x="160" y="204"/>
                    <a:pt x="157" y="207"/>
                    <a:pt x="154" y="209"/>
                  </a:cubicBezTo>
                  <a:close/>
                  <a:moveTo>
                    <a:pt x="158" y="208"/>
                  </a:moveTo>
                  <a:cubicBezTo>
                    <a:pt x="157" y="210"/>
                    <a:pt x="156" y="211"/>
                    <a:pt x="155" y="212"/>
                  </a:cubicBezTo>
                  <a:cubicBezTo>
                    <a:pt x="153" y="214"/>
                    <a:pt x="150" y="216"/>
                    <a:pt x="148" y="218"/>
                  </a:cubicBezTo>
                  <a:cubicBezTo>
                    <a:pt x="146" y="220"/>
                    <a:pt x="143" y="221"/>
                    <a:pt x="141" y="222"/>
                  </a:cubicBezTo>
                  <a:cubicBezTo>
                    <a:pt x="146" y="217"/>
                    <a:pt x="152" y="213"/>
                    <a:pt x="158" y="208"/>
                  </a:cubicBezTo>
                  <a:close/>
                  <a:moveTo>
                    <a:pt x="146" y="227"/>
                  </a:moveTo>
                  <a:cubicBezTo>
                    <a:pt x="146" y="227"/>
                    <a:pt x="146" y="227"/>
                    <a:pt x="146" y="227"/>
                  </a:cubicBezTo>
                  <a:cubicBezTo>
                    <a:pt x="147" y="227"/>
                    <a:pt x="148" y="227"/>
                    <a:pt x="148" y="228"/>
                  </a:cubicBezTo>
                  <a:cubicBezTo>
                    <a:pt x="148" y="228"/>
                    <a:pt x="150" y="228"/>
                    <a:pt x="150" y="228"/>
                  </a:cubicBezTo>
                  <a:cubicBezTo>
                    <a:pt x="150" y="228"/>
                    <a:pt x="150" y="228"/>
                    <a:pt x="150" y="228"/>
                  </a:cubicBezTo>
                  <a:cubicBezTo>
                    <a:pt x="149" y="228"/>
                    <a:pt x="147" y="228"/>
                    <a:pt x="146" y="228"/>
                  </a:cubicBezTo>
                  <a:cubicBezTo>
                    <a:pt x="146" y="227"/>
                    <a:pt x="146" y="227"/>
                    <a:pt x="146" y="227"/>
                  </a:cubicBezTo>
                  <a:close/>
                  <a:moveTo>
                    <a:pt x="151" y="231"/>
                  </a:moveTo>
                  <a:cubicBezTo>
                    <a:pt x="151" y="231"/>
                    <a:pt x="151" y="231"/>
                    <a:pt x="151" y="231"/>
                  </a:cubicBezTo>
                  <a:cubicBezTo>
                    <a:pt x="151" y="231"/>
                    <a:pt x="150" y="232"/>
                    <a:pt x="150" y="232"/>
                  </a:cubicBezTo>
                  <a:cubicBezTo>
                    <a:pt x="150" y="232"/>
                    <a:pt x="149" y="232"/>
                    <a:pt x="149" y="232"/>
                  </a:cubicBezTo>
                  <a:cubicBezTo>
                    <a:pt x="150" y="231"/>
                    <a:pt x="151" y="231"/>
                    <a:pt x="151" y="231"/>
                  </a:cubicBezTo>
                  <a:close/>
                  <a:moveTo>
                    <a:pt x="150" y="228"/>
                  </a:moveTo>
                  <a:cubicBezTo>
                    <a:pt x="149" y="227"/>
                    <a:pt x="148" y="227"/>
                    <a:pt x="147" y="227"/>
                  </a:cubicBezTo>
                  <a:cubicBezTo>
                    <a:pt x="157" y="222"/>
                    <a:pt x="165" y="214"/>
                    <a:pt x="174" y="206"/>
                  </a:cubicBezTo>
                  <a:cubicBezTo>
                    <a:pt x="174" y="207"/>
                    <a:pt x="174" y="207"/>
                    <a:pt x="175" y="207"/>
                  </a:cubicBezTo>
                  <a:cubicBezTo>
                    <a:pt x="174" y="208"/>
                    <a:pt x="173" y="208"/>
                    <a:pt x="173" y="209"/>
                  </a:cubicBezTo>
                  <a:cubicBezTo>
                    <a:pt x="165" y="215"/>
                    <a:pt x="158" y="221"/>
                    <a:pt x="150" y="228"/>
                  </a:cubicBezTo>
                  <a:close/>
                  <a:moveTo>
                    <a:pt x="169" y="216"/>
                  </a:moveTo>
                  <a:cubicBezTo>
                    <a:pt x="169" y="216"/>
                    <a:pt x="169" y="216"/>
                    <a:pt x="169" y="216"/>
                  </a:cubicBezTo>
                  <a:cubicBezTo>
                    <a:pt x="168" y="216"/>
                    <a:pt x="169" y="217"/>
                    <a:pt x="170" y="217"/>
                  </a:cubicBezTo>
                  <a:cubicBezTo>
                    <a:pt x="171" y="216"/>
                    <a:pt x="172" y="216"/>
                    <a:pt x="174" y="215"/>
                  </a:cubicBezTo>
                  <a:cubicBezTo>
                    <a:pt x="168" y="220"/>
                    <a:pt x="162" y="225"/>
                    <a:pt x="155" y="229"/>
                  </a:cubicBezTo>
                  <a:cubicBezTo>
                    <a:pt x="160" y="224"/>
                    <a:pt x="164" y="220"/>
                    <a:pt x="169" y="216"/>
                  </a:cubicBezTo>
                  <a:close/>
                  <a:moveTo>
                    <a:pt x="183" y="211"/>
                  </a:moveTo>
                  <a:cubicBezTo>
                    <a:pt x="185" y="210"/>
                    <a:pt x="186" y="209"/>
                    <a:pt x="187" y="209"/>
                  </a:cubicBezTo>
                  <a:cubicBezTo>
                    <a:pt x="182" y="213"/>
                    <a:pt x="176" y="218"/>
                    <a:pt x="170" y="222"/>
                  </a:cubicBezTo>
                  <a:cubicBezTo>
                    <a:pt x="174" y="218"/>
                    <a:pt x="179" y="214"/>
                    <a:pt x="183" y="211"/>
                  </a:cubicBezTo>
                  <a:close/>
                  <a:moveTo>
                    <a:pt x="180" y="210"/>
                  </a:moveTo>
                  <a:cubicBezTo>
                    <a:pt x="179" y="210"/>
                    <a:pt x="179" y="211"/>
                    <a:pt x="178" y="212"/>
                  </a:cubicBezTo>
                  <a:cubicBezTo>
                    <a:pt x="176" y="213"/>
                    <a:pt x="173" y="214"/>
                    <a:pt x="171" y="215"/>
                  </a:cubicBezTo>
                  <a:cubicBezTo>
                    <a:pt x="172" y="214"/>
                    <a:pt x="172" y="213"/>
                    <a:pt x="173" y="212"/>
                  </a:cubicBezTo>
                  <a:cubicBezTo>
                    <a:pt x="178" y="208"/>
                    <a:pt x="183" y="204"/>
                    <a:pt x="188" y="200"/>
                  </a:cubicBezTo>
                  <a:cubicBezTo>
                    <a:pt x="186" y="203"/>
                    <a:pt x="183" y="206"/>
                    <a:pt x="180" y="210"/>
                  </a:cubicBezTo>
                  <a:close/>
                  <a:moveTo>
                    <a:pt x="183" y="199"/>
                  </a:moveTo>
                  <a:cubicBezTo>
                    <a:pt x="184" y="198"/>
                    <a:pt x="185" y="197"/>
                    <a:pt x="186" y="196"/>
                  </a:cubicBezTo>
                  <a:cubicBezTo>
                    <a:pt x="186" y="195"/>
                    <a:pt x="187" y="195"/>
                    <a:pt x="187" y="195"/>
                  </a:cubicBezTo>
                  <a:cubicBezTo>
                    <a:pt x="188" y="194"/>
                    <a:pt x="189" y="193"/>
                    <a:pt x="190" y="193"/>
                  </a:cubicBezTo>
                  <a:cubicBezTo>
                    <a:pt x="188" y="195"/>
                    <a:pt x="185" y="197"/>
                    <a:pt x="183" y="199"/>
                  </a:cubicBezTo>
                  <a:close/>
                  <a:moveTo>
                    <a:pt x="195" y="193"/>
                  </a:moveTo>
                  <a:cubicBezTo>
                    <a:pt x="194" y="194"/>
                    <a:pt x="193" y="195"/>
                    <a:pt x="192" y="195"/>
                  </a:cubicBezTo>
                  <a:cubicBezTo>
                    <a:pt x="191" y="196"/>
                    <a:pt x="190" y="197"/>
                    <a:pt x="189" y="197"/>
                  </a:cubicBezTo>
                  <a:cubicBezTo>
                    <a:pt x="191" y="196"/>
                    <a:pt x="193" y="194"/>
                    <a:pt x="195" y="193"/>
                  </a:cubicBezTo>
                  <a:close/>
                  <a:moveTo>
                    <a:pt x="197" y="198"/>
                  </a:moveTo>
                  <a:cubicBezTo>
                    <a:pt x="196" y="199"/>
                    <a:pt x="196" y="199"/>
                    <a:pt x="195" y="200"/>
                  </a:cubicBezTo>
                  <a:cubicBezTo>
                    <a:pt x="195" y="200"/>
                    <a:pt x="194" y="201"/>
                    <a:pt x="194" y="201"/>
                  </a:cubicBezTo>
                  <a:cubicBezTo>
                    <a:pt x="195" y="200"/>
                    <a:pt x="196" y="199"/>
                    <a:pt x="197" y="198"/>
                  </a:cubicBezTo>
                  <a:close/>
                  <a:moveTo>
                    <a:pt x="196" y="192"/>
                  </a:moveTo>
                  <a:cubicBezTo>
                    <a:pt x="196" y="191"/>
                    <a:pt x="195" y="191"/>
                    <a:pt x="194" y="191"/>
                  </a:cubicBezTo>
                  <a:cubicBezTo>
                    <a:pt x="194" y="191"/>
                    <a:pt x="194" y="192"/>
                    <a:pt x="193" y="192"/>
                  </a:cubicBezTo>
                  <a:cubicBezTo>
                    <a:pt x="196" y="189"/>
                    <a:pt x="199" y="187"/>
                    <a:pt x="202" y="184"/>
                  </a:cubicBezTo>
                  <a:cubicBezTo>
                    <a:pt x="200" y="187"/>
                    <a:pt x="198" y="189"/>
                    <a:pt x="196" y="192"/>
                  </a:cubicBezTo>
                  <a:close/>
                  <a:moveTo>
                    <a:pt x="204" y="185"/>
                  </a:moveTo>
                  <a:cubicBezTo>
                    <a:pt x="204" y="185"/>
                    <a:pt x="204" y="185"/>
                    <a:pt x="205" y="185"/>
                  </a:cubicBezTo>
                  <a:cubicBezTo>
                    <a:pt x="203" y="187"/>
                    <a:pt x="201" y="189"/>
                    <a:pt x="199" y="190"/>
                  </a:cubicBezTo>
                  <a:cubicBezTo>
                    <a:pt x="201" y="188"/>
                    <a:pt x="202" y="187"/>
                    <a:pt x="204" y="185"/>
                  </a:cubicBezTo>
                  <a:close/>
                  <a:moveTo>
                    <a:pt x="200" y="181"/>
                  </a:moveTo>
                  <a:cubicBezTo>
                    <a:pt x="201" y="180"/>
                    <a:pt x="202" y="178"/>
                    <a:pt x="202" y="177"/>
                  </a:cubicBezTo>
                  <a:cubicBezTo>
                    <a:pt x="203" y="175"/>
                    <a:pt x="204" y="174"/>
                    <a:pt x="206" y="172"/>
                  </a:cubicBezTo>
                  <a:cubicBezTo>
                    <a:pt x="207" y="171"/>
                    <a:pt x="209" y="169"/>
                    <a:pt x="210" y="168"/>
                  </a:cubicBezTo>
                  <a:cubicBezTo>
                    <a:pt x="209" y="170"/>
                    <a:pt x="208" y="173"/>
                    <a:pt x="207" y="175"/>
                  </a:cubicBezTo>
                  <a:cubicBezTo>
                    <a:pt x="205" y="177"/>
                    <a:pt x="203" y="179"/>
                    <a:pt x="200" y="181"/>
                  </a:cubicBezTo>
                  <a:close/>
                  <a:moveTo>
                    <a:pt x="207" y="181"/>
                  </a:moveTo>
                  <a:cubicBezTo>
                    <a:pt x="212" y="175"/>
                    <a:pt x="217" y="169"/>
                    <a:pt x="221" y="163"/>
                  </a:cubicBezTo>
                  <a:cubicBezTo>
                    <a:pt x="221" y="164"/>
                    <a:pt x="221" y="164"/>
                    <a:pt x="221" y="165"/>
                  </a:cubicBezTo>
                  <a:cubicBezTo>
                    <a:pt x="217" y="170"/>
                    <a:pt x="213" y="174"/>
                    <a:pt x="210" y="179"/>
                  </a:cubicBezTo>
                  <a:cubicBezTo>
                    <a:pt x="209" y="180"/>
                    <a:pt x="208" y="181"/>
                    <a:pt x="207" y="183"/>
                  </a:cubicBezTo>
                  <a:cubicBezTo>
                    <a:pt x="206" y="183"/>
                    <a:pt x="206" y="183"/>
                    <a:pt x="206" y="184"/>
                  </a:cubicBezTo>
                  <a:cubicBezTo>
                    <a:pt x="206" y="183"/>
                    <a:pt x="207" y="182"/>
                    <a:pt x="207" y="181"/>
                  </a:cubicBezTo>
                  <a:close/>
                  <a:moveTo>
                    <a:pt x="218" y="155"/>
                  </a:moveTo>
                  <a:cubicBezTo>
                    <a:pt x="219" y="153"/>
                    <a:pt x="219" y="151"/>
                    <a:pt x="220" y="149"/>
                  </a:cubicBezTo>
                  <a:cubicBezTo>
                    <a:pt x="221" y="147"/>
                    <a:pt x="222" y="144"/>
                    <a:pt x="222" y="141"/>
                  </a:cubicBezTo>
                  <a:cubicBezTo>
                    <a:pt x="222" y="141"/>
                    <a:pt x="223" y="141"/>
                    <a:pt x="223" y="141"/>
                  </a:cubicBezTo>
                  <a:cubicBezTo>
                    <a:pt x="222" y="145"/>
                    <a:pt x="222" y="149"/>
                    <a:pt x="222" y="154"/>
                  </a:cubicBezTo>
                  <a:cubicBezTo>
                    <a:pt x="220" y="154"/>
                    <a:pt x="219" y="154"/>
                    <a:pt x="218" y="155"/>
                  </a:cubicBezTo>
                  <a:close/>
                  <a:moveTo>
                    <a:pt x="217" y="149"/>
                  </a:moveTo>
                  <a:cubicBezTo>
                    <a:pt x="217" y="144"/>
                    <a:pt x="218" y="139"/>
                    <a:pt x="218" y="135"/>
                  </a:cubicBezTo>
                  <a:cubicBezTo>
                    <a:pt x="220" y="132"/>
                    <a:pt x="221" y="129"/>
                    <a:pt x="223" y="126"/>
                  </a:cubicBezTo>
                  <a:cubicBezTo>
                    <a:pt x="222" y="134"/>
                    <a:pt x="219" y="142"/>
                    <a:pt x="217" y="149"/>
                  </a:cubicBezTo>
                  <a:close/>
                  <a:moveTo>
                    <a:pt x="223" y="98"/>
                  </a:moveTo>
                  <a:cubicBezTo>
                    <a:pt x="222" y="97"/>
                    <a:pt x="222" y="96"/>
                    <a:pt x="222" y="95"/>
                  </a:cubicBezTo>
                  <a:cubicBezTo>
                    <a:pt x="222" y="95"/>
                    <a:pt x="222" y="95"/>
                    <a:pt x="222" y="94"/>
                  </a:cubicBezTo>
                  <a:cubicBezTo>
                    <a:pt x="223" y="96"/>
                    <a:pt x="223" y="97"/>
                    <a:pt x="224" y="98"/>
                  </a:cubicBezTo>
                  <a:cubicBezTo>
                    <a:pt x="223" y="98"/>
                    <a:pt x="223" y="98"/>
                    <a:pt x="223" y="98"/>
                  </a:cubicBezTo>
                  <a:close/>
                  <a:moveTo>
                    <a:pt x="221" y="87"/>
                  </a:moveTo>
                  <a:cubicBezTo>
                    <a:pt x="222" y="87"/>
                    <a:pt x="222" y="87"/>
                    <a:pt x="222" y="87"/>
                  </a:cubicBezTo>
                  <a:cubicBezTo>
                    <a:pt x="223" y="88"/>
                    <a:pt x="223" y="90"/>
                    <a:pt x="223" y="91"/>
                  </a:cubicBezTo>
                  <a:cubicBezTo>
                    <a:pt x="223" y="91"/>
                    <a:pt x="223" y="91"/>
                    <a:pt x="223" y="91"/>
                  </a:cubicBezTo>
                  <a:cubicBezTo>
                    <a:pt x="222" y="90"/>
                    <a:pt x="222" y="89"/>
                    <a:pt x="221" y="87"/>
                  </a:cubicBezTo>
                  <a:close/>
                  <a:moveTo>
                    <a:pt x="226" y="83"/>
                  </a:moveTo>
                  <a:cubicBezTo>
                    <a:pt x="225" y="83"/>
                    <a:pt x="224" y="84"/>
                    <a:pt x="223" y="84"/>
                  </a:cubicBezTo>
                  <a:cubicBezTo>
                    <a:pt x="222" y="82"/>
                    <a:pt x="222" y="80"/>
                    <a:pt x="221" y="77"/>
                  </a:cubicBezTo>
                  <a:cubicBezTo>
                    <a:pt x="222" y="78"/>
                    <a:pt x="222" y="78"/>
                    <a:pt x="223" y="79"/>
                  </a:cubicBezTo>
                  <a:cubicBezTo>
                    <a:pt x="223" y="79"/>
                    <a:pt x="224" y="79"/>
                    <a:pt x="224" y="78"/>
                  </a:cubicBezTo>
                  <a:cubicBezTo>
                    <a:pt x="225" y="79"/>
                    <a:pt x="225" y="80"/>
                    <a:pt x="226" y="81"/>
                  </a:cubicBezTo>
                  <a:cubicBezTo>
                    <a:pt x="226" y="82"/>
                    <a:pt x="226" y="82"/>
                    <a:pt x="226" y="83"/>
                  </a:cubicBezTo>
                  <a:cubicBezTo>
                    <a:pt x="226" y="83"/>
                    <a:pt x="226" y="83"/>
                    <a:pt x="226" y="83"/>
                  </a:cubicBezTo>
                  <a:close/>
                  <a:moveTo>
                    <a:pt x="224" y="75"/>
                  </a:moveTo>
                  <a:cubicBezTo>
                    <a:pt x="223" y="74"/>
                    <a:pt x="223" y="74"/>
                    <a:pt x="223" y="73"/>
                  </a:cubicBezTo>
                  <a:cubicBezTo>
                    <a:pt x="223" y="73"/>
                    <a:pt x="223" y="73"/>
                    <a:pt x="223" y="73"/>
                  </a:cubicBezTo>
                  <a:cubicBezTo>
                    <a:pt x="224" y="74"/>
                    <a:pt x="224" y="75"/>
                    <a:pt x="224" y="76"/>
                  </a:cubicBezTo>
                  <a:cubicBezTo>
                    <a:pt x="224" y="75"/>
                    <a:pt x="224" y="75"/>
                    <a:pt x="224" y="75"/>
                  </a:cubicBezTo>
                  <a:close/>
                  <a:moveTo>
                    <a:pt x="224" y="70"/>
                  </a:moveTo>
                  <a:cubicBezTo>
                    <a:pt x="223" y="69"/>
                    <a:pt x="222" y="67"/>
                    <a:pt x="221" y="65"/>
                  </a:cubicBezTo>
                  <a:cubicBezTo>
                    <a:pt x="222" y="67"/>
                    <a:pt x="223" y="68"/>
                    <a:pt x="224" y="69"/>
                  </a:cubicBezTo>
                  <a:cubicBezTo>
                    <a:pt x="224" y="69"/>
                    <a:pt x="223" y="69"/>
                    <a:pt x="224" y="70"/>
                  </a:cubicBezTo>
                  <a:cubicBezTo>
                    <a:pt x="224" y="70"/>
                    <a:pt x="224" y="70"/>
                    <a:pt x="224" y="70"/>
                  </a:cubicBezTo>
                  <a:close/>
                  <a:moveTo>
                    <a:pt x="222" y="76"/>
                  </a:moveTo>
                  <a:cubicBezTo>
                    <a:pt x="222" y="76"/>
                    <a:pt x="222" y="76"/>
                    <a:pt x="222" y="76"/>
                  </a:cubicBezTo>
                  <a:cubicBezTo>
                    <a:pt x="221" y="75"/>
                    <a:pt x="221" y="75"/>
                    <a:pt x="220" y="74"/>
                  </a:cubicBezTo>
                  <a:cubicBezTo>
                    <a:pt x="220" y="74"/>
                    <a:pt x="220" y="74"/>
                    <a:pt x="220" y="73"/>
                  </a:cubicBezTo>
                  <a:cubicBezTo>
                    <a:pt x="220" y="74"/>
                    <a:pt x="221" y="74"/>
                    <a:pt x="221" y="75"/>
                  </a:cubicBezTo>
                  <a:cubicBezTo>
                    <a:pt x="221" y="75"/>
                    <a:pt x="222" y="75"/>
                    <a:pt x="222" y="76"/>
                  </a:cubicBezTo>
                  <a:close/>
                  <a:moveTo>
                    <a:pt x="220" y="81"/>
                  </a:moveTo>
                  <a:cubicBezTo>
                    <a:pt x="219" y="80"/>
                    <a:pt x="219" y="78"/>
                    <a:pt x="218" y="77"/>
                  </a:cubicBezTo>
                  <a:cubicBezTo>
                    <a:pt x="217" y="75"/>
                    <a:pt x="217" y="74"/>
                    <a:pt x="216" y="73"/>
                  </a:cubicBezTo>
                  <a:cubicBezTo>
                    <a:pt x="217" y="73"/>
                    <a:pt x="218" y="74"/>
                    <a:pt x="219" y="75"/>
                  </a:cubicBezTo>
                  <a:cubicBezTo>
                    <a:pt x="219" y="77"/>
                    <a:pt x="220" y="79"/>
                    <a:pt x="220" y="81"/>
                  </a:cubicBezTo>
                  <a:close/>
                  <a:moveTo>
                    <a:pt x="218" y="67"/>
                  </a:moveTo>
                  <a:cubicBezTo>
                    <a:pt x="217" y="65"/>
                    <a:pt x="216" y="63"/>
                    <a:pt x="215" y="61"/>
                  </a:cubicBezTo>
                  <a:cubicBezTo>
                    <a:pt x="217" y="63"/>
                    <a:pt x="218" y="65"/>
                    <a:pt x="219" y="68"/>
                  </a:cubicBezTo>
                  <a:cubicBezTo>
                    <a:pt x="219" y="67"/>
                    <a:pt x="219" y="67"/>
                    <a:pt x="218" y="67"/>
                  </a:cubicBezTo>
                  <a:close/>
                  <a:moveTo>
                    <a:pt x="216" y="64"/>
                  </a:moveTo>
                  <a:cubicBezTo>
                    <a:pt x="214" y="62"/>
                    <a:pt x="212" y="59"/>
                    <a:pt x="210" y="56"/>
                  </a:cubicBezTo>
                  <a:cubicBezTo>
                    <a:pt x="209" y="54"/>
                    <a:pt x="207" y="53"/>
                    <a:pt x="206" y="51"/>
                  </a:cubicBezTo>
                  <a:cubicBezTo>
                    <a:pt x="208" y="53"/>
                    <a:pt x="211" y="55"/>
                    <a:pt x="213" y="58"/>
                  </a:cubicBezTo>
                  <a:cubicBezTo>
                    <a:pt x="213" y="58"/>
                    <a:pt x="213" y="58"/>
                    <a:pt x="213" y="58"/>
                  </a:cubicBezTo>
                  <a:cubicBezTo>
                    <a:pt x="214" y="60"/>
                    <a:pt x="215" y="62"/>
                    <a:pt x="216" y="64"/>
                  </a:cubicBezTo>
                  <a:close/>
                  <a:moveTo>
                    <a:pt x="201" y="44"/>
                  </a:moveTo>
                  <a:cubicBezTo>
                    <a:pt x="200" y="44"/>
                    <a:pt x="200" y="43"/>
                    <a:pt x="199" y="43"/>
                  </a:cubicBezTo>
                  <a:cubicBezTo>
                    <a:pt x="202" y="45"/>
                    <a:pt x="205" y="47"/>
                    <a:pt x="208" y="50"/>
                  </a:cubicBezTo>
                  <a:cubicBezTo>
                    <a:pt x="205" y="48"/>
                    <a:pt x="203" y="46"/>
                    <a:pt x="201" y="44"/>
                  </a:cubicBezTo>
                  <a:close/>
                  <a:moveTo>
                    <a:pt x="201" y="46"/>
                  </a:moveTo>
                  <a:cubicBezTo>
                    <a:pt x="204" y="50"/>
                    <a:pt x="207" y="55"/>
                    <a:pt x="209" y="58"/>
                  </a:cubicBezTo>
                  <a:cubicBezTo>
                    <a:pt x="209" y="58"/>
                    <a:pt x="209" y="58"/>
                    <a:pt x="209" y="58"/>
                  </a:cubicBezTo>
                  <a:cubicBezTo>
                    <a:pt x="205" y="53"/>
                    <a:pt x="201" y="48"/>
                    <a:pt x="197" y="44"/>
                  </a:cubicBezTo>
                  <a:cubicBezTo>
                    <a:pt x="198" y="45"/>
                    <a:pt x="200" y="45"/>
                    <a:pt x="201" y="46"/>
                  </a:cubicBezTo>
                  <a:close/>
                  <a:moveTo>
                    <a:pt x="189" y="41"/>
                  </a:moveTo>
                  <a:cubicBezTo>
                    <a:pt x="189" y="41"/>
                    <a:pt x="189" y="41"/>
                    <a:pt x="188" y="41"/>
                  </a:cubicBezTo>
                  <a:cubicBezTo>
                    <a:pt x="188" y="40"/>
                    <a:pt x="188" y="40"/>
                    <a:pt x="187" y="40"/>
                  </a:cubicBezTo>
                  <a:cubicBezTo>
                    <a:pt x="187" y="40"/>
                    <a:pt x="187" y="40"/>
                    <a:pt x="186" y="40"/>
                  </a:cubicBezTo>
                  <a:cubicBezTo>
                    <a:pt x="186" y="40"/>
                    <a:pt x="186" y="40"/>
                    <a:pt x="186" y="40"/>
                  </a:cubicBezTo>
                  <a:cubicBezTo>
                    <a:pt x="186" y="40"/>
                    <a:pt x="185" y="39"/>
                    <a:pt x="185" y="39"/>
                  </a:cubicBezTo>
                  <a:cubicBezTo>
                    <a:pt x="186" y="39"/>
                    <a:pt x="188" y="38"/>
                    <a:pt x="189" y="38"/>
                  </a:cubicBezTo>
                  <a:cubicBezTo>
                    <a:pt x="190" y="39"/>
                    <a:pt x="191" y="40"/>
                    <a:pt x="192" y="41"/>
                  </a:cubicBezTo>
                  <a:cubicBezTo>
                    <a:pt x="191" y="41"/>
                    <a:pt x="190" y="41"/>
                    <a:pt x="189" y="41"/>
                  </a:cubicBezTo>
                  <a:close/>
                  <a:moveTo>
                    <a:pt x="188" y="44"/>
                  </a:moveTo>
                  <a:cubicBezTo>
                    <a:pt x="189" y="45"/>
                    <a:pt x="190" y="46"/>
                    <a:pt x="191" y="47"/>
                  </a:cubicBezTo>
                  <a:cubicBezTo>
                    <a:pt x="190" y="47"/>
                    <a:pt x="189" y="47"/>
                    <a:pt x="188" y="48"/>
                  </a:cubicBezTo>
                  <a:cubicBezTo>
                    <a:pt x="187" y="47"/>
                    <a:pt x="186" y="46"/>
                    <a:pt x="185" y="46"/>
                  </a:cubicBezTo>
                  <a:cubicBezTo>
                    <a:pt x="186" y="45"/>
                    <a:pt x="187" y="45"/>
                    <a:pt x="188" y="44"/>
                  </a:cubicBezTo>
                  <a:close/>
                  <a:moveTo>
                    <a:pt x="186" y="48"/>
                  </a:moveTo>
                  <a:cubicBezTo>
                    <a:pt x="185" y="49"/>
                    <a:pt x="183" y="49"/>
                    <a:pt x="182" y="49"/>
                  </a:cubicBezTo>
                  <a:cubicBezTo>
                    <a:pt x="182" y="49"/>
                    <a:pt x="181" y="48"/>
                    <a:pt x="181" y="47"/>
                  </a:cubicBezTo>
                  <a:cubicBezTo>
                    <a:pt x="181" y="47"/>
                    <a:pt x="182" y="47"/>
                    <a:pt x="183" y="46"/>
                  </a:cubicBezTo>
                  <a:cubicBezTo>
                    <a:pt x="184" y="47"/>
                    <a:pt x="185" y="48"/>
                    <a:pt x="186" y="48"/>
                  </a:cubicBezTo>
                  <a:close/>
                  <a:moveTo>
                    <a:pt x="172" y="43"/>
                  </a:moveTo>
                  <a:cubicBezTo>
                    <a:pt x="176" y="42"/>
                    <a:pt x="180" y="41"/>
                    <a:pt x="183" y="40"/>
                  </a:cubicBezTo>
                  <a:cubicBezTo>
                    <a:pt x="183" y="40"/>
                    <a:pt x="184" y="40"/>
                    <a:pt x="184" y="40"/>
                  </a:cubicBezTo>
                  <a:cubicBezTo>
                    <a:pt x="184" y="40"/>
                    <a:pt x="184" y="40"/>
                    <a:pt x="184" y="40"/>
                  </a:cubicBezTo>
                  <a:cubicBezTo>
                    <a:pt x="180" y="41"/>
                    <a:pt x="176" y="42"/>
                    <a:pt x="172" y="43"/>
                  </a:cubicBezTo>
                  <a:close/>
                  <a:moveTo>
                    <a:pt x="159" y="44"/>
                  </a:moveTo>
                  <a:cubicBezTo>
                    <a:pt x="161" y="43"/>
                    <a:pt x="163" y="41"/>
                    <a:pt x="164" y="40"/>
                  </a:cubicBezTo>
                  <a:cubicBezTo>
                    <a:pt x="170" y="39"/>
                    <a:pt x="175" y="38"/>
                    <a:pt x="180" y="37"/>
                  </a:cubicBezTo>
                  <a:cubicBezTo>
                    <a:pt x="173" y="40"/>
                    <a:pt x="166" y="42"/>
                    <a:pt x="159" y="44"/>
                  </a:cubicBezTo>
                  <a:close/>
                  <a:moveTo>
                    <a:pt x="172" y="31"/>
                  </a:moveTo>
                  <a:cubicBezTo>
                    <a:pt x="171" y="31"/>
                    <a:pt x="171" y="31"/>
                    <a:pt x="170" y="31"/>
                  </a:cubicBezTo>
                  <a:cubicBezTo>
                    <a:pt x="169" y="31"/>
                    <a:pt x="168" y="31"/>
                    <a:pt x="167" y="30"/>
                  </a:cubicBezTo>
                  <a:cubicBezTo>
                    <a:pt x="167" y="30"/>
                    <a:pt x="167" y="30"/>
                    <a:pt x="166" y="29"/>
                  </a:cubicBezTo>
                  <a:cubicBezTo>
                    <a:pt x="166" y="29"/>
                    <a:pt x="165" y="29"/>
                    <a:pt x="164" y="28"/>
                  </a:cubicBezTo>
                  <a:cubicBezTo>
                    <a:pt x="164" y="28"/>
                    <a:pt x="164" y="28"/>
                    <a:pt x="164" y="28"/>
                  </a:cubicBezTo>
                  <a:cubicBezTo>
                    <a:pt x="167" y="29"/>
                    <a:pt x="170" y="30"/>
                    <a:pt x="173" y="31"/>
                  </a:cubicBezTo>
                  <a:cubicBezTo>
                    <a:pt x="173" y="31"/>
                    <a:pt x="173" y="31"/>
                    <a:pt x="172" y="31"/>
                  </a:cubicBezTo>
                  <a:close/>
                  <a:moveTo>
                    <a:pt x="166" y="36"/>
                  </a:moveTo>
                  <a:cubicBezTo>
                    <a:pt x="166" y="36"/>
                    <a:pt x="167" y="36"/>
                    <a:pt x="167" y="36"/>
                  </a:cubicBezTo>
                  <a:cubicBezTo>
                    <a:pt x="167" y="36"/>
                    <a:pt x="167" y="36"/>
                    <a:pt x="167" y="36"/>
                  </a:cubicBezTo>
                  <a:cubicBezTo>
                    <a:pt x="166" y="37"/>
                    <a:pt x="164" y="37"/>
                    <a:pt x="163" y="37"/>
                  </a:cubicBezTo>
                  <a:cubicBezTo>
                    <a:pt x="164" y="37"/>
                    <a:pt x="165" y="36"/>
                    <a:pt x="166" y="36"/>
                  </a:cubicBezTo>
                  <a:close/>
                  <a:moveTo>
                    <a:pt x="154" y="12"/>
                  </a:moveTo>
                  <a:cubicBezTo>
                    <a:pt x="154" y="12"/>
                    <a:pt x="154" y="12"/>
                    <a:pt x="154" y="12"/>
                  </a:cubicBezTo>
                  <a:cubicBezTo>
                    <a:pt x="153" y="11"/>
                    <a:pt x="153" y="11"/>
                    <a:pt x="152" y="11"/>
                  </a:cubicBezTo>
                  <a:cubicBezTo>
                    <a:pt x="153" y="11"/>
                    <a:pt x="155" y="11"/>
                    <a:pt x="156" y="12"/>
                  </a:cubicBezTo>
                  <a:cubicBezTo>
                    <a:pt x="157" y="12"/>
                    <a:pt x="159" y="13"/>
                    <a:pt x="160" y="14"/>
                  </a:cubicBezTo>
                  <a:cubicBezTo>
                    <a:pt x="158" y="13"/>
                    <a:pt x="156" y="13"/>
                    <a:pt x="154" y="12"/>
                  </a:cubicBezTo>
                  <a:close/>
                  <a:moveTo>
                    <a:pt x="154" y="6"/>
                  </a:moveTo>
                  <a:cubicBezTo>
                    <a:pt x="153" y="6"/>
                    <a:pt x="153" y="6"/>
                    <a:pt x="153" y="7"/>
                  </a:cubicBezTo>
                  <a:cubicBezTo>
                    <a:pt x="150" y="6"/>
                    <a:pt x="147" y="6"/>
                    <a:pt x="144" y="6"/>
                  </a:cubicBezTo>
                  <a:cubicBezTo>
                    <a:pt x="144" y="5"/>
                    <a:pt x="143" y="5"/>
                    <a:pt x="142" y="5"/>
                  </a:cubicBezTo>
                  <a:cubicBezTo>
                    <a:pt x="139" y="5"/>
                    <a:pt x="136" y="4"/>
                    <a:pt x="133" y="3"/>
                  </a:cubicBezTo>
                  <a:cubicBezTo>
                    <a:pt x="136" y="3"/>
                    <a:pt x="138" y="3"/>
                    <a:pt x="140" y="3"/>
                  </a:cubicBezTo>
                  <a:cubicBezTo>
                    <a:pt x="147" y="4"/>
                    <a:pt x="154" y="5"/>
                    <a:pt x="161" y="7"/>
                  </a:cubicBezTo>
                  <a:cubicBezTo>
                    <a:pt x="163" y="8"/>
                    <a:pt x="165" y="9"/>
                    <a:pt x="167" y="10"/>
                  </a:cubicBezTo>
                  <a:cubicBezTo>
                    <a:pt x="167" y="10"/>
                    <a:pt x="166" y="10"/>
                    <a:pt x="166" y="10"/>
                  </a:cubicBezTo>
                  <a:cubicBezTo>
                    <a:pt x="165" y="9"/>
                    <a:pt x="165" y="10"/>
                    <a:pt x="165" y="10"/>
                  </a:cubicBezTo>
                  <a:cubicBezTo>
                    <a:pt x="164" y="9"/>
                    <a:pt x="162" y="9"/>
                    <a:pt x="160" y="8"/>
                  </a:cubicBezTo>
                  <a:cubicBezTo>
                    <a:pt x="158" y="7"/>
                    <a:pt x="156" y="7"/>
                    <a:pt x="154" y="6"/>
                  </a:cubicBezTo>
                  <a:close/>
                  <a:moveTo>
                    <a:pt x="136" y="26"/>
                  </a:moveTo>
                  <a:cubicBezTo>
                    <a:pt x="135" y="26"/>
                    <a:pt x="135" y="26"/>
                    <a:pt x="135" y="27"/>
                  </a:cubicBezTo>
                  <a:cubicBezTo>
                    <a:pt x="134" y="26"/>
                    <a:pt x="133" y="26"/>
                    <a:pt x="132" y="26"/>
                  </a:cubicBezTo>
                  <a:cubicBezTo>
                    <a:pt x="133" y="26"/>
                    <a:pt x="135" y="26"/>
                    <a:pt x="136" y="26"/>
                  </a:cubicBezTo>
                  <a:close/>
                  <a:moveTo>
                    <a:pt x="135" y="28"/>
                  </a:moveTo>
                  <a:cubicBezTo>
                    <a:pt x="135" y="29"/>
                    <a:pt x="134" y="29"/>
                    <a:pt x="134" y="29"/>
                  </a:cubicBezTo>
                  <a:cubicBezTo>
                    <a:pt x="134" y="29"/>
                    <a:pt x="133" y="29"/>
                    <a:pt x="133" y="29"/>
                  </a:cubicBezTo>
                  <a:cubicBezTo>
                    <a:pt x="134" y="29"/>
                    <a:pt x="134" y="29"/>
                    <a:pt x="135" y="28"/>
                  </a:cubicBezTo>
                  <a:cubicBezTo>
                    <a:pt x="135" y="28"/>
                    <a:pt x="135" y="28"/>
                    <a:pt x="135" y="28"/>
                  </a:cubicBezTo>
                  <a:close/>
                  <a:moveTo>
                    <a:pt x="120" y="31"/>
                  </a:moveTo>
                  <a:cubicBezTo>
                    <a:pt x="120" y="31"/>
                    <a:pt x="119" y="31"/>
                    <a:pt x="118" y="31"/>
                  </a:cubicBezTo>
                  <a:cubicBezTo>
                    <a:pt x="118" y="31"/>
                    <a:pt x="118" y="31"/>
                    <a:pt x="118" y="31"/>
                  </a:cubicBezTo>
                  <a:cubicBezTo>
                    <a:pt x="119" y="31"/>
                    <a:pt x="120" y="31"/>
                    <a:pt x="121" y="31"/>
                  </a:cubicBezTo>
                  <a:cubicBezTo>
                    <a:pt x="121" y="31"/>
                    <a:pt x="121" y="31"/>
                    <a:pt x="120" y="31"/>
                  </a:cubicBezTo>
                  <a:close/>
                  <a:moveTo>
                    <a:pt x="118" y="29"/>
                  </a:moveTo>
                  <a:cubicBezTo>
                    <a:pt x="117" y="29"/>
                    <a:pt x="117" y="29"/>
                    <a:pt x="116" y="29"/>
                  </a:cubicBezTo>
                  <a:cubicBezTo>
                    <a:pt x="117" y="28"/>
                    <a:pt x="119" y="27"/>
                    <a:pt x="120" y="27"/>
                  </a:cubicBezTo>
                  <a:cubicBezTo>
                    <a:pt x="121" y="27"/>
                    <a:pt x="121" y="26"/>
                    <a:pt x="122" y="26"/>
                  </a:cubicBezTo>
                  <a:cubicBezTo>
                    <a:pt x="121" y="27"/>
                    <a:pt x="120" y="28"/>
                    <a:pt x="118" y="29"/>
                  </a:cubicBezTo>
                  <a:close/>
                  <a:moveTo>
                    <a:pt x="122" y="24"/>
                  </a:moveTo>
                  <a:cubicBezTo>
                    <a:pt x="120" y="24"/>
                    <a:pt x="119" y="24"/>
                    <a:pt x="118" y="24"/>
                  </a:cubicBezTo>
                  <a:cubicBezTo>
                    <a:pt x="118" y="24"/>
                    <a:pt x="118" y="23"/>
                    <a:pt x="119" y="23"/>
                  </a:cubicBezTo>
                  <a:cubicBezTo>
                    <a:pt x="120" y="24"/>
                    <a:pt x="121" y="24"/>
                    <a:pt x="122" y="24"/>
                  </a:cubicBezTo>
                  <a:cubicBezTo>
                    <a:pt x="122" y="24"/>
                    <a:pt x="122" y="24"/>
                    <a:pt x="122" y="24"/>
                  </a:cubicBezTo>
                  <a:close/>
                  <a:moveTo>
                    <a:pt x="117" y="16"/>
                  </a:moveTo>
                  <a:cubicBezTo>
                    <a:pt x="116" y="16"/>
                    <a:pt x="116" y="16"/>
                    <a:pt x="116" y="16"/>
                  </a:cubicBezTo>
                  <a:cubicBezTo>
                    <a:pt x="117" y="16"/>
                    <a:pt x="117" y="15"/>
                    <a:pt x="116" y="15"/>
                  </a:cubicBezTo>
                  <a:cubicBezTo>
                    <a:pt x="115" y="15"/>
                    <a:pt x="113" y="15"/>
                    <a:pt x="112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5"/>
                    <a:pt x="110" y="15"/>
                    <a:pt x="110" y="15"/>
                  </a:cubicBezTo>
                  <a:cubicBezTo>
                    <a:pt x="113" y="14"/>
                    <a:pt x="115" y="13"/>
                    <a:pt x="118" y="12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121" y="12"/>
                    <a:pt x="122" y="12"/>
                    <a:pt x="123" y="13"/>
                  </a:cubicBezTo>
                  <a:cubicBezTo>
                    <a:pt x="121" y="14"/>
                    <a:pt x="119" y="15"/>
                    <a:pt x="117" y="16"/>
                  </a:cubicBezTo>
                  <a:close/>
                  <a:moveTo>
                    <a:pt x="107" y="24"/>
                  </a:moveTo>
                  <a:cubicBezTo>
                    <a:pt x="108" y="24"/>
                    <a:pt x="109" y="24"/>
                    <a:pt x="110" y="24"/>
                  </a:cubicBezTo>
                  <a:cubicBezTo>
                    <a:pt x="109" y="25"/>
                    <a:pt x="108" y="25"/>
                    <a:pt x="107" y="25"/>
                  </a:cubicBezTo>
                  <a:cubicBezTo>
                    <a:pt x="107" y="25"/>
                    <a:pt x="106" y="25"/>
                    <a:pt x="105" y="25"/>
                  </a:cubicBezTo>
                  <a:cubicBezTo>
                    <a:pt x="106" y="25"/>
                    <a:pt x="107" y="24"/>
                    <a:pt x="107" y="24"/>
                  </a:cubicBezTo>
                  <a:close/>
                  <a:moveTo>
                    <a:pt x="100" y="22"/>
                  </a:moveTo>
                  <a:cubicBezTo>
                    <a:pt x="101" y="22"/>
                    <a:pt x="102" y="22"/>
                    <a:pt x="102" y="21"/>
                  </a:cubicBezTo>
                  <a:cubicBezTo>
                    <a:pt x="104" y="22"/>
                    <a:pt x="105" y="22"/>
                    <a:pt x="106" y="22"/>
                  </a:cubicBezTo>
                  <a:cubicBezTo>
                    <a:pt x="106" y="22"/>
                    <a:pt x="106" y="22"/>
                    <a:pt x="105" y="22"/>
                  </a:cubicBezTo>
                  <a:cubicBezTo>
                    <a:pt x="104" y="22"/>
                    <a:pt x="102" y="22"/>
                    <a:pt x="100" y="22"/>
                  </a:cubicBezTo>
                  <a:close/>
                  <a:moveTo>
                    <a:pt x="103" y="8"/>
                  </a:moveTo>
                  <a:cubicBezTo>
                    <a:pt x="104" y="7"/>
                    <a:pt x="104" y="7"/>
                    <a:pt x="105" y="7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105" y="7"/>
                    <a:pt x="104" y="7"/>
                    <a:pt x="103" y="8"/>
                  </a:cubicBezTo>
                  <a:close/>
                  <a:moveTo>
                    <a:pt x="104" y="17"/>
                  </a:moveTo>
                  <a:cubicBezTo>
                    <a:pt x="103" y="17"/>
                    <a:pt x="103" y="17"/>
                    <a:pt x="102" y="17"/>
                  </a:cubicBezTo>
                  <a:cubicBezTo>
                    <a:pt x="101" y="18"/>
                    <a:pt x="99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7" y="18"/>
                    <a:pt x="97" y="18"/>
                    <a:pt x="97" y="18"/>
                  </a:cubicBezTo>
                  <a:cubicBezTo>
                    <a:pt x="99" y="18"/>
                    <a:pt x="101" y="17"/>
                    <a:pt x="102" y="16"/>
                  </a:cubicBezTo>
                  <a:cubicBezTo>
                    <a:pt x="103" y="16"/>
                    <a:pt x="103" y="17"/>
                    <a:pt x="104" y="17"/>
                  </a:cubicBezTo>
                  <a:close/>
                  <a:moveTo>
                    <a:pt x="100" y="11"/>
                  </a:moveTo>
                  <a:cubicBezTo>
                    <a:pt x="99" y="12"/>
                    <a:pt x="98" y="12"/>
                    <a:pt x="97" y="12"/>
                  </a:cubicBezTo>
                  <a:cubicBezTo>
                    <a:pt x="97" y="12"/>
                    <a:pt x="97" y="12"/>
                    <a:pt x="97" y="12"/>
                  </a:cubicBezTo>
                  <a:cubicBezTo>
                    <a:pt x="97" y="12"/>
                    <a:pt x="98" y="11"/>
                    <a:pt x="98" y="11"/>
                  </a:cubicBezTo>
                  <a:cubicBezTo>
                    <a:pt x="99" y="11"/>
                    <a:pt x="100" y="11"/>
                    <a:pt x="102" y="11"/>
                  </a:cubicBezTo>
                  <a:cubicBezTo>
                    <a:pt x="101" y="11"/>
                    <a:pt x="101" y="11"/>
                    <a:pt x="100" y="11"/>
                  </a:cubicBezTo>
                  <a:close/>
                  <a:moveTo>
                    <a:pt x="102" y="24"/>
                  </a:moveTo>
                  <a:cubicBezTo>
                    <a:pt x="102" y="24"/>
                    <a:pt x="101" y="25"/>
                    <a:pt x="100" y="25"/>
                  </a:cubicBezTo>
                  <a:cubicBezTo>
                    <a:pt x="97" y="25"/>
                    <a:pt x="95" y="25"/>
                    <a:pt x="93" y="25"/>
                  </a:cubicBezTo>
                  <a:cubicBezTo>
                    <a:pt x="93" y="24"/>
                    <a:pt x="93" y="24"/>
                    <a:pt x="94" y="24"/>
                  </a:cubicBezTo>
                  <a:cubicBezTo>
                    <a:pt x="97" y="24"/>
                    <a:pt x="99" y="24"/>
                    <a:pt x="102" y="24"/>
                  </a:cubicBezTo>
                  <a:close/>
                  <a:moveTo>
                    <a:pt x="93" y="10"/>
                  </a:moveTo>
                  <a:cubicBezTo>
                    <a:pt x="93" y="10"/>
                    <a:pt x="93" y="11"/>
                    <a:pt x="92" y="11"/>
                  </a:cubicBezTo>
                  <a:cubicBezTo>
                    <a:pt x="91" y="11"/>
                    <a:pt x="89" y="12"/>
                    <a:pt x="88" y="12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6" y="13"/>
                    <a:pt x="86" y="14"/>
                    <a:pt x="85" y="14"/>
                  </a:cubicBezTo>
                  <a:cubicBezTo>
                    <a:pt x="87" y="12"/>
                    <a:pt x="90" y="11"/>
                    <a:pt x="93" y="10"/>
                  </a:cubicBezTo>
                  <a:cubicBezTo>
                    <a:pt x="94" y="9"/>
                    <a:pt x="95" y="9"/>
                    <a:pt x="96" y="9"/>
                  </a:cubicBezTo>
                  <a:cubicBezTo>
                    <a:pt x="95" y="9"/>
                    <a:pt x="94" y="10"/>
                    <a:pt x="93" y="10"/>
                  </a:cubicBezTo>
                  <a:close/>
                  <a:moveTo>
                    <a:pt x="92" y="8"/>
                  </a:moveTo>
                  <a:cubicBezTo>
                    <a:pt x="78" y="11"/>
                    <a:pt x="65" y="20"/>
                    <a:pt x="55" y="27"/>
                  </a:cubicBezTo>
                  <a:cubicBezTo>
                    <a:pt x="50" y="30"/>
                    <a:pt x="46" y="34"/>
                    <a:pt x="42" y="37"/>
                  </a:cubicBezTo>
                  <a:cubicBezTo>
                    <a:pt x="41" y="37"/>
                    <a:pt x="41" y="37"/>
                    <a:pt x="41" y="38"/>
                  </a:cubicBezTo>
                  <a:cubicBezTo>
                    <a:pt x="41" y="38"/>
                    <a:pt x="41" y="38"/>
                    <a:pt x="41" y="38"/>
                  </a:cubicBezTo>
                  <a:cubicBezTo>
                    <a:pt x="40" y="38"/>
                    <a:pt x="39" y="38"/>
                    <a:pt x="39" y="39"/>
                  </a:cubicBezTo>
                  <a:cubicBezTo>
                    <a:pt x="42" y="35"/>
                    <a:pt x="46" y="32"/>
                    <a:pt x="51" y="29"/>
                  </a:cubicBezTo>
                  <a:cubicBezTo>
                    <a:pt x="57" y="24"/>
                    <a:pt x="65" y="19"/>
                    <a:pt x="72" y="15"/>
                  </a:cubicBezTo>
                  <a:cubicBezTo>
                    <a:pt x="79" y="12"/>
                    <a:pt x="87" y="9"/>
                    <a:pt x="94" y="7"/>
                  </a:cubicBezTo>
                  <a:cubicBezTo>
                    <a:pt x="94" y="7"/>
                    <a:pt x="94" y="7"/>
                    <a:pt x="95" y="7"/>
                  </a:cubicBezTo>
                  <a:cubicBezTo>
                    <a:pt x="94" y="8"/>
                    <a:pt x="93" y="8"/>
                    <a:pt x="92" y="8"/>
                  </a:cubicBezTo>
                  <a:close/>
                  <a:moveTo>
                    <a:pt x="42" y="39"/>
                  </a:moveTo>
                  <a:cubicBezTo>
                    <a:pt x="42" y="39"/>
                    <a:pt x="42" y="39"/>
                    <a:pt x="42" y="39"/>
                  </a:cubicBezTo>
                  <a:cubicBezTo>
                    <a:pt x="44" y="38"/>
                    <a:pt x="47" y="37"/>
                    <a:pt x="49" y="36"/>
                  </a:cubicBezTo>
                  <a:cubicBezTo>
                    <a:pt x="49" y="37"/>
                    <a:pt x="49" y="37"/>
                    <a:pt x="49" y="37"/>
                  </a:cubicBezTo>
                  <a:cubicBezTo>
                    <a:pt x="49" y="38"/>
                    <a:pt x="48" y="38"/>
                    <a:pt x="48" y="39"/>
                  </a:cubicBezTo>
                  <a:cubicBezTo>
                    <a:pt x="47" y="40"/>
                    <a:pt x="46" y="40"/>
                    <a:pt x="45" y="41"/>
                  </a:cubicBezTo>
                  <a:cubicBezTo>
                    <a:pt x="46" y="40"/>
                    <a:pt x="47" y="39"/>
                    <a:pt x="49" y="38"/>
                  </a:cubicBezTo>
                  <a:cubicBezTo>
                    <a:pt x="49" y="37"/>
                    <a:pt x="48" y="36"/>
                    <a:pt x="48" y="37"/>
                  </a:cubicBezTo>
                  <a:cubicBezTo>
                    <a:pt x="46" y="39"/>
                    <a:pt x="44" y="40"/>
                    <a:pt x="42" y="42"/>
                  </a:cubicBezTo>
                  <a:cubicBezTo>
                    <a:pt x="42" y="42"/>
                    <a:pt x="41" y="42"/>
                    <a:pt x="41" y="42"/>
                  </a:cubicBezTo>
                  <a:cubicBezTo>
                    <a:pt x="41" y="43"/>
                    <a:pt x="40" y="43"/>
                    <a:pt x="40" y="44"/>
                  </a:cubicBezTo>
                  <a:cubicBezTo>
                    <a:pt x="40" y="44"/>
                    <a:pt x="40" y="44"/>
                    <a:pt x="39" y="44"/>
                  </a:cubicBezTo>
                  <a:cubicBezTo>
                    <a:pt x="40" y="43"/>
                    <a:pt x="41" y="41"/>
                    <a:pt x="42" y="39"/>
                  </a:cubicBezTo>
                  <a:close/>
                  <a:moveTo>
                    <a:pt x="41" y="46"/>
                  </a:moveTo>
                  <a:cubicBezTo>
                    <a:pt x="42" y="46"/>
                    <a:pt x="43" y="45"/>
                    <a:pt x="44" y="44"/>
                  </a:cubicBezTo>
                  <a:cubicBezTo>
                    <a:pt x="42" y="47"/>
                    <a:pt x="40" y="50"/>
                    <a:pt x="38" y="53"/>
                  </a:cubicBezTo>
                  <a:cubicBezTo>
                    <a:pt x="38" y="53"/>
                    <a:pt x="37" y="54"/>
                    <a:pt x="37" y="54"/>
                  </a:cubicBezTo>
                  <a:cubicBezTo>
                    <a:pt x="37" y="54"/>
                    <a:pt x="37" y="54"/>
                    <a:pt x="37" y="54"/>
                  </a:cubicBezTo>
                  <a:cubicBezTo>
                    <a:pt x="38" y="52"/>
                    <a:pt x="39" y="49"/>
                    <a:pt x="41" y="46"/>
                  </a:cubicBezTo>
                  <a:close/>
                  <a:moveTo>
                    <a:pt x="36" y="50"/>
                  </a:moveTo>
                  <a:cubicBezTo>
                    <a:pt x="36" y="50"/>
                    <a:pt x="36" y="50"/>
                    <a:pt x="37" y="49"/>
                  </a:cubicBezTo>
                  <a:cubicBezTo>
                    <a:pt x="37" y="50"/>
                    <a:pt x="37" y="50"/>
                    <a:pt x="37" y="50"/>
                  </a:cubicBezTo>
                  <a:cubicBezTo>
                    <a:pt x="36" y="52"/>
                    <a:pt x="35" y="54"/>
                    <a:pt x="34" y="57"/>
                  </a:cubicBezTo>
                  <a:cubicBezTo>
                    <a:pt x="33" y="57"/>
                    <a:pt x="32" y="58"/>
                    <a:pt x="31" y="59"/>
                  </a:cubicBezTo>
                  <a:cubicBezTo>
                    <a:pt x="33" y="56"/>
                    <a:pt x="34" y="53"/>
                    <a:pt x="36" y="50"/>
                  </a:cubicBezTo>
                  <a:close/>
                  <a:moveTo>
                    <a:pt x="35" y="46"/>
                  </a:moveTo>
                  <a:cubicBezTo>
                    <a:pt x="36" y="45"/>
                    <a:pt x="37" y="44"/>
                    <a:pt x="38" y="43"/>
                  </a:cubicBezTo>
                  <a:cubicBezTo>
                    <a:pt x="37" y="44"/>
                    <a:pt x="36" y="45"/>
                    <a:pt x="36" y="46"/>
                  </a:cubicBezTo>
                  <a:cubicBezTo>
                    <a:pt x="35" y="46"/>
                    <a:pt x="35" y="46"/>
                    <a:pt x="35" y="46"/>
                  </a:cubicBezTo>
                  <a:cubicBezTo>
                    <a:pt x="35" y="46"/>
                    <a:pt x="35" y="46"/>
                    <a:pt x="35" y="46"/>
                  </a:cubicBezTo>
                  <a:close/>
                  <a:moveTo>
                    <a:pt x="32" y="55"/>
                  </a:moveTo>
                  <a:cubicBezTo>
                    <a:pt x="31" y="57"/>
                    <a:pt x="30" y="58"/>
                    <a:pt x="29" y="60"/>
                  </a:cubicBezTo>
                  <a:cubicBezTo>
                    <a:pt x="28" y="60"/>
                    <a:pt x="28" y="60"/>
                    <a:pt x="28" y="60"/>
                  </a:cubicBezTo>
                  <a:lnTo>
                    <a:pt x="32" y="55"/>
                  </a:lnTo>
                  <a:close/>
                  <a:moveTo>
                    <a:pt x="28" y="54"/>
                  </a:moveTo>
                  <a:cubicBezTo>
                    <a:pt x="30" y="51"/>
                    <a:pt x="32" y="49"/>
                    <a:pt x="34" y="47"/>
                  </a:cubicBezTo>
                  <a:cubicBezTo>
                    <a:pt x="33" y="48"/>
                    <a:pt x="32" y="50"/>
                    <a:pt x="31" y="51"/>
                  </a:cubicBezTo>
                  <a:cubicBezTo>
                    <a:pt x="30" y="52"/>
                    <a:pt x="29" y="53"/>
                    <a:pt x="28" y="54"/>
                  </a:cubicBezTo>
                  <a:close/>
                  <a:moveTo>
                    <a:pt x="31" y="79"/>
                  </a:moveTo>
                  <a:cubicBezTo>
                    <a:pt x="30" y="80"/>
                    <a:pt x="29" y="81"/>
                    <a:pt x="28" y="82"/>
                  </a:cubicBezTo>
                  <a:cubicBezTo>
                    <a:pt x="27" y="82"/>
                    <a:pt x="25" y="83"/>
                    <a:pt x="24" y="84"/>
                  </a:cubicBezTo>
                  <a:cubicBezTo>
                    <a:pt x="25" y="83"/>
                    <a:pt x="25" y="81"/>
                    <a:pt x="26" y="80"/>
                  </a:cubicBezTo>
                  <a:cubicBezTo>
                    <a:pt x="28" y="80"/>
                    <a:pt x="29" y="79"/>
                    <a:pt x="31" y="79"/>
                  </a:cubicBezTo>
                  <a:close/>
                  <a:moveTo>
                    <a:pt x="23" y="83"/>
                  </a:moveTo>
                  <a:cubicBezTo>
                    <a:pt x="22" y="83"/>
                    <a:pt x="22" y="83"/>
                    <a:pt x="22" y="83"/>
                  </a:cubicBezTo>
                  <a:cubicBezTo>
                    <a:pt x="22" y="82"/>
                    <a:pt x="23" y="81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24" y="81"/>
                    <a:pt x="23" y="82"/>
                    <a:pt x="23" y="83"/>
                  </a:cubicBezTo>
                  <a:close/>
                  <a:moveTo>
                    <a:pt x="22" y="98"/>
                  </a:moveTo>
                  <a:cubicBezTo>
                    <a:pt x="24" y="103"/>
                    <a:pt x="25" y="109"/>
                    <a:pt x="26" y="115"/>
                  </a:cubicBezTo>
                  <a:cubicBezTo>
                    <a:pt x="26" y="117"/>
                    <a:pt x="26" y="118"/>
                    <a:pt x="27" y="120"/>
                  </a:cubicBezTo>
                  <a:cubicBezTo>
                    <a:pt x="25" y="114"/>
                    <a:pt x="23" y="108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lose/>
                  <a:moveTo>
                    <a:pt x="27" y="139"/>
                  </a:moveTo>
                  <a:cubicBezTo>
                    <a:pt x="27" y="139"/>
                    <a:pt x="27" y="139"/>
                    <a:pt x="27" y="139"/>
                  </a:cubicBezTo>
                  <a:cubicBezTo>
                    <a:pt x="26" y="140"/>
                    <a:pt x="27" y="140"/>
                    <a:pt x="27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5" y="137"/>
                    <a:pt x="24" y="133"/>
                    <a:pt x="23" y="129"/>
                  </a:cubicBezTo>
                  <a:cubicBezTo>
                    <a:pt x="23" y="127"/>
                    <a:pt x="23" y="125"/>
                    <a:pt x="23" y="123"/>
                  </a:cubicBezTo>
                  <a:cubicBezTo>
                    <a:pt x="22" y="121"/>
                    <a:pt x="22" y="118"/>
                    <a:pt x="22" y="115"/>
                  </a:cubicBezTo>
                  <a:cubicBezTo>
                    <a:pt x="24" y="123"/>
                    <a:pt x="25" y="131"/>
                    <a:pt x="27" y="139"/>
                  </a:cubicBezTo>
                  <a:close/>
                  <a:moveTo>
                    <a:pt x="25" y="156"/>
                  </a:moveTo>
                  <a:cubicBezTo>
                    <a:pt x="23" y="153"/>
                    <a:pt x="22" y="149"/>
                    <a:pt x="21" y="146"/>
                  </a:cubicBezTo>
                  <a:cubicBezTo>
                    <a:pt x="21" y="145"/>
                    <a:pt x="20" y="145"/>
                    <a:pt x="20" y="144"/>
                  </a:cubicBezTo>
                  <a:cubicBezTo>
                    <a:pt x="20" y="144"/>
                    <a:pt x="20" y="144"/>
                    <a:pt x="20" y="144"/>
                  </a:cubicBezTo>
                  <a:cubicBezTo>
                    <a:pt x="22" y="147"/>
                    <a:pt x="23" y="150"/>
                    <a:pt x="25" y="154"/>
                  </a:cubicBezTo>
                  <a:cubicBezTo>
                    <a:pt x="25" y="154"/>
                    <a:pt x="25" y="155"/>
                    <a:pt x="25" y="156"/>
                  </a:cubicBezTo>
                  <a:cubicBezTo>
                    <a:pt x="25" y="156"/>
                    <a:pt x="25" y="156"/>
                    <a:pt x="25" y="156"/>
                  </a:cubicBezTo>
                  <a:close/>
                  <a:moveTo>
                    <a:pt x="29" y="163"/>
                  </a:moveTo>
                  <a:cubicBezTo>
                    <a:pt x="30" y="164"/>
                    <a:pt x="30" y="165"/>
                    <a:pt x="30" y="167"/>
                  </a:cubicBezTo>
                  <a:cubicBezTo>
                    <a:pt x="29" y="164"/>
                    <a:pt x="29" y="162"/>
                    <a:pt x="28" y="160"/>
                  </a:cubicBezTo>
                  <a:cubicBezTo>
                    <a:pt x="28" y="161"/>
                    <a:pt x="29" y="162"/>
                    <a:pt x="29" y="163"/>
                  </a:cubicBezTo>
                  <a:close/>
                  <a:moveTo>
                    <a:pt x="29" y="148"/>
                  </a:moveTo>
                  <a:cubicBezTo>
                    <a:pt x="29" y="147"/>
                    <a:pt x="29" y="146"/>
                    <a:pt x="29" y="145"/>
                  </a:cubicBezTo>
                  <a:cubicBezTo>
                    <a:pt x="30" y="143"/>
                    <a:pt x="30" y="142"/>
                    <a:pt x="31" y="140"/>
                  </a:cubicBezTo>
                  <a:cubicBezTo>
                    <a:pt x="31" y="141"/>
                    <a:pt x="31" y="141"/>
                    <a:pt x="31" y="141"/>
                  </a:cubicBezTo>
                  <a:cubicBezTo>
                    <a:pt x="31" y="142"/>
                    <a:pt x="31" y="143"/>
                    <a:pt x="32" y="144"/>
                  </a:cubicBezTo>
                  <a:cubicBezTo>
                    <a:pt x="32" y="147"/>
                    <a:pt x="33" y="151"/>
                    <a:pt x="33" y="155"/>
                  </a:cubicBezTo>
                  <a:cubicBezTo>
                    <a:pt x="32" y="153"/>
                    <a:pt x="31" y="151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8"/>
                    <a:pt x="29" y="148"/>
                  </a:cubicBezTo>
                  <a:close/>
                  <a:moveTo>
                    <a:pt x="35" y="166"/>
                  </a:moveTo>
                  <a:cubicBezTo>
                    <a:pt x="36" y="168"/>
                    <a:pt x="36" y="169"/>
                    <a:pt x="36" y="171"/>
                  </a:cubicBezTo>
                  <a:cubicBezTo>
                    <a:pt x="35" y="166"/>
                    <a:pt x="33" y="161"/>
                    <a:pt x="30" y="156"/>
                  </a:cubicBezTo>
                  <a:cubicBezTo>
                    <a:pt x="30" y="156"/>
                    <a:pt x="30" y="155"/>
                    <a:pt x="30" y="155"/>
                  </a:cubicBezTo>
                  <a:cubicBezTo>
                    <a:pt x="32" y="159"/>
                    <a:pt x="33" y="162"/>
                    <a:pt x="35" y="166"/>
                  </a:cubicBezTo>
                  <a:close/>
                  <a:moveTo>
                    <a:pt x="38" y="182"/>
                  </a:moveTo>
                  <a:cubicBezTo>
                    <a:pt x="39" y="183"/>
                    <a:pt x="39" y="185"/>
                    <a:pt x="39" y="186"/>
                  </a:cubicBezTo>
                  <a:cubicBezTo>
                    <a:pt x="39" y="186"/>
                    <a:pt x="39" y="186"/>
                    <a:pt x="39" y="186"/>
                  </a:cubicBezTo>
                  <a:cubicBezTo>
                    <a:pt x="38" y="184"/>
                    <a:pt x="37" y="182"/>
                    <a:pt x="35" y="180"/>
                  </a:cubicBezTo>
                  <a:cubicBezTo>
                    <a:pt x="34" y="178"/>
                    <a:pt x="33" y="175"/>
                    <a:pt x="32" y="173"/>
                  </a:cubicBezTo>
                  <a:cubicBezTo>
                    <a:pt x="32" y="171"/>
                    <a:pt x="32" y="170"/>
                    <a:pt x="31" y="168"/>
                  </a:cubicBezTo>
                  <a:cubicBezTo>
                    <a:pt x="34" y="173"/>
                    <a:pt x="36" y="177"/>
                    <a:pt x="38" y="182"/>
                  </a:cubicBezTo>
                  <a:close/>
                  <a:moveTo>
                    <a:pt x="32" y="177"/>
                  </a:moveTo>
                  <a:cubicBezTo>
                    <a:pt x="32" y="177"/>
                    <a:pt x="32" y="178"/>
                    <a:pt x="32" y="178"/>
                  </a:cubicBezTo>
                  <a:cubicBezTo>
                    <a:pt x="34" y="182"/>
                    <a:pt x="37" y="186"/>
                    <a:pt x="39" y="190"/>
                  </a:cubicBezTo>
                  <a:cubicBezTo>
                    <a:pt x="39" y="190"/>
                    <a:pt x="39" y="190"/>
                    <a:pt x="39" y="191"/>
                  </a:cubicBezTo>
                  <a:cubicBezTo>
                    <a:pt x="36" y="188"/>
                    <a:pt x="34" y="185"/>
                    <a:pt x="32" y="183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2" y="182"/>
                    <a:pt x="32" y="181"/>
                  </a:cubicBezTo>
                  <a:cubicBezTo>
                    <a:pt x="32" y="180"/>
                    <a:pt x="32" y="179"/>
                    <a:pt x="32" y="177"/>
                  </a:cubicBezTo>
                  <a:close/>
                  <a:moveTo>
                    <a:pt x="38" y="192"/>
                  </a:moveTo>
                  <a:cubicBezTo>
                    <a:pt x="38" y="192"/>
                    <a:pt x="38" y="193"/>
                    <a:pt x="38" y="193"/>
                  </a:cubicBezTo>
                  <a:cubicBezTo>
                    <a:pt x="38" y="192"/>
                    <a:pt x="37" y="192"/>
                    <a:pt x="37" y="192"/>
                  </a:cubicBezTo>
                  <a:cubicBezTo>
                    <a:pt x="36" y="190"/>
                    <a:pt x="36" y="189"/>
                    <a:pt x="35" y="188"/>
                  </a:cubicBezTo>
                  <a:cubicBezTo>
                    <a:pt x="36" y="189"/>
                    <a:pt x="37" y="191"/>
                    <a:pt x="38" y="192"/>
                  </a:cubicBezTo>
                  <a:close/>
                  <a:moveTo>
                    <a:pt x="39" y="197"/>
                  </a:moveTo>
                  <a:cubicBezTo>
                    <a:pt x="39" y="196"/>
                    <a:pt x="39" y="196"/>
                    <a:pt x="38" y="196"/>
                  </a:cubicBezTo>
                  <a:cubicBezTo>
                    <a:pt x="39" y="196"/>
                    <a:pt x="39" y="196"/>
                    <a:pt x="39" y="196"/>
                  </a:cubicBezTo>
                  <a:cubicBezTo>
                    <a:pt x="41" y="199"/>
                    <a:pt x="44" y="202"/>
                    <a:pt x="48" y="204"/>
                  </a:cubicBezTo>
                  <a:cubicBezTo>
                    <a:pt x="48" y="204"/>
                    <a:pt x="49" y="204"/>
                    <a:pt x="49" y="203"/>
                  </a:cubicBezTo>
                  <a:cubicBezTo>
                    <a:pt x="49" y="204"/>
                    <a:pt x="50" y="205"/>
                    <a:pt x="50" y="205"/>
                  </a:cubicBezTo>
                  <a:cubicBezTo>
                    <a:pt x="50" y="205"/>
                    <a:pt x="49" y="205"/>
                    <a:pt x="49" y="204"/>
                  </a:cubicBezTo>
                  <a:cubicBezTo>
                    <a:pt x="48" y="204"/>
                    <a:pt x="48" y="205"/>
                    <a:pt x="48" y="206"/>
                  </a:cubicBezTo>
                  <a:cubicBezTo>
                    <a:pt x="50" y="207"/>
                    <a:pt x="52" y="208"/>
                    <a:pt x="54" y="209"/>
                  </a:cubicBezTo>
                  <a:cubicBezTo>
                    <a:pt x="54" y="210"/>
                    <a:pt x="55" y="211"/>
                    <a:pt x="56" y="212"/>
                  </a:cubicBezTo>
                  <a:cubicBezTo>
                    <a:pt x="54" y="210"/>
                    <a:pt x="51" y="209"/>
                    <a:pt x="49" y="208"/>
                  </a:cubicBezTo>
                  <a:cubicBezTo>
                    <a:pt x="46" y="205"/>
                    <a:pt x="42" y="201"/>
                    <a:pt x="39" y="197"/>
                  </a:cubicBezTo>
                  <a:close/>
                  <a:moveTo>
                    <a:pt x="51" y="212"/>
                  </a:moveTo>
                  <a:cubicBezTo>
                    <a:pt x="52" y="214"/>
                    <a:pt x="54" y="216"/>
                    <a:pt x="56" y="218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5" y="217"/>
                    <a:pt x="54" y="216"/>
                    <a:pt x="52" y="215"/>
                  </a:cubicBezTo>
                  <a:cubicBezTo>
                    <a:pt x="51" y="214"/>
                    <a:pt x="50" y="212"/>
                    <a:pt x="49" y="210"/>
                  </a:cubicBezTo>
                  <a:cubicBezTo>
                    <a:pt x="49" y="211"/>
                    <a:pt x="50" y="211"/>
                    <a:pt x="51" y="212"/>
                  </a:cubicBezTo>
                  <a:close/>
                  <a:moveTo>
                    <a:pt x="54" y="220"/>
                  </a:moveTo>
                  <a:cubicBezTo>
                    <a:pt x="55" y="221"/>
                    <a:pt x="56" y="222"/>
                    <a:pt x="57" y="223"/>
                  </a:cubicBezTo>
                  <a:cubicBezTo>
                    <a:pt x="56" y="222"/>
                    <a:pt x="55" y="222"/>
                    <a:pt x="54" y="221"/>
                  </a:cubicBezTo>
                  <a:cubicBezTo>
                    <a:pt x="53" y="220"/>
                    <a:pt x="52" y="220"/>
                    <a:pt x="52" y="219"/>
                  </a:cubicBezTo>
                  <a:cubicBezTo>
                    <a:pt x="52" y="219"/>
                    <a:pt x="52" y="219"/>
                    <a:pt x="52" y="219"/>
                  </a:cubicBezTo>
                  <a:cubicBezTo>
                    <a:pt x="52" y="219"/>
                    <a:pt x="53" y="220"/>
                    <a:pt x="53" y="220"/>
                  </a:cubicBezTo>
                  <a:cubicBezTo>
                    <a:pt x="54" y="220"/>
                    <a:pt x="54" y="220"/>
                    <a:pt x="54" y="220"/>
                  </a:cubicBezTo>
                  <a:close/>
                  <a:moveTo>
                    <a:pt x="53" y="222"/>
                  </a:moveTo>
                  <a:cubicBezTo>
                    <a:pt x="53" y="223"/>
                    <a:pt x="54" y="223"/>
                    <a:pt x="54" y="223"/>
                  </a:cubicBezTo>
                  <a:cubicBezTo>
                    <a:pt x="53" y="223"/>
                    <a:pt x="52" y="222"/>
                    <a:pt x="51" y="221"/>
                  </a:cubicBezTo>
                  <a:cubicBezTo>
                    <a:pt x="51" y="221"/>
                    <a:pt x="51" y="221"/>
                    <a:pt x="51" y="220"/>
                  </a:cubicBezTo>
                  <a:cubicBezTo>
                    <a:pt x="51" y="221"/>
                    <a:pt x="52" y="222"/>
                    <a:pt x="53" y="222"/>
                  </a:cubicBezTo>
                  <a:close/>
                  <a:moveTo>
                    <a:pt x="56" y="228"/>
                  </a:moveTo>
                  <a:cubicBezTo>
                    <a:pt x="57" y="228"/>
                    <a:pt x="57" y="228"/>
                    <a:pt x="57" y="228"/>
                  </a:cubicBezTo>
                  <a:cubicBezTo>
                    <a:pt x="57" y="228"/>
                    <a:pt x="57" y="228"/>
                    <a:pt x="57" y="228"/>
                  </a:cubicBezTo>
                  <a:cubicBezTo>
                    <a:pt x="55" y="227"/>
                    <a:pt x="54" y="226"/>
                    <a:pt x="52" y="225"/>
                  </a:cubicBezTo>
                  <a:cubicBezTo>
                    <a:pt x="54" y="226"/>
                    <a:pt x="55" y="227"/>
                    <a:pt x="56" y="228"/>
                  </a:cubicBezTo>
                  <a:close/>
                  <a:moveTo>
                    <a:pt x="55" y="218"/>
                  </a:moveTo>
                  <a:cubicBezTo>
                    <a:pt x="55" y="218"/>
                    <a:pt x="55" y="218"/>
                    <a:pt x="55" y="218"/>
                  </a:cubicBezTo>
                  <a:cubicBezTo>
                    <a:pt x="57" y="219"/>
                    <a:pt x="58" y="220"/>
                    <a:pt x="60" y="221"/>
                  </a:cubicBezTo>
                  <a:cubicBezTo>
                    <a:pt x="63" y="224"/>
                    <a:pt x="66" y="227"/>
                    <a:pt x="69" y="230"/>
                  </a:cubicBezTo>
                  <a:cubicBezTo>
                    <a:pt x="69" y="230"/>
                    <a:pt x="68" y="230"/>
                    <a:pt x="67" y="229"/>
                  </a:cubicBezTo>
                  <a:cubicBezTo>
                    <a:pt x="65" y="228"/>
                    <a:pt x="62" y="226"/>
                    <a:pt x="60" y="225"/>
                  </a:cubicBezTo>
                  <a:cubicBezTo>
                    <a:pt x="58" y="223"/>
                    <a:pt x="56" y="220"/>
                    <a:pt x="55" y="218"/>
                  </a:cubicBezTo>
                  <a:close/>
                  <a:moveTo>
                    <a:pt x="68" y="227"/>
                  </a:moveTo>
                  <a:cubicBezTo>
                    <a:pt x="68" y="227"/>
                    <a:pt x="68" y="227"/>
                    <a:pt x="68" y="227"/>
                  </a:cubicBezTo>
                  <a:cubicBezTo>
                    <a:pt x="67" y="226"/>
                    <a:pt x="66" y="225"/>
                    <a:pt x="65" y="224"/>
                  </a:cubicBezTo>
                  <a:cubicBezTo>
                    <a:pt x="66" y="225"/>
                    <a:pt x="67" y="226"/>
                    <a:pt x="69" y="226"/>
                  </a:cubicBezTo>
                  <a:cubicBezTo>
                    <a:pt x="69" y="227"/>
                    <a:pt x="70" y="227"/>
                    <a:pt x="70" y="228"/>
                  </a:cubicBezTo>
                  <a:cubicBezTo>
                    <a:pt x="69" y="228"/>
                    <a:pt x="69" y="228"/>
                    <a:pt x="68" y="227"/>
                  </a:cubicBezTo>
                  <a:close/>
                  <a:moveTo>
                    <a:pt x="60" y="220"/>
                  </a:moveTo>
                  <a:cubicBezTo>
                    <a:pt x="59" y="218"/>
                    <a:pt x="57" y="216"/>
                    <a:pt x="55" y="215"/>
                  </a:cubicBezTo>
                  <a:cubicBezTo>
                    <a:pt x="58" y="216"/>
                    <a:pt x="60" y="218"/>
                    <a:pt x="63" y="219"/>
                  </a:cubicBezTo>
                  <a:cubicBezTo>
                    <a:pt x="64" y="221"/>
                    <a:pt x="65" y="222"/>
                    <a:pt x="66" y="223"/>
                  </a:cubicBezTo>
                  <a:cubicBezTo>
                    <a:pt x="64" y="222"/>
                    <a:pt x="62" y="221"/>
                    <a:pt x="60" y="220"/>
                  </a:cubicBezTo>
                  <a:close/>
                  <a:moveTo>
                    <a:pt x="62" y="216"/>
                  </a:moveTo>
                  <a:cubicBezTo>
                    <a:pt x="66" y="219"/>
                    <a:pt x="71" y="222"/>
                    <a:pt x="75" y="225"/>
                  </a:cubicBezTo>
                  <a:cubicBezTo>
                    <a:pt x="71" y="222"/>
                    <a:pt x="67" y="220"/>
                    <a:pt x="63" y="218"/>
                  </a:cubicBezTo>
                  <a:cubicBezTo>
                    <a:pt x="63" y="217"/>
                    <a:pt x="62" y="217"/>
                    <a:pt x="62" y="216"/>
                  </a:cubicBezTo>
                  <a:close/>
                  <a:moveTo>
                    <a:pt x="74" y="221"/>
                  </a:moveTo>
                  <a:cubicBezTo>
                    <a:pt x="73" y="220"/>
                    <a:pt x="73" y="220"/>
                    <a:pt x="72" y="219"/>
                  </a:cubicBezTo>
                  <a:cubicBezTo>
                    <a:pt x="75" y="221"/>
                    <a:pt x="77" y="223"/>
                    <a:pt x="80" y="225"/>
                  </a:cubicBezTo>
                  <a:cubicBezTo>
                    <a:pt x="80" y="225"/>
                    <a:pt x="80" y="225"/>
                    <a:pt x="80" y="225"/>
                  </a:cubicBezTo>
                  <a:cubicBezTo>
                    <a:pt x="78" y="224"/>
                    <a:pt x="76" y="222"/>
                    <a:pt x="74" y="221"/>
                  </a:cubicBezTo>
                  <a:close/>
                  <a:moveTo>
                    <a:pt x="68" y="215"/>
                  </a:moveTo>
                  <a:cubicBezTo>
                    <a:pt x="66" y="214"/>
                    <a:pt x="65" y="213"/>
                    <a:pt x="64" y="211"/>
                  </a:cubicBezTo>
                  <a:cubicBezTo>
                    <a:pt x="65" y="212"/>
                    <a:pt x="67" y="212"/>
                    <a:pt x="68" y="213"/>
                  </a:cubicBezTo>
                  <a:cubicBezTo>
                    <a:pt x="69" y="213"/>
                    <a:pt x="69" y="214"/>
                    <a:pt x="70" y="214"/>
                  </a:cubicBezTo>
                  <a:cubicBezTo>
                    <a:pt x="70" y="214"/>
                    <a:pt x="70" y="215"/>
                    <a:pt x="69" y="215"/>
                  </a:cubicBezTo>
                  <a:cubicBezTo>
                    <a:pt x="69" y="216"/>
                    <a:pt x="70" y="216"/>
                    <a:pt x="71" y="216"/>
                  </a:cubicBezTo>
                  <a:cubicBezTo>
                    <a:pt x="71" y="215"/>
                    <a:pt x="72" y="215"/>
                    <a:pt x="73" y="215"/>
                  </a:cubicBezTo>
                  <a:cubicBezTo>
                    <a:pt x="74" y="215"/>
                    <a:pt x="75" y="215"/>
                    <a:pt x="75" y="216"/>
                  </a:cubicBezTo>
                  <a:cubicBezTo>
                    <a:pt x="77" y="218"/>
                    <a:pt x="78" y="220"/>
                    <a:pt x="79" y="222"/>
                  </a:cubicBezTo>
                  <a:cubicBezTo>
                    <a:pt x="75" y="220"/>
                    <a:pt x="71" y="217"/>
                    <a:pt x="68" y="215"/>
                  </a:cubicBezTo>
                  <a:close/>
                  <a:moveTo>
                    <a:pt x="76" y="204"/>
                  </a:moveTo>
                  <a:cubicBezTo>
                    <a:pt x="75" y="203"/>
                    <a:pt x="74" y="202"/>
                    <a:pt x="73" y="202"/>
                  </a:cubicBezTo>
                  <a:cubicBezTo>
                    <a:pt x="73" y="202"/>
                    <a:pt x="73" y="202"/>
                    <a:pt x="73" y="202"/>
                  </a:cubicBezTo>
                  <a:cubicBezTo>
                    <a:pt x="74" y="202"/>
                    <a:pt x="75" y="203"/>
                    <a:pt x="76" y="203"/>
                  </a:cubicBezTo>
                  <a:cubicBezTo>
                    <a:pt x="76" y="203"/>
                    <a:pt x="76" y="204"/>
                    <a:pt x="76" y="204"/>
                  </a:cubicBezTo>
                  <a:close/>
                  <a:moveTo>
                    <a:pt x="74" y="200"/>
                  </a:moveTo>
                  <a:cubicBezTo>
                    <a:pt x="74" y="200"/>
                    <a:pt x="74" y="200"/>
                    <a:pt x="74" y="200"/>
                  </a:cubicBezTo>
                  <a:cubicBezTo>
                    <a:pt x="74" y="200"/>
                    <a:pt x="74" y="199"/>
                    <a:pt x="74" y="199"/>
                  </a:cubicBezTo>
                  <a:cubicBezTo>
                    <a:pt x="75" y="200"/>
                    <a:pt x="76" y="201"/>
                    <a:pt x="77" y="202"/>
                  </a:cubicBezTo>
                  <a:cubicBezTo>
                    <a:pt x="77" y="202"/>
                    <a:pt x="77" y="202"/>
                    <a:pt x="77" y="202"/>
                  </a:cubicBezTo>
                  <a:cubicBezTo>
                    <a:pt x="76" y="201"/>
                    <a:pt x="75" y="201"/>
                    <a:pt x="74" y="200"/>
                  </a:cubicBezTo>
                  <a:close/>
                  <a:moveTo>
                    <a:pt x="75" y="199"/>
                  </a:moveTo>
                  <a:cubicBezTo>
                    <a:pt x="75" y="199"/>
                    <a:pt x="76" y="199"/>
                    <a:pt x="76" y="199"/>
                  </a:cubicBezTo>
                  <a:cubicBezTo>
                    <a:pt x="76" y="199"/>
                    <a:pt x="77" y="200"/>
                    <a:pt x="78" y="200"/>
                  </a:cubicBezTo>
                  <a:cubicBezTo>
                    <a:pt x="78" y="200"/>
                    <a:pt x="78" y="201"/>
                    <a:pt x="78" y="201"/>
                  </a:cubicBezTo>
                  <a:cubicBezTo>
                    <a:pt x="77" y="200"/>
                    <a:pt x="76" y="199"/>
                    <a:pt x="75" y="199"/>
                  </a:cubicBezTo>
                  <a:close/>
                  <a:moveTo>
                    <a:pt x="78" y="208"/>
                  </a:moveTo>
                  <a:cubicBezTo>
                    <a:pt x="78" y="208"/>
                    <a:pt x="79" y="208"/>
                    <a:pt x="79" y="208"/>
                  </a:cubicBezTo>
                  <a:cubicBezTo>
                    <a:pt x="79" y="208"/>
                    <a:pt x="78" y="209"/>
                    <a:pt x="78" y="209"/>
                  </a:cubicBezTo>
                  <a:cubicBezTo>
                    <a:pt x="78" y="209"/>
                    <a:pt x="78" y="208"/>
                    <a:pt x="77" y="208"/>
                  </a:cubicBezTo>
                  <a:cubicBezTo>
                    <a:pt x="78" y="208"/>
                    <a:pt x="78" y="208"/>
                    <a:pt x="78" y="208"/>
                  </a:cubicBezTo>
                  <a:close/>
                  <a:moveTo>
                    <a:pt x="78" y="206"/>
                  </a:moveTo>
                  <a:cubicBezTo>
                    <a:pt x="78" y="206"/>
                    <a:pt x="78" y="206"/>
                    <a:pt x="78" y="205"/>
                  </a:cubicBezTo>
                  <a:cubicBezTo>
                    <a:pt x="78" y="205"/>
                    <a:pt x="78" y="205"/>
                    <a:pt x="79" y="204"/>
                  </a:cubicBezTo>
                  <a:cubicBezTo>
                    <a:pt x="79" y="204"/>
                    <a:pt x="79" y="204"/>
                    <a:pt x="79" y="204"/>
                  </a:cubicBezTo>
                  <a:cubicBezTo>
                    <a:pt x="79" y="205"/>
                    <a:pt x="79" y="205"/>
                    <a:pt x="79" y="205"/>
                  </a:cubicBezTo>
                  <a:cubicBezTo>
                    <a:pt x="79" y="205"/>
                    <a:pt x="78" y="205"/>
                    <a:pt x="78" y="206"/>
                  </a:cubicBezTo>
                  <a:close/>
                  <a:moveTo>
                    <a:pt x="79" y="197"/>
                  </a:moveTo>
                  <a:cubicBezTo>
                    <a:pt x="79" y="196"/>
                    <a:pt x="80" y="196"/>
                    <a:pt x="80" y="196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81" y="197"/>
                    <a:pt x="80" y="197"/>
                    <a:pt x="80" y="197"/>
                  </a:cubicBezTo>
                  <a:lnTo>
                    <a:pt x="79" y="197"/>
                  </a:lnTo>
                  <a:close/>
                  <a:moveTo>
                    <a:pt x="80" y="206"/>
                  </a:moveTo>
                  <a:cubicBezTo>
                    <a:pt x="81" y="206"/>
                    <a:pt x="81" y="206"/>
                    <a:pt x="81" y="206"/>
                  </a:cubicBezTo>
                  <a:cubicBezTo>
                    <a:pt x="81" y="207"/>
                    <a:pt x="81" y="207"/>
                    <a:pt x="81" y="207"/>
                  </a:cubicBezTo>
                  <a:cubicBezTo>
                    <a:pt x="81" y="207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7"/>
                  </a:cubicBezTo>
                  <a:cubicBezTo>
                    <a:pt x="80" y="207"/>
                    <a:pt x="80" y="206"/>
                    <a:pt x="80" y="206"/>
                  </a:cubicBezTo>
                  <a:close/>
                  <a:moveTo>
                    <a:pt x="80" y="209"/>
                  </a:moveTo>
                  <a:cubicBezTo>
                    <a:pt x="82" y="210"/>
                    <a:pt x="83" y="211"/>
                    <a:pt x="85" y="212"/>
                  </a:cubicBezTo>
                  <a:cubicBezTo>
                    <a:pt x="85" y="212"/>
                    <a:pt x="84" y="212"/>
                    <a:pt x="84" y="212"/>
                  </a:cubicBezTo>
                  <a:cubicBezTo>
                    <a:pt x="83" y="211"/>
                    <a:pt x="81" y="210"/>
                    <a:pt x="80" y="210"/>
                  </a:cubicBezTo>
                  <a:cubicBezTo>
                    <a:pt x="80" y="209"/>
                    <a:pt x="80" y="209"/>
                    <a:pt x="80" y="209"/>
                  </a:cubicBezTo>
                  <a:close/>
                  <a:moveTo>
                    <a:pt x="82" y="208"/>
                  </a:moveTo>
                  <a:cubicBezTo>
                    <a:pt x="82" y="208"/>
                    <a:pt x="82" y="208"/>
                    <a:pt x="83" y="208"/>
                  </a:cubicBezTo>
                  <a:cubicBezTo>
                    <a:pt x="84" y="208"/>
                    <a:pt x="85" y="209"/>
                    <a:pt x="86" y="210"/>
                  </a:cubicBezTo>
                  <a:cubicBezTo>
                    <a:pt x="86" y="210"/>
                    <a:pt x="86" y="210"/>
                    <a:pt x="85" y="211"/>
                  </a:cubicBezTo>
                  <a:cubicBezTo>
                    <a:pt x="84" y="210"/>
                    <a:pt x="83" y="209"/>
                    <a:pt x="82" y="208"/>
                  </a:cubicBezTo>
                  <a:close/>
                  <a:moveTo>
                    <a:pt x="85" y="214"/>
                  </a:moveTo>
                  <a:cubicBezTo>
                    <a:pt x="88" y="216"/>
                    <a:pt x="91" y="217"/>
                    <a:pt x="94" y="219"/>
                  </a:cubicBezTo>
                  <a:cubicBezTo>
                    <a:pt x="93" y="218"/>
                    <a:pt x="91" y="218"/>
                    <a:pt x="89" y="217"/>
                  </a:cubicBezTo>
                  <a:cubicBezTo>
                    <a:pt x="88" y="216"/>
                    <a:pt x="86" y="215"/>
                    <a:pt x="85" y="214"/>
                  </a:cubicBezTo>
                  <a:cubicBezTo>
                    <a:pt x="85" y="214"/>
                    <a:pt x="85" y="214"/>
                    <a:pt x="85" y="214"/>
                  </a:cubicBezTo>
                  <a:close/>
                  <a:moveTo>
                    <a:pt x="95" y="221"/>
                  </a:moveTo>
                  <a:cubicBezTo>
                    <a:pt x="95" y="221"/>
                    <a:pt x="95" y="221"/>
                    <a:pt x="95" y="221"/>
                  </a:cubicBezTo>
                  <a:cubicBezTo>
                    <a:pt x="95" y="221"/>
                    <a:pt x="94" y="221"/>
                    <a:pt x="94" y="221"/>
                  </a:cubicBezTo>
                  <a:cubicBezTo>
                    <a:pt x="94" y="221"/>
                    <a:pt x="93" y="220"/>
                    <a:pt x="93" y="220"/>
                  </a:cubicBezTo>
                  <a:cubicBezTo>
                    <a:pt x="94" y="220"/>
                    <a:pt x="94" y="220"/>
                    <a:pt x="95" y="221"/>
                  </a:cubicBezTo>
                  <a:close/>
                  <a:moveTo>
                    <a:pt x="93" y="216"/>
                  </a:moveTo>
                  <a:cubicBezTo>
                    <a:pt x="94" y="215"/>
                    <a:pt x="94" y="215"/>
                    <a:pt x="94" y="215"/>
                  </a:cubicBezTo>
                  <a:cubicBezTo>
                    <a:pt x="95" y="216"/>
                    <a:pt x="96" y="216"/>
                    <a:pt x="97" y="217"/>
                  </a:cubicBezTo>
                  <a:cubicBezTo>
                    <a:pt x="96" y="217"/>
                    <a:pt x="97" y="218"/>
                    <a:pt x="97" y="218"/>
                  </a:cubicBezTo>
                  <a:cubicBezTo>
                    <a:pt x="97" y="218"/>
                    <a:pt x="97" y="218"/>
                    <a:pt x="97" y="218"/>
                  </a:cubicBezTo>
                  <a:cubicBezTo>
                    <a:pt x="96" y="217"/>
                    <a:pt x="95" y="216"/>
                    <a:pt x="93" y="216"/>
                  </a:cubicBezTo>
                  <a:close/>
                  <a:moveTo>
                    <a:pt x="98" y="222"/>
                  </a:moveTo>
                  <a:cubicBezTo>
                    <a:pt x="99" y="222"/>
                    <a:pt x="99" y="222"/>
                    <a:pt x="100" y="222"/>
                  </a:cubicBezTo>
                  <a:cubicBezTo>
                    <a:pt x="100" y="222"/>
                    <a:pt x="100" y="222"/>
                    <a:pt x="99" y="223"/>
                  </a:cubicBezTo>
                  <a:cubicBezTo>
                    <a:pt x="99" y="223"/>
                    <a:pt x="99" y="223"/>
                    <a:pt x="99" y="223"/>
                  </a:cubicBezTo>
                  <a:cubicBezTo>
                    <a:pt x="99" y="223"/>
                    <a:pt x="98" y="223"/>
                    <a:pt x="97" y="222"/>
                  </a:cubicBezTo>
                  <a:cubicBezTo>
                    <a:pt x="97" y="222"/>
                    <a:pt x="98" y="222"/>
                    <a:pt x="98" y="222"/>
                  </a:cubicBezTo>
                  <a:close/>
                  <a:moveTo>
                    <a:pt x="106" y="235"/>
                  </a:moveTo>
                  <a:cubicBezTo>
                    <a:pt x="106" y="236"/>
                    <a:pt x="106" y="236"/>
                    <a:pt x="107" y="236"/>
                  </a:cubicBezTo>
                  <a:cubicBezTo>
                    <a:pt x="108" y="236"/>
                    <a:pt x="109" y="237"/>
                    <a:pt x="110" y="237"/>
                  </a:cubicBezTo>
                  <a:cubicBezTo>
                    <a:pt x="111" y="238"/>
                    <a:pt x="111" y="238"/>
                    <a:pt x="111" y="238"/>
                  </a:cubicBezTo>
                  <a:cubicBezTo>
                    <a:pt x="109" y="238"/>
                    <a:pt x="107" y="237"/>
                    <a:pt x="106" y="235"/>
                  </a:cubicBezTo>
                  <a:close/>
                  <a:moveTo>
                    <a:pt x="110" y="234"/>
                  </a:moveTo>
                  <a:cubicBezTo>
                    <a:pt x="111" y="234"/>
                    <a:pt x="111" y="234"/>
                    <a:pt x="112" y="234"/>
                  </a:cubicBezTo>
                  <a:cubicBezTo>
                    <a:pt x="113" y="235"/>
                    <a:pt x="113" y="235"/>
                    <a:pt x="114" y="235"/>
                  </a:cubicBezTo>
                  <a:cubicBezTo>
                    <a:pt x="114" y="236"/>
                    <a:pt x="114" y="236"/>
                    <a:pt x="113" y="236"/>
                  </a:cubicBezTo>
                  <a:cubicBezTo>
                    <a:pt x="112" y="235"/>
                    <a:pt x="111" y="235"/>
                    <a:pt x="110" y="234"/>
                  </a:cubicBezTo>
                  <a:close/>
                  <a:moveTo>
                    <a:pt x="114" y="231"/>
                  </a:moveTo>
                  <a:cubicBezTo>
                    <a:pt x="113" y="231"/>
                    <a:pt x="113" y="230"/>
                    <a:pt x="113" y="230"/>
                  </a:cubicBezTo>
                  <a:cubicBezTo>
                    <a:pt x="113" y="230"/>
                    <a:pt x="114" y="230"/>
                    <a:pt x="114" y="230"/>
                  </a:cubicBezTo>
                  <a:cubicBezTo>
                    <a:pt x="115" y="231"/>
                    <a:pt x="115" y="231"/>
                    <a:pt x="116" y="231"/>
                  </a:cubicBezTo>
                  <a:cubicBezTo>
                    <a:pt x="115" y="232"/>
                    <a:pt x="115" y="232"/>
                    <a:pt x="115" y="232"/>
                  </a:cubicBezTo>
                  <a:cubicBezTo>
                    <a:pt x="115" y="231"/>
                    <a:pt x="114" y="231"/>
                    <a:pt x="114" y="231"/>
                  </a:cubicBezTo>
                  <a:close/>
                  <a:moveTo>
                    <a:pt x="113" y="227"/>
                  </a:moveTo>
                  <a:cubicBezTo>
                    <a:pt x="113" y="227"/>
                    <a:pt x="113" y="227"/>
                    <a:pt x="114" y="227"/>
                  </a:cubicBezTo>
                  <a:cubicBezTo>
                    <a:pt x="115" y="228"/>
                    <a:pt x="116" y="228"/>
                    <a:pt x="117" y="228"/>
                  </a:cubicBezTo>
                  <a:cubicBezTo>
                    <a:pt x="117" y="229"/>
                    <a:pt x="117" y="230"/>
                    <a:pt x="118" y="229"/>
                  </a:cubicBezTo>
                  <a:cubicBezTo>
                    <a:pt x="118" y="229"/>
                    <a:pt x="118" y="229"/>
                    <a:pt x="118" y="229"/>
                  </a:cubicBezTo>
                  <a:cubicBezTo>
                    <a:pt x="118" y="229"/>
                    <a:pt x="119" y="229"/>
                    <a:pt x="119" y="230"/>
                  </a:cubicBezTo>
                  <a:cubicBezTo>
                    <a:pt x="119" y="230"/>
                    <a:pt x="119" y="230"/>
                    <a:pt x="119" y="230"/>
                  </a:cubicBezTo>
                  <a:cubicBezTo>
                    <a:pt x="118" y="230"/>
                    <a:pt x="117" y="230"/>
                    <a:pt x="117" y="230"/>
                  </a:cubicBezTo>
                  <a:cubicBezTo>
                    <a:pt x="115" y="229"/>
                    <a:pt x="114" y="228"/>
                    <a:pt x="113" y="227"/>
                  </a:cubicBezTo>
                  <a:close/>
                  <a:moveTo>
                    <a:pt x="118" y="224"/>
                  </a:moveTo>
                  <a:cubicBezTo>
                    <a:pt x="119" y="224"/>
                    <a:pt x="120" y="223"/>
                    <a:pt x="121" y="222"/>
                  </a:cubicBezTo>
                  <a:cubicBezTo>
                    <a:pt x="121" y="222"/>
                    <a:pt x="121" y="222"/>
                    <a:pt x="121" y="222"/>
                  </a:cubicBezTo>
                  <a:cubicBezTo>
                    <a:pt x="121" y="223"/>
                    <a:pt x="120" y="224"/>
                    <a:pt x="119" y="225"/>
                  </a:cubicBezTo>
                  <a:cubicBezTo>
                    <a:pt x="119" y="225"/>
                    <a:pt x="118" y="225"/>
                    <a:pt x="118" y="224"/>
                  </a:cubicBezTo>
                  <a:close/>
                  <a:moveTo>
                    <a:pt x="121" y="232"/>
                  </a:moveTo>
                  <a:cubicBezTo>
                    <a:pt x="121" y="232"/>
                    <a:pt x="121" y="232"/>
                    <a:pt x="122" y="232"/>
                  </a:cubicBezTo>
                  <a:cubicBezTo>
                    <a:pt x="123" y="232"/>
                    <a:pt x="124" y="233"/>
                    <a:pt x="124" y="234"/>
                  </a:cubicBezTo>
                  <a:cubicBezTo>
                    <a:pt x="125" y="234"/>
                    <a:pt x="126" y="233"/>
                    <a:pt x="125" y="232"/>
                  </a:cubicBezTo>
                  <a:cubicBezTo>
                    <a:pt x="125" y="232"/>
                    <a:pt x="124" y="232"/>
                    <a:pt x="124" y="231"/>
                  </a:cubicBezTo>
                  <a:cubicBezTo>
                    <a:pt x="126" y="231"/>
                    <a:pt x="129" y="230"/>
                    <a:pt x="131" y="230"/>
                  </a:cubicBezTo>
                  <a:cubicBezTo>
                    <a:pt x="131" y="230"/>
                    <a:pt x="131" y="230"/>
                    <a:pt x="131" y="230"/>
                  </a:cubicBezTo>
                  <a:cubicBezTo>
                    <a:pt x="130" y="231"/>
                    <a:pt x="130" y="232"/>
                    <a:pt x="129" y="233"/>
                  </a:cubicBezTo>
                  <a:cubicBezTo>
                    <a:pt x="128" y="233"/>
                    <a:pt x="128" y="233"/>
                    <a:pt x="128" y="234"/>
                  </a:cubicBezTo>
                  <a:cubicBezTo>
                    <a:pt x="126" y="234"/>
                    <a:pt x="124" y="234"/>
                    <a:pt x="122" y="234"/>
                  </a:cubicBezTo>
                  <a:cubicBezTo>
                    <a:pt x="121" y="233"/>
                    <a:pt x="121" y="233"/>
                    <a:pt x="120" y="232"/>
                  </a:cubicBezTo>
                  <a:cubicBezTo>
                    <a:pt x="120" y="232"/>
                    <a:pt x="120" y="232"/>
                    <a:pt x="121" y="232"/>
                  </a:cubicBezTo>
                  <a:close/>
                  <a:moveTo>
                    <a:pt x="132" y="235"/>
                  </a:moveTo>
                  <a:cubicBezTo>
                    <a:pt x="130" y="235"/>
                    <a:pt x="128" y="236"/>
                    <a:pt x="126" y="236"/>
                  </a:cubicBezTo>
                  <a:cubicBezTo>
                    <a:pt x="125" y="236"/>
                    <a:pt x="124" y="235"/>
                    <a:pt x="123" y="235"/>
                  </a:cubicBezTo>
                  <a:cubicBezTo>
                    <a:pt x="126" y="235"/>
                    <a:pt x="129" y="235"/>
                    <a:pt x="132" y="235"/>
                  </a:cubicBezTo>
                  <a:close/>
                  <a:moveTo>
                    <a:pt x="137" y="235"/>
                  </a:moveTo>
                  <a:cubicBezTo>
                    <a:pt x="137" y="235"/>
                    <a:pt x="136" y="235"/>
                    <a:pt x="136" y="236"/>
                  </a:cubicBezTo>
                  <a:cubicBezTo>
                    <a:pt x="135" y="236"/>
                    <a:pt x="134" y="236"/>
                    <a:pt x="133" y="236"/>
                  </a:cubicBezTo>
                  <a:cubicBezTo>
                    <a:pt x="132" y="236"/>
                    <a:pt x="131" y="236"/>
                    <a:pt x="130" y="237"/>
                  </a:cubicBezTo>
                  <a:cubicBezTo>
                    <a:pt x="132" y="236"/>
                    <a:pt x="134" y="236"/>
                    <a:pt x="137" y="235"/>
                  </a:cubicBezTo>
                  <a:close/>
                  <a:moveTo>
                    <a:pt x="130" y="234"/>
                  </a:moveTo>
                  <a:cubicBezTo>
                    <a:pt x="132" y="233"/>
                    <a:pt x="134" y="232"/>
                    <a:pt x="135" y="231"/>
                  </a:cubicBezTo>
                  <a:cubicBezTo>
                    <a:pt x="135" y="231"/>
                    <a:pt x="136" y="232"/>
                    <a:pt x="137" y="232"/>
                  </a:cubicBezTo>
                  <a:cubicBezTo>
                    <a:pt x="138" y="231"/>
                    <a:pt x="139" y="231"/>
                    <a:pt x="140" y="230"/>
                  </a:cubicBezTo>
                  <a:cubicBezTo>
                    <a:pt x="139" y="231"/>
                    <a:pt x="139" y="232"/>
                    <a:pt x="138" y="233"/>
                  </a:cubicBezTo>
                  <a:cubicBezTo>
                    <a:pt x="135" y="233"/>
                    <a:pt x="133" y="234"/>
                    <a:pt x="130" y="234"/>
                  </a:cubicBezTo>
                  <a:close/>
                  <a:moveTo>
                    <a:pt x="139" y="226"/>
                  </a:moveTo>
                  <a:cubicBezTo>
                    <a:pt x="139" y="226"/>
                    <a:pt x="139" y="227"/>
                    <a:pt x="139" y="227"/>
                  </a:cubicBezTo>
                  <a:cubicBezTo>
                    <a:pt x="138" y="227"/>
                    <a:pt x="137" y="227"/>
                    <a:pt x="136" y="227"/>
                  </a:cubicBezTo>
                  <a:cubicBezTo>
                    <a:pt x="137" y="227"/>
                    <a:pt x="137" y="227"/>
                    <a:pt x="137" y="227"/>
                  </a:cubicBezTo>
                  <a:cubicBezTo>
                    <a:pt x="139" y="226"/>
                    <a:pt x="140" y="225"/>
                    <a:pt x="142" y="224"/>
                  </a:cubicBezTo>
                  <a:cubicBezTo>
                    <a:pt x="141" y="225"/>
                    <a:pt x="140" y="225"/>
                    <a:pt x="139" y="226"/>
                  </a:cubicBezTo>
                  <a:close/>
                  <a:moveTo>
                    <a:pt x="143" y="229"/>
                  </a:moveTo>
                  <a:cubicBezTo>
                    <a:pt x="145" y="229"/>
                    <a:pt x="146" y="229"/>
                    <a:pt x="147" y="229"/>
                  </a:cubicBezTo>
                  <a:cubicBezTo>
                    <a:pt x="148" y="229"/>
                    <a:pt x="149" y="229"/>
                    <a:pt x="149" y="229"/>
                  </a:cubicBezTo>
                  <a:cubicBezTo>
                    <a:pt x="149" y="229"/>
                    <a:pt x="148" y="230"/>
                    <a:pt x="148" y="230"/>
                  </a:cubicBezTo>
                  <a:cubicBezTo>
                    <a:pt x="147" y="231"/>
                    <a:pt x="145" y="232"/>
                    <a:pt x="144" y="232"/>
                  </a:cubicBezTo>
                  <a:cubicBezTo>
                    <a:pt x="143" y="233"/>
                    <a:pt x="141" y="233"/>
                    <a:pt x="140" y="233"/>
                  </a:cubicBezTo>
                  <a:cubicBezTo>
                    <a:pt x="141" y="232"/>
                    <a:pt x="142" y="230"/>
                    <a:pt x="143" y="229"/>
                  </a:cubicBezTo>
                  <a:close/>
                  <a:moveTo>
                    <a:pt x="145" y="236"/>
                  </a:moveTo>
                  <a:cubicBezTo>
                    <a:pt x="149" y="235"/>
                    <a:pt x="153" y="234"/>
                    <a:pt x="158" y="234"/>
                  </a:cubicBezTo>
                  <a:cubicBezTo>
                    <a:pt x="157" y="234"/>
                    <a:pt x="157" y="234"/>
                    <a:pt x="157" y="235"/>
                  </a:cubicBezTo>
                  <a:cubicBezTo>
                    <a:pt x="152" y="235"/>
                    <a:pt x="148" y="236"/>
                    <a:pt x="144" y="236"/>
                  </a:cubicBezTo>
                  <a:cubicBezTo>
                    <a:pt x="144" y="236"/>
                    <a:pt x="145" y="236"/>
                    <a:pt x="145" y="236"/>
                  </a:cubicBezTo>
                  <a:close/>
                  <a:moveTo>
                    <a:pt x="157" y="231"/>
                  </a:moveTo>
                  <a:cubicBezTo>
                    <a:pt x="158" y="231"/>
                    <a:pt x="160" y="230"/>
                    <a:pt x="161" y="229"/>
                  </a:cubicBezTo>
                  <a:cubicBezTo>
                    <a:pt x="160" y="230"/>
                    <a:pt x="160" y="230"/>
                    <a:pt x="159" y="231"/>
                  </a:cubicBezTo>
                  <a:cubicBezTo>
                    <a:pt x="159" y="231"/>
                    <a:pt x="158" y="231"/>
                    <a:pt x="157" y="231"/>
                  </a:cubicBezTo>
                  <a:close/>
                  <a:moveTo>
                    <a:pt x="159" y="229"/>
                  </a:moveTo>
                  <a:cubicBezTo>
                    <a:pt x="161" y="227"/>
                    <a:pt x="164" y="225"/>
                    <a:pt x="166" y="223"/>
                  </a:cubicBezTo>
                  <a:cubicBezTo>
                    <a:pt x="166" y="224"/>
                    <a:pt x="165" y="225"/>
                    <a:pt x="164" y="226"/>
                  </a:cubicBezTo>
                  <a:cubicBezTo>
                    <a:pt x="162" y="227"/>
                    <a:pt x="161" y="228"/>
                    <a:pt x="159" y="229"/>
                  </a:cubicBezTo>
                  <a:close/>
                  <a:moveTo>
                    <a:pt x="165" y="227"/>
                  </a:moveTo>
                  <a:cubicBezTo>
                    <a:pt x="174" y="222"/>
                    <a:pt x="182" y="215"/>
                    <a:pt x="190" y="208"/>
                  </a:cubicBezTo>
                  <a:cubicBezTo>
                    <a:pt x="190" y="209"/>
                    <a:pt x="189" y="210"/>
                    <a:pt x="189" y="210"/>
                  </a:cubicBezTo>
                  <a:cubicBezTo>
                    <a:pt x="189" y="210"/>
                    <a:pt x="189" y="210"/>
                    <a:pt x="189" y="210"/>
                  </a:cubicBezTo>
                  <a:cubicBezTo>
                    <a:pt x="180" y="217"/>
                    <a:pt x="172" y="224"/>
                    <a:pt x="163" y="231"/>
                  </a:cubicBezTo>
                  <a:cubicBezTo>
                    <a:pt x="163" y="231"/>
                    <a:pt x="162" y="231"/>
                    <a:pt x="162" y="231"/>
                  </a:cubicBezTo>
                  <a:cubicBezTo>
                    <a:pt x="163" y="229"/>
                    <a:pt x="164" y="228"/>
                    <a:pt x="165" y="227"/>
                  </a:cubicBezTo>
                  <a:close/>
                  <a:moveTo>
                    <a:pt x="177" y="222"/>
                  </a:moveTo>
                  <a:cubicBezTo>
                    <a:pt x="175" y="224"/>
                    <a:pt x="172" y="226"/>
                    <a:pt x="170" y="229"/>
                  </a:cubicBezTo>
                  <a:cubicBezTo>
                    <a:pt x="169" y="229"/>
                    <a:pt x="168" y="230"/>
                    <a:pt x="168" y="230"/>
                  </a:cubicBezTo>
                  <a:cubicBezTo>
                    <a:pt x="167" y="230"/>
                    <a:pt x="167" y="230"/>
                    <a:pt x="167" y="230"/>
                  </a:cubicBezTo>
                  <a:cubicBezTo>
                    <a:pt x="170" y="227"/>
                    <a:pt x="174" y="224"/>
                    <a:pt x="177" y="222"/>
                  </a:cubicBezTo>
                  <a:close/>
                  <a:moveTo>
                    <a:pt x="185" y="218"/>
                  </a:moveTo>
                  <a:cubicBezTo>
                    <a:pt x="184" y="218"/>
                    <a:pt x="183" y="219"/>
                    <a:pt x="183" y="220"/>
                  </a:cubicBezTo>
                  <a:cubicBezTo>
                    <a:pt x="181" y="221"/>
                    <a:pt x="179" y="223"/>
                    <a:pt x="177" y="225"/>
                  </a:cubicBezTo>
                  <a:cubicBezTo>
                    <a:pt x="176" y="225"/>
                    <a:pt x="176" y="226"/>
                    <a:pt x="175" y="226"/>
                  </a:cubicBezTo>
                  <a:cubicBezTo>
                    <a:pt x="178" y="223"/>
                    <a:pt x="181" y="220"/>
                    <a:pt x="185" y="218"/>
                  </a:cubicBezTo>
                  <a:close/>
                  <a:moveTo>
                    <a:pt x="184" y="216"/>
                  </a:moveTo>
                  <a:cubicBezTo>
                    <a:pt x="186" y="215"/>
                    <a:pt x="188" y="213"/>
                    <a:pt x="190" y="212"/>
                  </a:cubicBezTo>
                  <a:cubicBezTo>
                    <a:pt x="190" y="212"/>
                    <a:pt x="190" y="212"/>
                    <a:pt x="190" y="212"/>
                  </a:cubicBezTo>
                  <a:cubicBezTo>
                    <a:pt x="191" y="211"/>
                    <a:pt x="191" y="211"/>
                    <a:pt x="192" y="210"/>
                  </a:cubicBezTo>
                  <a:cubicBezTo>
                    <a:pt x="192" y="211"/>
                    <a:pt x="192" y="211"/>
                    <a:pt x="191" y="211"/>
                  </a:cubicBezTo>
                  <a:cubicBezTo>
                    <a:pt x="189" y="213"/>
                    <a:pt x="186" y="215"/>
                    <a:pt x="184" y="216"/>
                  </a:cubicBezTo>
                  <a:close/>
                  <a:moveTo>
                    <a:pt x="192" y="212"/>
                  </a:moveTo>
                  <a:cubicBezTo>
                    <a:pt x="193" y="212"/>
                    <a:pt x="193" y="212"/>
                    <a:pt x="194" y="212"/>
                  </a:cubicBezTo>
                  <a:cubicBezTo>
                    <a:pt x="193" y="212"/>
                    <a:pt x="193" y="213"/>
                    <a:pt x="192" y="214"/>
                  </a:cubicBezTo>
                  <a:cubicBezTo>
                    <a:pt x="191" y="215"/>
                    <a:pt x="189" y="217"/>
                    <a:pt x="187" y="218"/>
                  </a:cubicBezTo>
                  <a:cubicBezTo>
                    <a:pt x="189" y="216"/>
                    <a:pt x="191" y="214"/>
                    <a:pt x="192" y="212"/>
                  </a:cubicBezTo>
                  <a:close/>
                  <a:moveTo>
                    <a:pt x="193" y="207"/>
                  </a:moveTo>
                  <a:cubicBezTo>
                    <a:pt x="194" y="206"/>
                    <a:pt x="194" y="205"/>
                    <a:pt x="195" y="204"/>
                  </a:cubicBezTo>
                  <a:cubicBezTo>
                    <a:pt x="197" y="202"/>
                    <a:pt x="199" y="201"/>
                    <a:pt x="201" y="199"/>
                  </a:cubicBezTo>
                  <a:cubicBezTo>
                    <a:pt x="202" y="198"/>
                    <a:pt x="202" y="198"/>
                    <a:pt x="203" y="197"/>
                  </a:cubicBezTo>
                  <a:cubicBezTo>
                    <a:pt x="203" y="198"/>
                    <a:pt x="202" y="199"/>
                    <a:pt x="201" y="200"/>
                  </a:cubicBezTo>
                  <a:cubicBezTo>
                    <a:pt x="198" y="203"/>
                    <a:pt x="196" y="205"/>
                    <a:pt x="193" y="207"/>
                  </a:cubicBezTo>
                  <a:close/>
                  <a:moveTo>
                    <a:pt x="206" y="192"/>
                  </a:moveTo>
                  <a:cubicBezTo>
                    <a:pt x="204" y="194"/>
                    <a:pt x="202" y="196"/>
                    <a:pt x="199" y="197"/>
                  </a:cubicBezTo>
                  <a:cubicBezTo>
                    <a:pt x="201" y="195"/>
                    <a:pt x="202" y="193"/>
                    <a:pt x="204" y="191"/>
                  </a:cubicBezTo>
                  <a:cubicBezTo>
                    <a:pt x="210" y="184"/>
                    <a:pt x="216" y="177"/>
                    <a:pt x="223" y="171"/>
                  </a:cubicBezTo>
                  <a:cubicBezTo>
                    <a:pt x="223" y="171"/>
                    <a:pt x="223" y="171"/>
                    <a:pt x="223" y="171"/>
                  </a:cubicBezTo>
                  <a:cubicBezTo>
                    <a:pt x="220" y="174"/>
                    <a:pt x="218" y="177"/>
                    <a:pt x="216" y="179"/>
                  </a:cubicBezTo>
                  <a:cubicBezTo>
                    <a:pt x="213" y="183"/>
                    <a:pt x="209" y="188"/>
                    <a:pt x="206" y="192"/>
                  </a:cubicBezTo>
                  <a:close/>
                  <a:moveTo>
                    <a:pt x="220" y="144"/>
                  </a:moveTo>
                  <a:cubicBezTo>
                    <a:pt x="220" y="146"/>
                    <a:pt x="219" y="148"/>
                    <a:pt x="219" y="150"/>
                  </a:cubicBezTo>
                  <a:cubicBezTo>
                    <a:pt x="219" y="150"/>
                    <a:pt x="219" y="150"/>
                    <a:pt x="219" y="150"/>
                  </a:cubicBezTo>
                  <a:cubicBezTo>
                    <a:pt x="221" y="144"/>
                    <a:pt x="222" y="137"/>
                    <a:pt x="224" y="131"/>
                  </a:cubicBezTo>
                  <a:cubicBezTo>
                    <a:pt x="223" y="133"/>
                    <a:pt x="223" y="134"/>
                    <a:pt x="223" y="136"/>
                  </a:cubicBezTo>
                  <a:cubicBezTo>
                    <a:pt x="222" y="139"/>
                    <a:pt x="221" y="142"/>
                    <a:pt x="220" y="144"/>
                  </a:cubicBezTo>
                  <a:close/>
                  <a:moveTo>
                    <a:pt x="223" y="102"/>
                  </a:moveTo>
                  <a:cubicBezTo>
                    <a:pt x="223" y="102"/>
                    <a:pt x="223" y="101"/>
                    <a:pt x="223" y="101"/>
                  </a:cubicBezTo>
                  <a:cubicBezTo>
                    <a:pt x="224" y="101"/>
                    <a:pt x="224" y="100"/>
                    <a:pt x="225" y="100"/>
                  </a:cubicBezTo>
                  <a:cubicBezTo>
                    <a:pt x="225" y="100"/>
                    <a:pt x="225" y="101"/>
                    <a:pt x="225" y="101"/>
                  </a:cubicBezTo>
                  <a:cubicBezTo>
                    <a:pt x="225" y="101"/>
                    <a:pt x="224" y="102"/>
                    <a:pt x="223" y="102"/>
                  </a:cubicBezTo>
                  <a:close/>
                  <a:moveTo>
                    <a:pt x="226" y="103"/>
                  </a:moveTo>
                  <a:cubicBezTo>
                    <a:pt x="226" y="103"/>
                    <a:pt x="227" y="104"/>
                    <a:pt x="227" y="104"/>
                  </a:cubicBezTo>
                  <a:cubicBezTo>
                    <a:pt x="227" y="104"/>
                    <a:pt x="227" y="104"/>
                    <a:pt x="227" y="104"/>
                  </a:cubicBezTo>
                  <a:cubicBezTo>
                    <a:pt x="226" y="105"/>
                    <a:pt x="225" y="105"/>
                    <a:pt x="224" y="105"/>
                  </a:cubicBezTo>
                  <a:cubicBezTo>
                    <a:pt x="224" y="105"/>
                    <a:pt x="224" y="105"/>
                    <a:pt x="224" y="104"/>
                  </a:cubicBezTo>
                  <a:cubicBezTo>
                    <a:pt x="224" y="104"/>
                    <a:pt x="225" y="103"/>
                    <a:pt x="226" y="103"/>
                  </a:cubicBezTo>
                  <a:close/>
                  <a:moveTo>
                    <a:pt x="226" y="151"/>
                  </a:moveTo>
                  <a:cubicBezTo>
                    <a:pt x="226" y="151"/>
                    <a:pt x="225" y="152"/>
                    <a:pt x="225" y="152"/>
                  </a:cubicBezTo>
                  <a:cubicBezTo>
                    <a:pt x="225" y="152"/>
                    <a:pt x="225" y="153"/>
                    <a:pt x="225" y="153"/>
                  </a:cubicBezTo>
                  <a:cubicBezTo>
                    <a:pt x="225" y="152"/>
                    <a:pt x="225" y="151"/>
                    <a:pt x="226" y="151"/>
                  </a:cubicBezTo>
                  <a:close/>
                  <a:moveTo>
                    <a:pt x="224" y="151"/>
                  </a:moveTo>
                  <a:cubicBezTo>
                    <a:pt x="224" y="146"/>
                    <a:pt x="225" y="140"/>
                    <a:pt x="225" y="135"/>
                  </a:cubicBezTo>
                  <a:cubicBezTo>
                    <a:pt x="225" y="135"/>
                    <a:pt x="225" y="135"/>
                    <a:pt x="226" y="135"/>
                  </a:cubicBezTo>
                  <a:cubicBezTo>
                    <a:pt x="226" y="138"/>
                    <a:pt x="226" y="142"/>
                    <a:pt x="226" y="145"/>
                  </a:cubicBezTo>
                  <a:cubicBezTo>
                    <a:pt x="225" y="147"/>
                    <a:pt x="225" y="149"/>
                    <a:pt x="224" y="151"/>
                  </a:cubicBezTo>
                  <a:close/>
                  <a:moveTo>
                    <a:pt x="226" y="158"/>
                  </a:moveTo>
                  <a:cubicBezTo>
                    <a:pt x="226" y="157"/>
                    <a:pt x="227" y="157"/>
                    <a:pt x="227" y="156"/>
                  </a:cubicBezTo>
                  <a:cubicBezTo>
                    <a:pt x="227" y="157"/>
                    <a:pt x="227" y="157"/>
                    <a:pt x="227" y="158"/>
                  </a:cubicBezTo>
                  <a:cubicBezTo>
                    <a:pt x="226" y="159"/>
                    <a:pt x="226" y="159"/>
                    <a:pt x="225" y="160"/>
                  </a:cubicBezTo>
                  <a:cubicBezTo>
                    <a:pt x="226" y="159"/>
                    <a:pt x="226" y="159"/>
                    <a:pt x="226" y="158"/>
                  </a:cubicBezTo>
                  <a:close/>
                  <a:moveTo>
                    <a:pt x="226" y="123"/>
                  </a:moveTo>
                  <a:cubicBezTo>
                    <a:pt x="226" y="122"/>
                    <a:pt x="226" y="121"/>
                    <a:pt x="226" y="119"/>
                  </a:cubicBezTo>
                  <a:cubicBezTo>
                    <a:pt x="226" y="119"/>
                    <a:pt x="226" y="119"/>
                    <a:pt x="226" y="119"/>
                  </a:cubicBezTo>
                  <a:cubicBezTo>
                    <a:pt x="227" y="124"/>
                    <a:pt x="227" y="129"/>
                    <a:pt x="227" y="135"/>
                  </a:cubicBezTo>
                  <a:cubicBezTo>
                    <a:pt x="227" y="131"/>
                    <a:pt x="226" y="127"/>
                    <a:pt x="226" y="123"/>
                  </a:cubicBezTo>
                  <a:close/>
                  <a:moveTo>
                    <a:pt x="224" y="164"/>
                  </a:moveTo>
                  <a:cubicBezTo>
                    <a:pt x="225" y="163"/>
                    <a:pt x="226" y="162"/>
                    <a:pt x="227" y="161"/>
                  </a:cubicBezTo>
                  <a:cubicBezTo>
                    <a:pt x="227" y="162"/>
                    <a:pt x="227" y="162"/>
                    <a:pt x="227" y="162"/>
                  </a:cubicBezTo>
                  <a:cubicBezTo>
                    <a:pt x="226" y="163"/>
                    <a:pt x="225" y="164"/>
                    <a:pt x="224" y="165"/>
                  </a:cubicBezTo>
                  <a:cubicBezTo>
                    <a:pt x="224" y="164"/>
                    <a:pt x="224" y="164"/>
                    <a:pt x="224" y="164"/>
                  </a:cubicBezTo>
                  <a:close/>
                  <a:moveTo>
                    <a:pt x="227" y="169"/>
                  </a:moveTo>
                  <a:cubicBezTo>
                    <a:pt x="227" y="168"/>
                    <a:pt x="228" y="167"/>
                    <a:pt x="228" y="167"/>
                  </a:cubicBezTo>
                  <a:cubicBezTo>
                    <a:pt x="227" y="168"/>
                    <a:pt x="226" y="170"/>
                    <a:pt x="225" y="171"/>
                  </a:cubicBezTo>
                  <a:cubicBezTo>
                    <a:pt x="225" y="171"/>
                    <a:pt x="225" y="171"/>
                    <a:pt x="225" y="171"/>
                  </a:cubicBezTo>
                  <a:cubicBezTo>
                    <a:pt x="226" y="171"/>
                    <a:pt x="226" y="170"/>
                    <a:pt x="227" y="169"/>
                  </a:cubicBezTo>
                  <a:close/>
                  <a:moveTo>
                    <a:pt x="228" y="123"/>
                  </a:moveTo>
                  <a:cubicBezTo>
                    <a:pt x="228" y="121"/>
                    <a:pt x="228" y="119"/>
                    <a:pt x="228" y="117"/>
                  </a:cubicBezTo>
                  <a:cubicBezTo>
                    <a:pt x="228" y="116"/>
                    <a:pt x="228" y="116"/>
                    <a:pt x="229" y="115"/>
                  </a:cubicBezTo>
                  <a:cubicBezTo>
                    <a:pt x="228" y="118"/>
                    <a:pt x="228" y="121"/>
                    <a:pt x="228" y="123"/>
                  </a:cubicBezTo>
                  <a:close/>
                  <a:moveTo>
                    <a:pt x="227" y="112"/>
                  </a:moveTo>
                  <a:cubicBezTo>
                    <a:pt x="227" y="111"/>
                    <a:pt x="227" y="111"/>
                    <a:pt x="226" y="110"/>
                  </a:cubicBezTo>
                  <a:cubicBezTo>
                    <a:pt x="227" y="110"/>
                    <a:pt x="228" y="109"/>
                    <a:pt x="229" y="108"/>
                  </a:cubicBezTo>
                  <a:cubicBezTo>
                    <a:pt x="229" y="109"/>
                    <a:pt x="229" y="109"/>
                    <a:pt x="229" y="109"/>
                  </a:cubicBezTo>
                  <a:cubicBezTo>
                    <a:pt x="228" y="110"/>
                    <a:pt x="227" y="111"/>
                    <a:pt x="227" y="112"/>
                  </a:cubicBezTo>
                  <a:close/>
                  <a:moveTo>
                    <a:pt x="232" y="108"/>
                  </a:moveTo>
                  <a:cubicBezTo>
                    <a:pt x="232" y="108"/>
                    <a:pt x="232" y="107"/>
                    <a:pt x="232" y="107"/>
                  </a:cubicBezTo>
                  <a:cubicBezTo>
                    <a:pt x="232" y="106"/>
                    <a:pt x="232" y="106"/>
                    <a:pt x="233" y="105"/>
                  </a:cubicBezTo>
                  <a:cubicBezTo>
                    <a:pt x="233" y="108"/>
                    <a:pt x="234" y="111"/>
                    <a:pt x="235" y="114"/>
                  </a:cubicBezTo>
                  <a:cubicBezTo>
                    <a:pt x="235" y="114"/>
                    <a:pt x="235" y="114"/>
                    <a:pt x="235" y="115"/>
                  </a:cubicBezTo>
                  <a:cubicBezTo>
                    <a:pt x="234" y="112"/>
                    <a:pt x="233" y="110"/>
                    <a:pt x="232" y="108"/>
                  </a:cubicBezTo>
                  <a:close/>
                  <a:moveTo>
                    <a:pt x="234" y="103"/>
                  </a:moveTo>
                  <a:cubicBezTo>
                    <a:pt x="234" y="103"/>
                    <a:pt x="234" y="103"/>
                    <a:pt x="233" y="103"/>
                  </a:cubicBezTo>
                  <a:cubicBezTo>
                    <a:pt x="232" y="97"/>
                    <a:pt x="230" y="92"/>
                    <a:pt x="229" y="87"/>
                  </a:cubicBezTo>
                  <a:cubicBezTo>
                    <a:pt x="230" y="89"/>
                    <a:pt x="231" y="90"/>
                    <a:pt x="231" y="92"/>
                  </a:cubicBezTo>
                  <a:cubicBezTo>
                    <a:pt x="233" y="97"/>
                    <a:pt x="234" y="102"/>
                    <a:pt x="235" y="107"/>
                  </a:cubicBezTo>
                  <a:cubicBezTo>
                    <a:pt x="235" y="106"/>
                    <a:pt x="234" y="105"/>
                    <a:pt x="234" y="103"/>
                  </a:cubicBezTo>
                  <a:close/>
                  <a:moveTo>
                    <a:pt x="229" y="69"/>
                  </a:moveTo>
                  <a:cubicBezTo>
                    <a:pt x="230" y="69"/>
                    <a:pt x="230" y="69"/>
                    <a:pt x="230" y="70"/>
                  </a:cubicBezTo>
                  <a:cubicBezTo>
                    <a:pt x="231" y="71"/>
                    <a:pt x="231" y="72"/>
                    <a:pt x="232" y="72"/>
                  </a:cubicBezTo>
                  <a:cubicBezTo>
                    <a:pt x="231" y="72"/>
                    <a:pt x="231" y="72"/>
                    <a:pt x="231" y="72"/>
                  </a:cubicBezTo>
                  <a:cubicBezTo>
                    <a:pt x="231" y="72"/>
                    <a:pt x="231" y="72"/>
                    <a:pt x="231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1"/>
                    <a:pt x="230" y="71"/>
                    <a:pt x="230" y="71"/>
                  </a:cubicBezTo>
                  <a:cubicBezTo>
                    <a:pt x="230" y="70"/>
                    <a:pt x="229" y="69"/>
                    <a:pt x="229" y="69"/>
                  </a:cubicBezTo>
                  <a:close/>
                  <a:moveTo>
                    <a:pt x="233" y="86"/>
                  </a:moveTo>
                  <a:cubicBezTo>
                    <a:pt x="233" y="86"/>
                    <a:pt x="233" y="86"/>
                    <a:pt x="233" y="86"/>
                  </a:cubicBezTo>
                  <a:cubicBezTo>
                    <a:pt x="233" y="87"/>
                    <a:pt x="234" y="88"/>
                    <a:pt x="234" y="88"/>
                  </a:cubicBezTo>
                  <a:cubicBezTo>
                    <a:pt x="234" y="88"/>
                    <a:pt x="233" y="87"/>
                    <a:pt x="233" y="86"/>
                  </a:cubicBezTo>
                  <a:close/>
                  <a:moveTo>
                    <a:pt x="232" y="69"/>
                  </a:moveTo>
                  <a:cubicBezTo>
                    <a:pt x="231" y="68"/>
                    <a:pt x="231" y="68"/>
                    <a:pt x="231" y="67"/>
                  </a:cubicBezTo>
                  <a:cubicBezTo>
                    <a:pt x="232" y="69"/>
                    <a:pt x="233" y="70"/>
                    <a:pt x="235" y="71"/>
                  </a:cubicBezTo>
                  <a:cubicBezTo>
                    <a:pt x="235" y="72"/>
                    <a:pt x="235" y="73"/>
                    <a:pt x="236" y="74"/>
                  </a:cubicBezTo>
                  <a:cubicBezTo>
                    <a:pt x="236" y="74"/>
                    <a:pt x="236" y="74"/>
                    <a:pt x="237" y="74"/>
                  </a:cubicBezTo>
                  <a:cubicBezTo>
                    <a:pt x="237" y="75"/>
                    <a:pt x="237" y="75"/>
                    <a:pt x="237" y="76"/>
                  </a:cubicBezTo>
                  <a:cubicBezTo>
                    <a:pt x="235" y="73"/>
                    <a:pt x="234" y="71"/>
                    <a:pt x="232" y="69"/>
                  </a:cubicBezTo>
                  <a:close/>
                  <a:moveTo>
                    <a:pt x="226" y="55"/>
                  </a:moveTo>
                  <a:cubicBezTo>
                    <a:pt x="225" y="54"/>
                    <a:pt x="225" y="53"/>
                    <a:pt x="224" y="52"/>
                  </a:cubicBezTo>
                  <a:cubicBezTo>
                    <a:pt x="224" y="51"/>
                    <a:pt x="223" y="50"/>
                    <a:pt x="223" y="50"/>
                  </a:cubicBezTo>
                  <a:cubicBezTo>
                    <a:pt x="224" y="51"/>
                    <a:pt x="225" y="52"/>
                    <a:pt x="226" y="53"/>
                  </a:cubicBezTo>
                  <a:cubicBezTo>
                    <a:pt x="226" y="53"/>
                    <a:pt x="226" y="54"/>
                    <a:pt x="226" y="55"/>
                  </a:cubicBezTo>
                  <a:close/>
                  <a:moveTo>
                    <a:pt x="223" y="54"/>
                  </a:moveTo>
                  <a:cubicBezTo>
                    <a:pt x="225" y="56"/>
                    <a:pt x="226" y="59"/>
                    <a:pt x="228" y="62"/>
                  </a:cubicBezTo>
                  <a:cubicBezTo>
                    <a:pt x="226" y="60"/>
                    <a:pt x="224" y="58"/>
                    <a:pt x="223" y="56"/>
                  </a:cubicBezTo>
                  <a:cubicBezTo>
                    <a:pt x="223" y="56"/>
                    <a:pt x="224" y="56"/>
                    <a:pt x="223" y="56"/>
                  </a:cubicBezTo>
                  <a:cubicBezTo>
                    <a:pt x="223" y="55"/>
                    <a:pt x="223" y="54"/>
                    <a:pt x="223" y="54"/>
                  </a:cubicBezTo>
                  <a:close/>
                  <a:moveTo>
                    <a:pt x="228" y="65"/>
                  </a:moveTo>
                  <a:cubicBezTo>
                    <a:pt x="227" y="66"/>
                    <a:pt x="227" y="66"/>
                    <a:pt x="227" y="66"/>
                  </a:cubicBezTo>
                  <a:cubicBezTo>
                    <a:pt x="227" y="68"/>
                    <a:pt x="228" y="70"/>
                    <a:pt x="228" y="71"/>
                  </a:cubicBezTo>
                  <a:cubicBezTo>
                    <a:pt x="228" y="71"/>
                    <a:pt x="228" y="72"/>
                    <a:pt x="228" y="72"/>
                  </a:cubicBezTo>
                  <a:cubicBezTo>
                    <a:pt x="227" y="70"/>
                    <a:pt x="226" y="68"/>
                    <a:pt x="225" y="66"/>
                  </a:cubicBezTo>
                  <a:cubicBezTo>
                    <a:pt x="225" y="65"/>
                    <a:pt x="224" y="65"/>
                    <a:pt x="224" y="65"/>
                  </a:cubicBezTo>
                  <a:cubicBezTo>
                    <a:pt x="223" y="64"/>
                    <a:pt x="222" y="62"/>
                    <a:pt x="222" y="61"/>
                  </a:cubicBezTo>
                  <a:cubicBezTo>
                    <a:pt x="222" y="61"/>
                    <a:pt x="223" y="60"/>
                    <a:pt x="222" y="60"/>
                  </a:cubicBezTo>
                  <a:cubicBezTo>
                    <a:pt x="221" y="58"/>
                    <a:pt x="220" y="57"/>
                    <a:pt x="218" y="55"/>
                  </a:cubicBezTo>
                  <a:cubicBezTo>
                    <a:pt x="218" y="55"/>
                    <a:pt x="218" y="54"/>
                    <a:pt x="217" y="53"/>
                  </a:cubicBezTo>
                  <a:cubicBezTo>
                    <a:pt x="221" y="57"/>
                    <a:pt x="225" y="61"/>
                    <a:pt x="228" y="65"/>
                  </a:cubicBezTo>
                  <a:close/>
                  <a:moveTo>
                    <a:pt x="214" y="48"/>
                  </a:moveTo>
                  <a:cubicBezTo>
                    <a:pt x="213" y="47"/>
                    <a:pt x="212" y="45"/>
                    <a:pt x="211" y="44"/>
                  </a:cubicBezTo>
                  <a:cubicBezTo>
                    <a:pt x="214" y="46"/>
                    <a:pt x="216" y="47"/>
                    <a:pt x="218" y="49"/>
                  </a:cubicBezTo>
                  <a:cubicBezTo>
                    <a:pt x="219" y="51"/>
                    <a:pt x="220" y="53"/>
                    <a:pt x="221" y="54"/>
                  </a:cubicBezTo>
                  <a:cubicBezTo>
                    <a:pt x="219" y="52"/>
                    <a:pt x="216" y="50"/>
                    <a:pt x="214" y="48"/>
                  </a:cubicBezTo>
                  <a:close/>
                  <a:moveTo>
                    <a:pt x="211" y="42"/>
                  </a:moveTo>
                  <a:cubicBezTo>
                    <a:pt x="211" y="41"/>
                    <a:pt x="211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2" y="42"/>
                    <a:pt x="214" y="43"/>
                    <a:pt x="215" y="45"/>
                  </a:cubicBezTo>
                  <a:cubicBezTo>
                    <a:pt x="214" y="44"/>
                    <a:pt x="212" y="43"/>
                    <a:pt x="211" y="42"/>
                  </a:cubicBezTo>
                  <a:close/>
                  <a:moveTo>
                    <a:pt x="210" y="47"/>
                  </a:moveTo>
                  <a:cubicBezTo>
                    <a:pt x="211" y="48"/>
                    <a:pt x="211" y="48"/>
                    <a:pt x="211" y="49"/>
                  </a:cubicBezTo>
                  <a:cubicBezTo>
                    <a:pt x="210" y="47"/>
                    <a:pt x="208" y="45"/>
                    <a:pt x="206" y="43"/>
                  </a:cubicBezTo>
                  <a:cubicBezTo>
                    <a:pt x="207" y="44"/>
                    <a:pt x="209" y="46"/>
                    <a:pt x="210" y="47"/>
                  </a:cubicBezTo>
                  <a:close/>
                  <a:moveTo>
                    <a:pt x="208" y="40"/>
                  </a:moveTo>
                  <a:cubicBezTo>
                    <a:pt x="207" y="39"/>
                    <a:pt x="206" y="38"/>
                    <a:pt x="206" y="37"/>
                  </a:cubicBezTo>
                  <a:cubicBezTo>
                    <a:pt x="206" y="38"/>
                    <a:pt x="207" y="38"/>
                    <a:pt x="208" y="39"/>
                  </a:cubicBezTo>
                  <a:cubicBezTo>
                    <a:pt x="208" y="39"/>
                    <a:pt x="208" y="39"/>
                    <a:pt x="208" y="40"/>
                  </a:cubicBezTo>
                  <a:cubicBezTo>
                    <a:pt x="208" y="40"/>
                    <a:pt x="208" y="40"/>
                    <a:pt x="208" y="40"/>
                  </a:cubicBezTo>
                  <a:close/>
                  <a:moveTo>
                    <a:pt x="207" y="42"/>
                  </a:moveTo>
                  <a:cubicBezTo>
                    <a:pt x="205" y="40"/>
                    <a:pt x="202" y="39"/>
                    <a:pt x="200" y="37"/>
                  </a:cubicBezTo>
                  <a:cubicBezTo>
                    <a:pt x="200" y="37"/>
                    <a:pt x="200" y="37"/>
                    <a:pt x="201" y="37"/>
                  </a:cubicBezTo>
                  <a:cubicBezTo>
                    <a:pt x="201" y="37"/>
                    <a:pt x="202" y="36"/>
                    <a:pt x="201" y="36"/>
                  </a:cubicBezTo>
                  <a:cubicBezTo>
                    <a:pt x="201" y="36"/>
                    <a:pt x="201" y="36"/>
                    <a:pt x="201" y="36"/>
                  </a:cubicBezTo>
                  <a:cubicBezTo>
                    <a:pt x="202" y="36"/>
                    <a:pt x="202" y="36"/>
                    <a:pt x="203" y="36"/>
                  </a:cubicBezTo>
                  <a:cubicBezTo>
                    <a:pt x="204" y="38"/>
                    <a:pt x="206" y="40"/>
                    <a:pt x="207" y="42"/>
                  </a:cubicBezTo>
                  <a:close/>
                  <a:moveTo>
                    <a:pt x="202" y="34"/>
                  </a:moveTo>
                  <a:cubicBezTo>
                    <a:pt x="201" y="34"/>
                    <a:pt x="201" y="34"/>
                    <a:pt x="200" y="34"/>
                  </a:cubicBezTo>
                  <a:cubicBezTo>
                    <a:pt x="198" y="32"/>
                    <a:pt x="196" y="30"/>
                    <a:pt x="194" y="28"/>
                  </a:cubicBezTo>
                  <a:cubicBezTo>
                    <a:pt x="197" y="29"/>
                    <a:pt x="200" y="31"/>
                    <a:pt x="202" y="33"/>
                  </a:cubicBezTo>
                  <a:cubicBezTo>
                    <a:pt x="202" y="33"/>
                    <a:pt x="201" y="34"/>
                    <a:pt x="202" y="34"/>
                  </a:cubicBezTo>
                  <a:close/>
                  <a:moveTo>
                    <a:pt x="194" y="32"/>
                  </a:moveTo>
                  <a:cubicBezTo>
                    <a:pt x="195" y="32"/>
                    <a:pt x="195" y="32"/>
                    <a:pt x="195" y="32"/>
                  </a:cubicBezTo>
                  <a:cubicBezTo>
                    <a:pt x="196" y="33"/>
                    <a:pt x="197" y="34"/>
                    <a:pt x="198" y="35"/>
                  </a:cubicBezTo>
                  <a:cubicBezTo>
                    <a:pt x="198" y="35"/>
                    <a:pt x="198" y="35"/>
                    <a:pt x="198" y="35"/>
                  </a:cubicBezTo>
                  <a:cubicBezTo>
                    <a:pt x="197" y="35"/>
                    <a:pt x="196" y="34"/>
                    <a:pt x="195" y="34"/>
                  </a:cubicBezTo>
                  <a:cubicBezTo>
                    <a:pt x="193" y="33"/>
                    <a:pt x="191" y="31"/>
                    <a:pt x="189" y="29"/>
                  </a:cubicBezTo>
                  <a:cubicBezTo>
                    <a:pt x="190" y="29"/>
                    <a:pt x="190" y="29"/>
                    <a:pt x="190" y="29"/>
                  </a:cubicBezTo>
                  <a:cubicBezTo>
                    <a:pt x="191" y="30"/>
                    <a:pt x="193" y="31"/>
                    <a:pt x="194" y="32"/>
                  </a:cubicBezTo>
                  <a:close/>
                  <a:moveTo>
                    <a:pt x="192" y="33"/>
                  </a:moveTo>
                  <a:cubicBezTo>
                    <a:pt x="191" y="33"/>
                    <a:pt x="191" y="33"/>
                    <a:pt x="190" y="33"/>
                  </a:cubicBezTo>
                  <a:cubicBezTo>
                    <a:pt x="190" y="32"/>
                    <a:pt x="190" y="33"/>
                    <a:pt x="190" y="33"/>
                  </a:cubicBezTo>
                  <a:cubicBezTo>
                    <a:pt x="191" y="34"/>
                    <a:pt x="193" y="35"/>
                    <a:pt x="195" y="36"/>
                  </a:cubicBezTo>
                  <a:cubicBezTo>
                    <a:pt x="195" y="36"/>
                    <a:pt x="196" y="36"/>
                    <a:pt x="196" y="37"/>
                  </a:cubicBezTo>
                  <a:cubicBezTo>
                    <a:pt x="196" y="37"/>
                    <a:pt x="196" y="37"/>
                    <a:pt x="196" y="37"/>
                  </a:cubicBezTo>
                  <a:cubicBezTo>
                    <a:pt x="198" y="38"/>
                    <a:pt x="200" y="40"/>
                    <a:pt x="201" y="41"/>
                  </a:cubicBezTo>
                  <a:cubicBezTo>
                    <a:pt x="203" y="43"/>
                    <a:pt x="204" y="44"/>
                    <a:pt x="205" y="46"/>
                  </a:cubicBezTo>
                  <a:cubicBezTo>
                    <a:pt x="202" y="42"/>
                    <a:pt x="197" y="39"/>
                    <a:pt x="193" y="36"/>
                  </a:cubicBezTo>
                  <a:cubicBezTo>
                    <a:pt x="193" y="36"/>
                    <a:pt x="193" y="35"/>
                    <a:pt x="192" y="35"/>
                  </a:cubicBezTo>
                  <a:cubicBezTo>
                    <a:pt x="191" y="35"/>
                    <a:pt x="191" y="35"/>
                    <a:pt x="191" y="35"/>
                  </a:cubicBezTo>
                  <a:cubicBezTo>
                    <a:pt x="190" y="34"/>
                    <a:pt x="188" y="34"/>
                    <a:pt x="187" y="33"/>
                  </a:cubicBezTo>
                  <a:cubicBezTo>
                    <a:pt x="187" y="33"/>
                    <a:pt x="186" y="34"/>
                    <a:pt x="187" y="34"/>
                  </a:cubicBezTo>
                  <a:cubicBezTo>
                    <a:pt x="187" y="34"/>
                    <a:pt x="187" y="34"/>
                    <a:pt x="187" y="35"/>
                  </a:cubicBezTo>
                  <a:cubicBezTo>
                    <a:pt x="184" y="35"/>
                    <a:pt x="180" y="35"/>
                    <a:pt x="177" y="36"/>
                  </a:cubicBezTo>
                  <a:cubicBezTo>
                    <a:pt x="178" y="35"/>
                    <a:pt x="180" y="35"/>
                    <a:pt x="181" y="34"/>
                  </a:cubicBezTo>
                  <a:cubicBezTo>
                    <a:pt x="182" y="34"/>
                    <a:pt x="182" y="33"/>
                    <a:pt x="181" y="33"/>
                  </a:cubicBezTo>
                  <a:cubicBezTo>
                    <a:pt x="180" y="33"/>
                    <a:pt x="179" y="32"/>
                    <a:pt x="178" y="32"/>
                  </a:cubicBezTo>
                  <a:cubicBezTo>
                    <a:pt x="179" y="32"/>
                    <a:pt x="179" y="31"/>
                    <a:pt x="178" y="31"/>
                  </a:cubicBezTo>
                  <a:cubicBezTo>
                    <a:pt x="176" y="30"/>
                    <a:pt x="173" y="29"/>
                    <a:pt x="170" y="28"/>
                  </a:cubicBezTo>
                  <a:cubicBezTo>
                    <a:pt x="170" y="27"/>
                    <a:pt x="170" y="27"/>
                    <a:pt x="170" y="27"/>
                  </a:cubicBezTo>
                  <a:cubicBezTo>
                    <a:pt x="168" y="26"/>
                    <a:pt x="166" y="26"/>
                    <a:pt x="164" y="25"/>
                  </a:cubicBezTo>
                  <a:cubicBezTo>
                    <a:pt x="164" y="25"/>
                    <a:pt x="165" y="24"/>
                    <a:pt x="166" y="23"/>
                  </a:cubicBezTo>
                  <a:cubicBezTo>
                    <a:pt x="166" y="23"/>
                    <a:pt x="166" y="23"/>
                    <a:pt x="166" y="23"/>
                  </a:cubicBezTo>
                  <a:cubicBezTo>
                    <a:pt x="173" y="26"/>
                    <a:pt x="180" y="29"/>
                    <a:pt x="186" y="32"/>
                  </a:cubicBezTo>
                  <a:cubicBezTo>
                    <a:pt x="187" y="32"/>
                    <a:pt x="188" y="31"/>
                    <a:pt x="187" y="30"/>
                  </a:cubicBezTo>
                  <a:cubicBezTo>
                    <a:pt x="186" y="30"/>
                    <a:pt x="185" y="29"/>
                    <a:pt x="184" y="28"/>
                  </a:cubicBezTo>
                  <a:cubicBezTo>
                    <a:pt x="185" y="29"/>
                    <a:pt x="186" y="29"/>
                    <a:pt x="187" y="29"/>
                  </a:cubicBezTo>
                  <a:cubicBezTo>
                    <a:pt x="189" y="30"/>
                    <a:pt x="190" y="32"/>
                    <a:pt x="192" y="33"/>
                  </a:cubicBezTo>
                  <a:close/>
                  <a:moveTo>
                    <a:pt x="167" y="17"/>
                  </a:moveTo>
                  <a:cubicBezTo>
                    <a:pt x="165" y="15"/>
                    <a:pt x="162" y="14"/>
                    <a:pt x="160" y="12"/>
                  </a:cubicBezTo>
                  <a:cubicBezTo>
                    <a:pt x="160" y="12"/>
                    <a:pt x="160" y="12"/>
                    <a:pt x="161" y="12"/>
                  </a:cubicBezTo>
                  <a:cubicBezTo>
                    <a:pt x="161" y="12"/>
                    <a:pt x="161" y="12"/>
                    <a:pt x="161" y="12"/>
                  </a:cubicBezTo>
                  <a:cubicBezTo>
                    <a:pt x="164" y="12"/>
                    <a:pt x="166" y="14"/>
                    <a:pt x="169" y="15"/>
                  </a:cubicBezTo>
                  <a:cubicBezTo>
                    <a:pt x="174" y="18"/>
                    <a:pt x="180" y="23"/>
                    <a:pt x="185" y="26"/>
                  </a:cubicBezTo>
                  <a:cubicBezTo>
                    <a:pt x="179" y="23"/>
                    <a:pt x="173" y="20"/>
                    <a:pt x="167" y="17"/>
                  </a:cubicBezTo>
                  <a:close/>
                  <a:moveTo>
                    <a:pt x="172" y="13"/>
                  </a:moveTo>
                  <a:cubicBezTo>
                    <a:pt x="171" y="13"/>
                    <a:pt x="169" y="12"/>
                    <a:pt x="168" y="11"/>
                  </a:cubicBezTo>
                  <a:cubicBezTo>
                    <a:pt x="169" y="12"/>
                    <a:pt x="171" y="12"/>
                    <a:pt x="173" y="13"/>
                  </a:cubicBezTo>
                  <a:cubicBezTo>
                    <a:pt x="172" y="13"/>
                    <a:pt x="172" y="13"/>
                    <a:pt x="172" y="13"/>
                  </a:cubicBezTo>
                  <a:close/>
                  <a:moveTo>
                    <a:pt x="133" y="12"/>
                  </a:moveTo>
                  <a:cubicBezTo>
                    <a:pt x="133" y="12"/>
                    <a:pt x="132" y="12"/>
                    <a:pt x="132" y="12"/>
                  </a:cubicBezTo>
                  <a:cubicBezTo>
                    <a:pt x="131" y="12"/>
                    <a:pt x="129" y="12"/>
                    <a:pt x="128" y="12"/>
                  </a:cubicBezTo>
                  <a:cubicBezTo>
                    <a:pt x="128" y="12"/>
                    <a:pt x="127" y="12"/>
                    <a:pt x="127" y="12"/>
                  </a:cubicBezTo>
                  <a:cubicBezTo>
                    <a:pt x="127" y="12"/>
                    <a:pt x="127" y="11"/>
                    <a:pt x="128" y="11"/>
                  </a:cubicBezTo>
                  <a:cubicBezTo>
                    <a:pt x="130" y="11"/>
                    <a:pt x="131" y="11"/>
                    <a:pt x="133" y="12"/>
                  </a:cubicBezTo>
                  <a:close/>
                  <a:moveTo>
                    <a:pt x="132" y="28"/>
                  </a:moveTo>
                  <a:cubicBezTo>
                    <a:pt x="132" y="28"/>
                    <a:pt x="131" y="29"/>
                    <a:pt x="130" y="29"/>
                  </a:cubicBezTo>
                  <a:cubicBezTo>
                    <a:pt x="129" y="29"/>
                    <a:pt x="129" y="29"/>
                    <a:pt x="128" y="29"/>
                  </a:cubicBezTo>
                  <a:cubicBezTo>
                    <a:pt x="129" y="29"/>
                    <a:pt x="129" y="28"/>
                    <a:pt x="129" y="28"/>
                  </a:cubicBezTo>
                  <a:cubicBezTo>
                    <a:pt x="129" y="28"/>
                    <a:pt x="129" y="27"/>
                    <a:pt x="128" y="27"/>
                  </a:cubicBezTo>
                  <a:cubicBezTo>
                    <a:pt x="127" y="28"/>
                    <a:pt x="126" y="28"/>
                    <a:pt x="124" y="29"/>
                  </a:cubicBezTo>
                  <a:cubicBezTo>
                    <a:pt x="123" y="29"/>
                    <a:pt x="122" y="29"/>
                    <a:pt x="121" y="29"/>
                  </a:cubicBezTo>
                  <a:cubicBezTo>
                    <a:pt x="122" y="28"/>
                    <a:pt x="124" y="27"/>
                    <a:pt x="125" y="26"/>
                  </a:cubicBezTo>
                  <a:cubicBezTo>
                    <a:pt x="128" y="27"/>
                    <a:pt x="130" y="27"/>
                    <a:pt x="132" y="28"/>
                  </a:cubicBezTo>
                  <a:close/>
                  <a:moveTo>
                    <a:pt x="124" y="22"/>
                  </a:moveTo>
                  <a:cubicBezTo>
                    <a:pt x="123" y="22"/>
                    <a:pt x="122" y="22"/>
                    <a:pt x="121" y="22"/>
                  </a:cubicBezTo>
                  <a:cubicBezTo>
                    <a:pt x="121" y="22"/>
                    <a:pt x="122" y="22"/>
                    <a:pt x="122" y="21"/>
                  </a:cubicBezTo>
                  <a:cubicBezTo>
                    <a:pt x="123" y="21"/>
                    <a:pt x="125" y="22"/>
                    <a:pt x="126" y="22"/>
                  </a:cubicBezTo>
                  <a:cubicBezTo>
                    <a:pt x="125" y="22"/>
                    <a:pt x="125" y="22"/>
                    <a:pt x="124" y="22"/>
                  </a:cubicBezTo>
                  <a:close/>
                  <a:moveTo>
                    <a:pt x="123" y="15"/>
                  </a:moveTo>
                  <a:cubicBezTo>
                    <a:pt x="122" y="16"/>
                    <a:pt x="121" y="16"/>
                    <a:pt x="120" y="17"/>
                  </a:cubicBezTo>
                  <a:cubicBezTo>
                    <a:pt x="120" y="17"/>
                    <a:pt x="119" y="17"/>
                    <a:pt x="119" y="17"/>
                  </a:cubicBezTo>
                  <a:cubicBezTo>
                    <a:pt x="121" y="16"/>
                    <a:pt x="122" y="15"/>
                    <a:pt x="124" y="14"/>
                  </a:cubicBezTo>
                  <a:cubicBezTo>
                    <a:pt x="124" y="14"/>
                    <a:pt x="124" y="14"/>
                    <a:pt x="124" y="14"/>
                  </a:cubicBezTo>
                  <a:cubicBezTo>
                    <a:pt x="124" y="14"/>
                    <a:pt x="125" y="14"/>
                    <a:pt x="126" y="15"/>
                  </a:cubicBezTo>
                  <a:cubicBezTo>
                    <a:pt x="125" y="15"/>
                    <a:pt x="124" y="15"/>
                    <a:pt x="123" y="15"/>
                  </a:cubicBezTo>
                  <a:close/>
                  <a:moveTo>
                    <a:pt x="125" y="11"/>
                  </a:moveTo>
                  <a:cubicBezTo>
                    <a:pt x="124" y="11"/>
                    <a:pt x="123" y="11"/>
                    <a:pt x="122" y="11"/>
                  </a:cubicBezTo>
                  <a:cubicBezTo>
                    <a:pt x="123" y="11"/>
                    <a:pt x="124" y="11"/>
                    <a:pt x="125" y="11"/>
                  </a:cubicBezTo>
                  <a:cubicBezTo>
                    <a:pt x="125" y="11"/>
                    <a:pt x="125" y="11"/>
                    <a:pt x="125" y="11"/>
                  </a:cubicBezTo>
                  <a:close/>
                  <a:moveTo>
                    <a:pt x="114" y="5"/>
                  </a:moveTo>
                  <a:cubicBezTo>
                    <a:pt x="114" y="5"/>
                    <a:pt x="114" y="5"/>
                    <a:pt x="113" y="5"/>
                  </a:cubicBezTo>
                  <a:cubicBezTo>
                    <a:pt x="113" y="5"/>
                    <a:pt x="113" y="5"/>
                    <a:pt x="113" y="6"/>
                  </a:cubicBezTo>
                  <a:cubicBezTo>
                    <a:pt x="111" y="6"/>
                    <a:pt x="110" y="6"/>
                    <a:pt x="108" y="6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6"/>
                    <a:pt x="111" y="5"/>
                    <a:pt x="113" y="5"/>
                  </a:cubicBezTo>
                  <a:cubicBezTo>
                    <a:pt x="114" y="5"/>
                    <a:pt x="114" y="5"/>
                    <a:pt x="115" y="5"/>
                  </a:cubicBezTo>
                  <a:cubicBezTo>
                    <a:pt x="115" y="5"/>
                    <a:pt x="115" y="5"/>
                    <a:pt x="114" y="5"/>
                  </a:cubicBezTo>
                  <a:close/>
                  <a:moveTo>
                    <a:pt x="99" y="5"/>
                  </a:moveTo>
                  <a:cubicBezTo>
                    <a:pt x="99" y="5"/>
                    <a:pt x="98" y="5"/>
                    <a:pt x="98" y="5"/>
                  </a:cubicBezTo>
                  <a:cubicBezTo>
                    <a:pt x="99" y="5"/>
                    <a:pt x="100" y="4"/>
                    <a:pt x="102" y="4"/>
                  </a:cubicBezTo>
                  <a:cubicBezTo>
                    <a:pt x="101" y="4"/>
                    <a:pt x="100" y="5"/>
                    <a:pt x="99" y="5"/>
                  </a:cubicBezTo>
                  <a:close/>
                  <a:moveTo>
                    <a:pt x="22" y="63"/>
                  </a:moveTo>
                  <a:cubicBezTo>
                    <a:pt x="23" y="63"/>
                    <a:pt x="23" y="63"/>
                    <a:pt x="23" y="63"/>
                  </a:cubicBezTo>
                  <a:cubicBezTo>
                    <a:pt x="23" y="63"/>
                    <a:pt x="23" y="63"/>
                    <a:pt x="23" y="63"/>
                  </a:cubicBezTo>
                  <a:cubicBezTo>
                    <a:pt x="22" y="65"/>
                    <a:pt x="21" y="66"/>
                    <a:pt x="20" y="68"/>
                  </a:cubicBezTo>
                  <a:cubicBezTo>
                    <a:pt x="19" y="68"/>
                    <a:pt x="19" y="69"/>
                    <a:pt x="18" y="70"/>
                  </a:cubicBezTo>
                  <a:cubicBezTo>
                    <a:pt x="18" y="70"/>
                    <a:pt x="17" y="70"/>
                    <a:pt x="17" y="70"/>
                  </a:cubicBezTo>
                  <a:cubicBezTo>
                    <a:pt x="19" y="68"/>
                    <a:pt x="20" y="65"/>
                    <a:pt x="22" y="63"/>
                  </a:cubicBezTo>
                  <a:close/>
                  <a:moveTo>
                    <a:pt x="21" y="78"/>
                  </a:moveTo>
                  <a:cubicBezTo>
                    <a:pt x="23" y="76"/>
                    <a:pt x="24" y="75"/>
                    <a:pt x="25" y="73"/>
                  </a:cubicBezTo>
                  <a:cubicBezTo>
                    <a:pt x="24" y="76"/>
                    <a:pt x="22" y="79"/>
                    <a:pt x="20" y="82"/>
                  </a:cubicBezTo>
                  <a:cubicBezTo>
                    <a:pt x="19" y="83"/>
                    <a:pt x="18" y="84"/>
                    <a:pt x="17" y="85"/>
                  </a:cubicBezTo>
                  <a:cubicBezTo>
                    <a:pt x="17" y="85"/>
                    <a:pt x="17" y="84"/>
                    <a:pt x="17" y="84"/>
                  </a:cubicBezTo>
                  <a:cubicBezTo>
                    <a:pt x="17" y="83"/>
                    <a:pt x="17" y="83"/>
                    <a:pt x="16" y="83"/>
                  </a:cubicBezTo>
                  <a:cubicBezTo>
                    <a:pt x="17" y="82"/>
                    <a:pt x="17" y="81"/>
                    <a:pt x="17" y="80"/>
                  </a:cubicBezTo>
                  <a:cubicBezTo>
                    <a:pt x="18" y="79"/>
                    <a:pt x="19" y="78"/>
                    <a:pt x="20" y="77"/>
                  </a:cubicBezTo>
                  <a:cubicBezTo>
                    <a:pt x="20" y="78"/>
                    <a:pt x="21" y="78"/>
                    <a:pt x="21" y="78"/>
                  </a:cubicBezTo>
                  <a:close/>
                  <a:moveTo>
                    <a:pt x="20" y="88"/>
                  </a:moveTo>
                  <a:cubicBezTo>
                    <a:pt x="20" y="87"/>
                    <a:pt x="20" y="87"/>
                    <a:pt x="20" y="86"/>
                  </a:cubicBezTo>
                  <a:cubicBezTo>
                    <a:pt x="20" y="85"/>
                    <a:pt x="21" y="85"/>
                    <a:pt x="21" y="84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22" y="84"/>
                    <a:pt x="22" y="85"/>
                    <a:pt x="22" y="85"/>
                  </a:cubicBezTo>
                  <a:cubicBezTo>
                    <a:pt x="21" y="86"/>
                    <a:pt x="21" y="87"/>
                    <a:pt x="20" y="88"/>
                  </a:cubicBezTo>
                  <a:close/>
                  <a:moveTo>
                    <a:pt x="21" y="120"/>
                  </a:moveTo>
                  <a:cubicBezTo>
                    <a:pt x="19" y="113"/>
                    <a:pt x="18" y="107"/>
                    <a:pt x="17" y="100"/>
                  </a:cubicBezTo>
                  <a:cubicBezTo>
                    <a:pt x="18" y="100"/>
                    <a:pt x="18" y="100"/>
                    <a:pt x="18" y="100"/>
                  </a:cubicBezTo>
                  <a:cubicBezTo>
                    <a:pt x="19" y="102"/>
                    <a:pt x="19" y="105"/>
                    <a:pt x="20" y="108"/>
                  </a:cubicBezTo>
                  <a:cubicBezTo>
                    <a:pt x="20" y="110"/>
                    <a:pt x="20" y="113"/>
                    <a:pt x="20" y="115"/>
                  </a:cubicBezTo>
                  <a:cubicBezTo>
                    <a:pt x="20" y="117"/>
                    <a:pt x="21" y="118"/>
                    <a:pt x="21" y="120"/>
                  </a:cubicBezTo>
                  <a:close/>
                  <a:moveTo>
                    <a:pt x="17" y="89"/>
                  </a:moveTo>
                  <a:cubicBezTo>
                    <a:pt x="17" y="89"/>
                    <a:pt x="17" y="89"/>
                    <a:pt x="18" y="89"/>
                  </a:cubicBezTo>
                  <a:cubicBezTo>
                    <a:pt x="18" y="91"/>
                    <a:pt x="18" y="93"/>
                    <a:pt x="18" y="95"/>
                  </a:cubicBezTo>
                  <a:cubicBezTo>
                    <a:pt x="18" y="95"/>
                    <a:pt x="18" y="95"/>
                    <a:pt x="18" y="95"/>
                  </a:cubicBezTo>
                  <a:cubicBezTo>
                    <a:pt x="18" y="93"/>
                    <a:pt x="17" y="92"/>
                    <a:pt x="17" y="90"/>
                  </a:cubicBezTo>
                  <a:cubicBezTo>
                    <a:pt x="17" y="90"/>
                    <a:pt x="17" y="90"/>
                    <a:pt x="16" y="89"/>
                  </a:cubicBezTo>
                  <a:cubicBezTo>
                    <a:pt x="17" y="89"/>
                    <a:pt x="17" y="89"/>
                    <a:pt x="17" y="89"/>
                  </a:cubicBezTo>
                  <a:close/>
                  <a:moveTo>
                    <a:pt x="18" y="114"/>
                  </a:moveTo>
                  <a:cubicBezTo>
                    <a:pt x="17" y="110"/>
                    <a:pt x="16" y="106"/>
                    <a:pt x="15" y="103"/>
                  </a:cubicBezTo>
                  <a:cubicBezTo>
                    <a:pt x="15" y="102"/>
                    <a:pt x="16" y="102"/>
                    <a:pt x="16" y="102"/>
                  </a:cubicBezTo>
                  <a:cubicBezTo>
                    <a:pt x="16" y="106"/>
                    <a:pt x="17" y="110"/>
                    <a:pt x="18" y="114"/>
                  </a:cubicBezTo>
                  <a:close/>
                  <a:moveTo>
                    <a:pt x="15" y="100"/>
                  </a:moveTo>
                  <a:cubicBezTo>
                    <a:pt x="15" y="98"/>
                    <a:pt x="15" y="96"/>
                    <a:pt x="15" y="93"/>
                  </a:cubicBezTo>
                  <a:cubicBezTo>
                    <a:pt x="15" y="95"/>
                    <a:pt x="16" y="97"/>
                    <a:pt x="16" y="98"/>
                  </a:cubicBezTo>
                  <a:cubicBezTo>
                    <a:pt x="15" y="99"/>
                    <a:pt x="15" y="99"/>
                    <a:pt x="15" y="100"/>
                  </a:cubicBezTo>
                  <a:close/>
                  <a:moveTo>
                    <a:pt x="21" y="131"/>
                  </a:moveTo>
                  <a:cubicBezTo>
                    <a:pt x="21" y="133"/>
                    <a:pt x="22" y="135"/>
                    <a:pt x="22" y="136"/>
                  </a:cubicBezTo>
                  <a:cubicBezTo>
                    <a:pt x="22" y="136"/>
                    <a:pt x="22" y="136"/>
                    <a:pt x="22" y="135"/>
                  </a:cubicBezTo>
                  <a:cubicBezTo>
                    <a:pt x="21" y="134"/>
                    <a:pt x="20" y="135"/>
                    <a:pt x="20" y="136"/>
                  </a:cubicBezTo>
                  <a:cubicBezTo>
                    <a:pt x="21" y="139"/>
                    <a:pt x="22" y="142"/>
                    <a:pt x="23" y="145"/>
                  </a:cubicBezTo>
                  <a:cubicBezTo>
                    <a:pt x="22" y="143"/>
                    <a:pt x="21" y="141"/>
                    <a:pt x="19" y="140"/>
                  </a:cubicBezTo>
                  <a:cubicBezTo>
                    <a:pt x="17" y="129"/>
                    <a:pt x="16" y="118"/>
                    <a:pt x="14" y="107"/>
                  </a:cubicBezTo>
                  <a:cubicBezTo>
                    <a:pt x="16" y="115"/>
                    <a:pt x="19" y="123"/>
                    <a:pt x="21" y="131"/>
                  </a:cubicBezTo>
                  <a:close/>
                  <a:moveTo>
                    <a:pt x="17" y="165"/>
                  </a:moveTo>
                  <a:cubicBezTo>
                    <a:pt x="17" y="165"/>
                    <a:pt x="17" y="165"/>
                    <a:pt x="17" y="165"/>
                  </a:cubicBezTo>
                  <a:cubicBezTo>
                    <a:pt x="18" y="167"/>
                    <a:pt x="18" y="168"/>
                    <a:pt x="19" y="170"/>
                  </a:cubicBezTo>
                  <a:cubicBezTo>
                    <a:pt x="19" y="169"/>
                    <a:pt x="18" y="169"/>
                    <a:pt x="18" y="168"/>
                  </a:cubicBezTo>
                  <a:cubicBezTo>
                    <a:pt x="17" y="167"/>
                    <a:pt x="17" y="166"/>
                    <a:pt x="16" y="166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7" y="165"/>
                    <a:pt x="17" y="165"/>
                    <a:pt x="17" y="165"/>
                  </a:cubicBezTo>
                  <a:close/>
                  <a:moveTo>
                    <a:pt x="19" y="163"/>
                  </a:moveTo>
                  <a:cubicBezTo>
                    <a:pt x="19" y="163"/>
                    <a:pt x="18" y="163"/>
                    <a:pt x="18" y="163"/>
                  </a:cubicBezTo>
                  <a:cubicBezTo>
                    <a:pt x="17" y="162"/>
                    <a:pt x="17" y="162"/>
                    <a:pt x="16" y="161"/>
                  </a:cubicBezTo>
                  <a:cubicBezTo>
                    <a:pt x="16" y="157"/>
                    <a:pt x="15" y="154"/>
                    <a:pt x="15" y="150"/>
                  </a:cubicBezTo>
                  <a:cubicBezTo>
                    <a:pt x="16" y="155"/>
                    <a:pt x="18" y="160"/>
                    <a:pt x="20" y="164"/>
                  </a:cubicBezTo>
                  <a:cubicBezTo>
                    <a:pt x="19" y="164"/>
                    <a:pt x="19" y="164"/>
                    <a:pt x="19" y="163"/>
                  </a:cubicBezTo>
                  <a:close/>
                  <a:moveTo>
                    <a:pt x="15" y="169"/>
                  </a:moveTo>
                  <a:cubicBezTo>
                    <a:pt x="15" y="169"/>
                    <a:pt x="15" y="169"/>
                    <a:pt x="15" y="169"/>
                  </a:cubicBezTo>
                  <a:cubicBezTo>
                    <a:pt x="14" y="165"/>
                    <a:pt x="13" y="162"/>
                    <a:pt x="11" y="158"/>
                  </a:cubicBezTo>
                  <a:cubicBezTo>
                    <a:pt x="12" y="160"/>
                    <a:pt x="13" y="162"/>
                    <a:pt x="14" y="164"/>
                  </a:cubicBezTo>
                  <a:cubicBezTo>
                    <a:pt x="14" y="164"/>
                    <a:pt x="14" y="164"/>
                    <a:pt x="14" y="164"/>
                  </a:cubicBezTo>
                  <a:cubicBezTo>
                    <a:pt x="15" y="165"/>
                    <a:pt x="15" y="166"/>
                    <a:pt x="16" y="167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16" y="168"/>
                    <a:pt x="15" y="168"/>
                    <a:pt x="15" y="169"/>
                  </a:cubicBezTo>
                  <a:close/>
                  <a:moveTo>
                    <a:pt x="8" y="128"/>
                  </a:moveTo>
                  <a:cubicBezTo>
                    <a:pt x="9" y="129"/>
                    <a:pt x="10" y="128"/>
                    <a:pt x="10" y="128"/>
                  </a:cubicBezTo>
                  <a:cubicBezTo>
                    <a:pt x="10" y="124"/>
                    <a:pt x="9" y="120"/>
                    <a:pt x="9" y="117"/>
                  </a:cubicBezTo>
                  <a:cubicBezTo>
                    <a:pt x="9" y="116"/>
                    <a:pt x="10" y="115"/>
                    <a:pt x="10" y="114"/>
                  </a:cubicBezTo>
                  <a:cubicBezTo>
                    <a:pt x="10" y="121"/>
                    <a:pt x="11" y="129"/>
                    <a:pt x="12" y="137"/>
                  </a:cubicBezTo>
                  <a:cubicBezTo>
                    <a:pt x="12" y="142"/>
                    <a:pt x="13" y="146"/>
                    <a:pt x="13" y="151"/>
                  </a:cubicBezTo>
                  <a:cubicBezTo>
                    <a:pt x="12" y="147"/>
                    <a:pt x="11" y="142"/>
                    <a:pt x="10" y="138"/>
                  </a:cubicBezTo>
                  <a:cubicBezTo>
                    <a:pt x="10" y="136"/>
                    <a:pt x="9" y="134"/>
                    <a:pt x="9" y="133"/>
                  </a:cubicBezTo>
                  <a:cubicBezTo>
                    <a:pt x="9" y="131"/>
                    <a:pt x="8" y="129"/>
                    <a:pt x="8" y="128"/>
                  </a:cubicBezTo>
                  <a:cubicBezTo>
                    <a:pt x="8" y="128"/>
                    <a:pt x="8" y="128"/>
                    <a:pt x="8" y="128"/>
                  </a:cubicBezTo>
                  <a:close/>
                  <a:moveTo>
                    <a:pt x="8" y="106"/>
                  </a:moveTo>
                  <a:cubicBezTo>
                    <a:pt x="8" y="105"/>
                    <a:pt x="9" y="104"/>
                    <a:pt x="9" y="103"/>
                  </a:cubicBezTo>
                  <a:cubicBezTo>
                    <a:pt x="9" y="105"/>
                    <a:pt x="9" y="108"/>
                    <a:pt x="9" y="111"/>
                  </a:cubicBezTo>
                  <a:cubicBezTo>
                    <a:pt x="9" y="109"/>
                    <a:pt x="8" y="108"/>
                    <a:pt x="8" y="106"/>
                  </a:cubicBezTo>
                  <a:close/>
                  <a:moveTo>
                    <a:pt x="9" y="99"/>
                  </a:moveTo>
                  <a:cubicBezTo>
                    <a:pt x="10" y="98"/>
                    <a:pt x="10" y="97"/>
                    <a:pt x="10" y="96"/>
                  </a:cubicBezTo>
                  <a:cubicBezTo>
                    <a:pt x="10" y="97"/>
                    <a:pt x="11" y="97"/>
                    <a:pt x="11" y="97"/>
                  </a:cubicBezTo>
                  <a:cubicBezTo>
                    <a:pt x="11" y="99"/>
                    <a:pt x="10" y="101"/>
                    <a:pt x="10" y="103"/>
                  </a:cubicBezTo>
                  <a:cubicBezTo>
                    <a:pt x="10" y="102"/>
                    <a:pt x="10" y="100"/>
                    <a:pt x="9" y="99"/>
                  </a:cubicBezTo>
                  <a:close/>
                  <a:moveTo>
                    <a:pt x="11" y="149"/>
                  </a:moveTo>
                  <a:cubicBezTo>
                    <a:pt x="12" y="153"/>
                    <a:pt x="13" y="157"/>
                    <a:pt x="14" y="161"/>
                  </a:cubicBezTo>
                  <a:cubicBezTo>
                    <a:pt x="13" y="159"/>
                    <a:pt x="12" y="156"/>
                    <a:pt x="11" y="154"/>
                  </a:cubicBezTo>
                  <a:cubicBezTo>
                    <a:pt x="11" y="152"/>
                    <a:pt x="11" y="150"/>
                    <a:pt x="11" y="149"/>
                  </a:cubicBezTo>
                  <a:close/>
                  <a:moveTo>
                    <a:pt x="14" y="141"/>
                  </a:moveTo>
                  <a:cubicBezTo>
                    <a:pt x="14" y="140"/>
                    <a:pt x="14" y="139"/>
                    <a:pt x="14" y="138"/>
                  </a:cubicBezTo>
                  <a:cubicBezTo>
                    <a:pt x="14" y="136"/>
                    <a:pt x="14" y="134"/>
                    <a:pt x="14" y="132"/>
                  </a:cubicBezTo>
                  <a:cubicBezTo>
                    <a:pt x="14" y="133"/>
                    <a:pt x="14" y="134"/>
                    <a:pt x="15" y="135"/>
                  </a:cubicBezTo>
                  <a:cubicBezTo>
                    <a:pt x="15" y="138"/>
                    <a:pt x="16" y="141"/>
                    <a:pt x="16" y="143"/>
                  </a:cubicBezTo>
                  <a:cubicBezTo>
                    <a:pt x="17" y="147"/>
                    <a:pt x="17" y="152"/>
                    <a:pt x="18" y="156"/>
                  </a:cubicBezTo>
                  <a:cubicBezTo>
                    <a:pt x="17" y="151"/>
                    <a:pt x="15" y="146"/>
                    <a:pt x="14" y="141"/>
                  </a:cubicBezTo>
                  <a:close/>
                  <a:moveTo>
                    <a:pt x="10" y="90"/>
                  </a:moveTo>
                  <a:cubicBezTo>
                    <a:pt x="10" y="91"/>
                    <a:pt x="9" y="92"/>
                    <a:pt x="8" y="92"/>
                  </a:cubicBezTo>
                  <a:cubicBezTo>
                    <a:pt x="9" y="91"/>
                    <a:pt x="10" y="89"/>
                    <a:pt x="12" y="88"/>
                  </a:cubicBezTo>
                  <a:cubicBezTo>
                    <a:pt x="11" y="89"/>
                    <a:pt x="11" y="89"/>
                    <a:pt x="10" y="90"/>
                  </a:cubicBezTo>
                  <a:close/>
                  <a:moveTo>
                    <a:pt x="9" y="93"/>
                  </a:moveTo>
                  <a:cubicBezTo>
                    <a:pt x="9" y="94"/>
                    <a:pt x="9" y="95"/>
                    <a:pt x="9" y="96"/>
                  </a:cubicBezTo>
                  <a:cubicBezTo>
                    <a:pt x="8" y="96"/>
                    <a:pt x="8" y="95"/>
                    <a:pt x="8" y="95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8" y="94"/>
                    <a:pt x="9" y="94"/>
                    <a:pt x="9" y="93"/>
                  </a:cubicBezTo>
                  <a:close/>
                  <a:moveTo>
                    <a:pt x="8" y="116"/>
                  </a:moveTo>
                  <a:cubicBezTo>
                    <a:pt x="8" y="117"/>
                    <a:pt x="7" y="117"/>
                    <a:pt x="7" y="118"/>
                  </a:cubicBezTo>
                  <a:cubicBezTo>
                    <a:pt x="7" y="117"/>
                    <a:pt x="7" y="117"/>
                    <a:pt x="7" y="116"/>
                  </a:cubicBezTo>
                  <a:cubicBezTo>
                    <a:pt x="7" y="115"/>
                    <a:pt x="7" y="113"/>
                    <a:pt x="7" y="112"/>
                  </a:cubicBezTo>
                  <a:cubicBezTo>
                    <a:pt x="7" y="113"/>
                    <a:pt x="8" y="115"/>
                    <a:pt x="8" y="116"/>
                  </a:cubicBezTo>
                  <a:close/>
                  <a:moveTo>
                    <a:pt x="8" y="144"/>
                  </a:moveTo>
                  <a:cubicBezTo>
                    <a:pt x="8" y="140"/>
                    <a:pt x="7" y="136"/>
                    <a:pt x="7" y="133"/>
                  </a:cubicBezTo>
                  <a:cubicBezTo>
                    <a:pt x="7" y="133"/>
                    <a:pt x="7" y="134"/>
                    <a:pt x="7" y="134"/>
                  </a:cubicBezTo>
                  <a:cubicBezTo>
                    <a:pt x="8" y="137"/>
                    <a:pt x="8" y="141"/>
                    <a:pt x="8" y="144"/>
                  </a:cubicBezTo>
                  <a:close/>
                  <a:moveTo>
                    <a:pt x="9" y="159"/>
                  </a:moveTo>
                  <a:cubicBezTo>
                    <a:pt x="9" y="158"/>
                    <a:pt x="8" y="157"/>
                    <a:pt x="8" y="157"/>
                  </a:cubicBezTo>
                  <a:cubicBezTo>
                    <a:pt x="8" y="156"/>
                    <a:pt x="8" y="156"/>
                    <a:pt x="8" y="155"/>
                  </a:cubicBezTo>
                  <a:cubicBezTo>
                    <a:pt x="8" y="156"/>
                    <a:pt x="9" y="157"/>
                    <a:pt x="9" y="158"/>
                  </a:cubicBezTo>
                  <a:cubicBezTo>
                    <a:pt x="9" y="158"/>
                    <a:pt x="10" y="158"/>
                    <a:pt x="10" y="158"/>
                  </a:cubicBezTo>
                  <a:cubicBezTo>
                    <a:pt x="11" y="160"/>
                    <a:pt x="12" y="163"/>
                    <a:pt x="12" y="165"/>
                  </a:cubicBezTo>
                  <a:cubicBezTo>
                    <a:pt x="12" y="165"/>
                    <a:pt x="12" y="165"/>
                    <a:pt x="12" y="166"/>
                  </a:cubicBezTo>
                  <a:cubicBezTo>
                    <a:pt x="14" y="171"/>
                    <a:pt x="16" y="176"/>
                    <a:pt x="19" y="181"/>
                  </a:cubicBezTo>
                  <a:cubicBezTo>
                    <a:pt x="20" y="182"/>
                    <a:pt x="20" y="183"/>
                    <a:pt x="20" y="184"/>
                  </a:cubicBezTo>
                  <a:cubicBezTo>
                    <a:pt x="20" y="183"/>
                    <a:pt x="20" y="182"/>
                    <a:pt x="19" y="182"/>
                  </a:cubicBezTo>
                  <a:cubicBezTo>
                    <a:pt x="15" y="174"/>
                    <a:pt x="12" y="166"/>
                    <a:pt x="9" y="159"/>
                  </a:cubicBezTo>
                  <a:close/>
                  <a:moveTo>
                    <a:pt x="18" y="144"/>
                  </a:moveTo>
                  <a:cubicBezTo>
                    <a:pt x="19" y="145"/>
                    <a:pt x="19" y="145"/>
                    <a:pt x="19" y="146"/>
                  </a:cubicBezTo>
                  <a:cubicBezTo>
                    <a:pt x="19" y="147"/>
                    <a:pt x="19" y="147"/>
                    <a:pt x="19" y="148"/>
                  </a:cubicBezTo>
                  <a:cubicBezTo>
                    <a:pt x="21" y="154"/>
                    <a:pt x="23" y="161"/>
                    <a:pt x="25" y="168"/>
                  </a:cubicBezTo>
                  <a:cubicBezTo>
                    <a:pt x="25" y="168"/>
                    <a:pt x="25" y="169"/>
                    <a:pt x="25" y="169"/>
                  </a:cubicBezTo>
                  <a:cubicBezTo>
                    <a:pt x="24" y="168"/>
                    <a:pt x="24" y="168"/>
                    <a:pt x="23" y="168"/>
                  </a:cubicBezTo>
                  <a:cubicBezTo>
                    <a:pt x="22" y="160"/>
                    <a:pt x="20" y="152"/>
                    <a:pt x="18" y="144"/>
                  </a:cubicBezTo>
                  <a:close/>
                  <a:moveTo>
                    <a:pt x="27" y="189"/>
                  </a:moveTo>
                  <a:cubicBezTo>
                    <a:pt x="28" y="191"/>
                    <a:pt x="29" y="193"/>
                    <a:pt x="30" y="195"/>
                  </a:cubicBezTo>
                  <a:cubicBezTo>
                    <a:pt x="30" y="195"/>
                    <a:pt x="30" y="195"/>
                    <a:pt x="29" y="195"/>
                  </a:cubicBezTo>
                  <a:cubicBezTo>
                    <a:pt x="28" y="191"/>
                    <a:pt x="26" y="188"/>
                    <a:pt x="25" y="185"/>
                  </a:cubicBezTo>
                  <a:cubicBezTo>
                    <a:pt x="25" y="187"/>
                    <a:pt x="26" y="188"/>
                    <a:pt x="27" y="189"/>
                  </a:cubicBezTo>
                  <a:close/>
                  <a:moveTo>
                    <a:pt x="30" y="190"/>
                  </a:moveTo>
                  <a:cubicBezTo>
                    <a:pt x="29" y="190"/>
                    <a:pt x="29" y="189"/>
                    <a:pt x="29" y="188"/>
                  </a:cubicBezTo>
                  <a:cubicBezTo>
                    <a:pt x="29" y="189"/>
                    <a:pt x="30" y="190"/>
                    <a:pt x="31" y="191"/>
                  </a:cubicBezTo>
                  <a:cubicBezTo>
                    <a:pt x="32" y="192"/>
                    <a:pt x="32" y="193"/>
                    <a:pt x="32" y="194"/>
                  </a:cubicBezTo>
                  <a:cubicBezTo>
                    <a:pt x="32" y="194"/>
                    <a:pt x="32" y="194"/>
                    <a:pt x="32" y="194"/>
                  </a:cubicBezTo>
                  <a:cubicBezTo>
                    <a:pt x="31" y="193"/>
                    <a:pt x="31" y="192"/>
                    <a:pt x="30" y="190"/>
                  </a:cubicBezTo>
                  <a:close/>
                  <a:moveTo>
                    <a:pt x="31" y="187"/>
                  </a:moveTo>
                  <a:cubicBezTo>
                    <a:pt x="30" y="185"/>
                    <a:pt x="28" y="182"/>
                    <a:pt x="27" y="180"/>
                  </a:cubicBezTo>
                  <a:cubicBezTo>
                    <a:pt x="29" y="182"/>
                    <a:pt x="30" y="184"/>
                    <a:pt x="31" y="186"/>
                  </a:cubicBezTo>
                  <a:cubicBezTo>
                    <a:pt x="31" y="186"/>
                    <a:pt x="31" y="186"/>
                    <a:pt x="32" y="187"/>
                  </a:cubicBezTo>
                  <a:cubicBezTo>
                    <a:pt x="33" y="189"/>
                    <a:pt x="35" y="192"/>
                    <a:pt x="36" y="195"/>
                  </a:cubicBezTo>
                  <a:cubicBezTo>
                    <a:pt x="36" y="195"/>
                    <a:pt x="36" y="195"/>
                    <a:pt x="36" y="195"/>
                  </a:cubicBezTo>
                  <a:cubicBezTo>
                    <a:pt x="36" y="194"/>
                    <a:pt x="35" y="194"/>
                    <a:pt x="35" y="193"/>
                  </a:cubicBezTo>
                  <a:cubicBezTo>
                    <a:pt x="34" y="192"/>
                    <a:pt x="34" y="192"/>
                    <a:pt x="33" y="191"/>
                  </a:cubicBezTo>
                  <a:cubicBezTo>
                    <a:pt x="32" y="190"/>
                    <a:pt x="32" y="188"/>
                    <a:pt x="31" y="187"/>
                  </a:cubicBezTo>
                  <a:close/>
                  <a:moveTo>
                    <a:pt x="37" y="206"/>
                  </a:moveTo>
                  <a:cubicBezTo>
                    <a:pt x="39" y="208"/>
                    <a:pt x="41" y="210"/>
                    <a:pt x="43" y="212"/>
                  </a:cubicBezTo>
                  <a:cubicBezTo>
                    <a:pt x="42" y="211"/>
                    <a:pt x="41" y="211"/>
                    <a:pt x="40" y="210"/>
                  </a:cubicBezTo>
                  <a:cubicBezTo>
                    <a:pt x="40" y="210"/>
                    <a:pt x="40" y="210"/>
                    <a:pt x="39" y="209"/>
                  </a:cubicBezTo>
                  <a:cubicBezTo>
                    <a:pt x="38" y="207"/>
                    <a:pt x="36" y="205"/>
                    <a:pt x="34" y="204"/>
                  </a:cubicBezTo>
                  <a:cubicBezTo>
                    <a:pt x="35" y="204"/>
                    <a:pt x="36" y="205"/>
                    <a:pt x="37" y="206"/>
                  </a:cubicBezTo>
                  <a:close/>
                  <a:moveTo>
                    <a:pt x="41" y="205"/>
                  </a:moveTo>
                  <a:cubicBezTo>
                    <a:pt x="41" y="204"/>
                    <a:pt x="40" y="203"/>
                    <a:pt x="40" y="203"/>
                  </a:cubicBezTo>
                  <a:cubicBezTo>
                    <a:pt x="40" y="203"/>
                    <a:pt x="40" y="203"/>
                    <a:pt x="40" y="203"/>
                  </a:cubicBezTo>
                  <a:cubicBezTo>
                    <a:pt x="42" y="205"/>
                    <a:pt x="44" y="208"/>
                    <a:pt x="46" y="211"/>
                  </a:cubicBezTo>
                  <a:cubicBezTo>
                    <a:pt x="45" y="209"/>
                    <a:pt x="43" y="207"/>
                    <a:pt x="41" y="205"/>
                  </a:cubicBezTo>
                  <a:close/>
                  <a:moveTo>
                    <a:pt x="43" y="212"/>
                  </a:moveTo>
                  <a:cubicBezTo>
                    <a:pt x="44" y="212"/>
                    <a:pt x="44" y="213"/>
                    <a:pt x="45" y="213"/>
                  </a:cubicBezTo>
                  <a:cubicBezTo>
                    <a:pt x="45" y="213"/>
                    <a:pt x="45" y="213"/>
                    <a:pt x="45" y="213"/>
                  </a:cubicBezTo>
                  <a:cubicBezTo>
                    <a:pt x="46" y="214"/>
                    <a:pt x="47" y="215"/>
                    <a:pt x="49" y="216"/>
                  </a:cubicBezTo>
                  <a:cubicBezTo>
                    <a:pt x="47" y="214"/>
                    <a:pt x="45" y="213"/>
                    <a:pt x="43" y="212"/>
                  </a:cubicBezTo>
                  <a:cubicBezTo>
                    <a:pt x="43" y="212"/>
                    <a:pt x="43" y="212"/>
                    <a:pt x="43" y="212"/>
                  </a:cubicBezTo>
                  <a:close/>
                  <a:moveTo>
                    <a:pt x="44" y="215"/>
                  </a:moveTo>
                  <a:cubicBezTo>
                    <a:pt x="45" y="215"/>
                    <a:pt x="45" y="215"/>
                    <a:pt x="45" y="216"/>
                  </a:cubicBezTo>
                  <a:cubicBezTo>
                    <a:pt x="45" y="216"/>
                    <a:pt x="45" y="216"/>
                    <a:pt x="45" y="216"/>
                  </a:cubicBezTo>
                  <a:cubicBezTo>
                    <a:pt x="45" y="217"/>
                    <a:pt x="46" y="217"/>
                    <a:pt x="46" y="217"/>
                  </a:cubicBezTo>
                  <a:cubicBezTo>
                    <a:pt x="45" y="216"/>
                    <a:pt x="44" y="216"/>
                    <a:pt x="44" y="215"/>
                  </a:cubicBezTo>
                  <a:cubicBezTo>
                    <a:pt x="44" y="215"/>
                    <a:pt x="44" y="215"/>
                    <a:pt x="44" y="215"/>
                  </a:cubicBezTo>
                  <a:close/>
                  <a:moveTo>
                    <a:pt x="50" y="222"/>
                  </a:moveTo>
                  <a:cubicBezTo>
                    <a:pt x="51" y="222"/>
                    <a:pt x="51" y="222"/>
                    <a:pt x="51" y="223"/>
                  </a:cubicBezTo>
                  <a:cubicBezTo>
                    <a:pt x="49" y="221"/>
                    <a:pt x="47" y="219"/>
                    <a:pt x="45" y="217"/>
                  </a:cubicBezTo>
                  <a:cubicBezTo>
                    <a:pt x="46" y="219"/>
                    <a:pt x="48" y="220"/>
                    <a:pt x="50" y="222"/>
                  </a:cubicBezTo>
                  <a:close/>
                  <a:moveTo>
                    <a:pt x="73" y="227"/>
                  </a:moveTo>
                  <a:cubicBezTo>
                    <a:pt x="72" y="226"/>
                    <a:pt x="70" y="226"/>
                    <a:pt x="69" y="225"/>
                  </a:cubicBezTo>
                  <a:cubicBezTo>
                    <a:pt x="68" y="223"/>
                    <a:pt x="67" y="222"/>
                    <a:pt x="66" y="221"/>
                  </a:cubicBezTo>
                  <a:cubicBezTo>
                    <a:pt x="74" y="225"/>
                    <a:pt x="81" y="229"/>
                    <a:pt x="88" y="235"/>
                  </a:cubicBezTo>
                  <a:cubicBezTo>
                    <a:pt x="87" y="235"/>
                    <a:pt x="86" y="234"/>
                    <a:pt x="86" y="234"/>
                  </a:cubicBezTo>
                  <a:cubicBezTo>
                    <a:pt x="81" y="232"/>
                    <a:pt x="77" y="229"/>
                    <a:pt x="73" y="227"/>
                  </a:cubicBezTo>
                  <a:close/>
                  <a:moveTo>
                    <a:pt x="81" y="225"/>
                  </a:moveTo>
                  <a:cubicBezTo>
                    <a:pt x="82" y="226"/>
                    <a:pt x="84" y="227"/>
                    <a:pt x="85" y="229"/>
                  </a:cubicBezTo>
                  <a:cubicBezTo>
                    <a:pt x="84" y="228"/>
                    <a:pt x="83" y="227"/>
                    <a:pt x="81" y="226"/>
                  </a:cubicBezTo>
                  <a:cubicBezTo>
                    <a:pt x="81" y="226"/>
                    <a:pt x="81" y="226"/>
                    <a:pt x="81" y="225"/>
                  </a:cubicBezTo>
                  <a:close/>
                  <a:moveTo>
                    <a:pt x="82" y="223"/>
                  </a:moveTo>
                  <a:cubicBezTo>
                    <a:pt x="81" y="223"/>
                    <a:pt x="81" y="223"/>
                    <a:pt x="81" y="224"/>
                  </a:cubicBezTo>
                  <a:cubicBezTo>
                    <a:pt x="81" y="224"/>
                    <a:pt x="81" y="223"/>
                    <a:pt x="80" y="223"/>
                  </a:cubicBezTo>
                  <a:cubicBezTo>
                    <a:pt x="79" y="221"/>
                    <a:pt x="78" y="219"/>
                    <a:pt x="77" y="216"/>
                  </a:cubicBezTo>
                  <a:cubicBezTo>
                    <a:pt x="79" y="218"/>
                    <a:pt x="81" y="220"/>
                    <a:pt x="83" y="222"/>
                  </a:cubicBezTo>
                  <a:cubicBezTo>
                    <a:pt x="83" y="222"/>
                    <a:pt x="83" y="222"/>
                    <a:pt x="83" y="223"/>
                  </a:cubicBezTo>
                  <a:cubicBezTo>
                    <a:pt x="86" y="225"/>
                    <a:pt x="89" y="228"/>
                    <a:pt x="93" y="230"/>
                  </a:cubicBezTo>
                  <a:cubicBezTo>
                    <a:pt x="93" y="230"/>
                    <a:pt x="93" y="230"/>
                    <a:pt x="93" y="231"/>
                  </a:cubicBezTo>
                  <a:cubicBezTo>
                    <a:pt x="89" y="229"/>
                    <a:pt x="86" y="226"/>
                    <a:pt x="82" y="223"/>
                  </a:cubicBezTo>
                  <a:close/>
                  <a:moveTo>
                    <a:pt x="98" y="240"/>
                  </a:moveTo>
                  <a:cubicBezTo>
                    <a:pt x="98" y="240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9" y="239"/>
                    <a:pt x="99" y="239"/>
                    <a:pt x="99" y="239"/>
                  </a:cubicBezTo>
                  <a:cubicBezTo>
                    <a:pt x="98" y="238"/>
                    <a:pt x="97" y="237"/>
                    <a:pt x="96" y="236"/>
                  </a:cubicBezTo>
                  <a:cubicBezTo>
                    <a:pt x="97" y="237"/>
                    <a:pt x="97" y="237"/>
                    <a:pt x="98" y="237"/>
                  </a:cubicBezTo>
                  <a:cubicBezTo>
                    <a:pt x="98" y="237"/>
                    <a:pt x="98" y="238"/>
                    <a:pt x="98" y="238"/>
                  </a:cubicBezTo>
                  <a:cubicBezTo>
                    <a:pt x="100" y="239"/>
                    <a:pt x="102" y="240"/>
                    <a:pt x="104" y="241"/>
                  </a:cubicBezTo>
                  <a:cubicBezTo>
                    <a:pt x="102" y="241"/>
                    <a:pt x="101" y="241"/>
                    <a:pt x="99" y="241"/>
                  </a:cubicBezTo>
                  <a:cubicBezTo>
                    <a:pt x="97" y="239"/>
                    <a:pt x="95" y="238"/>
                    <a:pt x="93" y="237"/>
                  </a:cubicBezTo>
                  <a:cubicBezTo>
                    <a:pt x="91" y="236"/>
                    <a:pt x="90" y="235"/>
                    <a:pt x="89" y="234"/>
                  </a:cubicBezTo>
                  <a:cubicBezTo>
                    <a:pt x="92" y="236"/>
                    <a:pt x="95" y="238"/>
                    <a:pt x="98" y="240"/>
                  </a:cubicBezTo>
                  <a:close/>
                  <a:moveTo>
                    <a:pt x="96" y="243"/>
                  </a:moveTo>
                  <a:cubicBezTo>
                    <a:pt x="99" y="244"/>
                    <a:pt x="102" y="244"/>
                    <a:pt x="105" y="244"/>
                  </a:cubicBezTo>
                  <a:cubicBezTo>
                    <a:pt x="107" y="245"/>
                    <a:pt x="109" y="245"/>
                    <a:pt x="112" y="246"/>
                  </a:cubicBezTo>
                  <a:cubicBezTo>
                    <a:pt x="109" y="246"/>
                    <a:pt x="107" y="246"/>
                    <a:pt x="104" y="246"/>
                  </a:cubicBezTo>
                  <a:cubicBezTo>
                    <a:pt x="101" y="245"/>
                    <a:pt x="99" y="244"/>
                    <a:pt x="96" y="244"/>
                  </a:cubicBezTo>
                  <a:cubicBezTo>
                    <a:pt x="96" y="244"/>
                    <a:pt x="96" y="243"/>
                    <a:pt x="96" y="243"/>
                  </a:cubicBezTo>
                  <a:close/>
                  <a:moveTo>
                    <a:pt x="109" y="242"/>
                  </a:moveTo>
                  <a:cubicBezTo>
                    <a:pt x="106" y="241"/>
                    <a:pt x="104" y="240"/>
                    <a:pt x="101" y="238"/>
                  </a:cubicBezTo>
                  <a:cubicBezTo>
                    <a:pt x="104" y="239"/>
                    <a:pt x="106" y="239"/>
                    <a:pt x="108" y="239"/>
                  </a:cubicBezTo>
                  <a:cubicBezTo>
                    <a:pt x="110" y="241"/>
                    <a:pt x="113" y="242"/>
                    <a:pt x="115" y="243"/>
                  </a:cubicBezTo>
                  <a:cubicBezTo>
                    <a:pt x="113" y="243"/>
                    <a:pt x="111" y="243"/>
                    <a:pt x="109" y="242"/>
                  </a:cubicBezTo>
                  <a:close/>
                  <a:moveTo>
                    <a:pt x="122" y="241"/>
                  </a:moveTo>
                  <a:cubicBezTo>
                    <a:pt x="122" y="241"/>
                    <a:pt x="122" y="240"/>
                    <a:pt x="122" y="240"/>
                  </a:cubicBezTo>
                  <a:cubicBezTo>
                    <a:pt x="122" y="240"/>
                    <a:pt x="122" y="240"/>
                    <a:pt x="122" y="240"/>
                  </a:cubicBezTo>
                  <a:cubicBezTo>
                    <a:pt x="123" y="240"/>
                    <a:pt x="124" y="241"/>
                    <a:pt x="125" y="241"/>
                  </a:cubicBezTo>
                  <a:cubicBezTo>
                    <a:pt x="126" y="241"/>
                    <a:pt x="127" y="240"/>
                    <a:pt x="126" y="240"/>
                  </a:cubicBezTo>
                  <a:cubicBezTo>
                    <a:pt x="126" y="240"/>
                    <a:pt x="126" y="240"/>
                    <a:pt x="126" y="240"/>
                  </a:cubicBezTo>
                  <a:cubicBezTo>
                    <a:pt x="129" y="240"/>
                    <a:pt x="131" y="239"/>
                    <a:pt x="134" y="239"/>
                  </a:cubicBezTo>
                  <a:cubicBezTo>
                    <a:pt x="131" y="240"/>
                    <a:pt x="127" y="241"/>
                    <a:pt x="124" y="242"/>
                  </a:cubicBezTo>
                  <a:cubicBezTo>
                    <a:pt x="123" y="242"/>
                    <a:pt x="122" y="241"/>
                    <a:pt x="122" y="241"/>
                  </a:cubicBezTo>
                  <a:close/>
                  <a:moveTo>
                    <a:pt x="127" y="244"/>
                  </a:moveTo>
                  <a:cubicBezTo>
                    <a:pt x="129" y="244"/>
                    <a:pt x="131" y="244"/>
                    <a:pt x="133" y="244"/>
                  </a:cubicBezTo>
                  <a:cubicBezTo>
                    <a:pt x="131" y="244"/>
                    <a:pt x="129" y="244"/>
                    <a:pt x="127" y="245"/>
                  </a:cubicBezTo>
                  <a:cubicBezTo>
                    <a:pt x="127" y="244"/>
                    <a:pt x="127" y="244"/>
                    <a:pt x="127" y="244"/>
                  </a:cubicBezTo>
                  <a:close/>
                  <a:moveTo>
                    <a:pt x="127" y="243"/>
                  </a:moveTo>
                  <a:cubicBezTo>
                    <a:pt x="136" y="240"/>
                    <a:pt x="146" y="238"/>
                    <a:pt x="155" y="237"/>
                  </a:cubicBezTo>
                  <a:cubicBezTo>
                    <a:pt x="155" y="237"/>
                    <a:pt x="155" y="237"/>
                    <a:pt x="155" y="237"/>
                  </a:cubicBezTo>
                  <a:cubicBezTo>
                    <a:pt x="146" y="239"/>
                    <a:pt x="137" y="242"/>
                    <a:pt x="127" y="243"/>
                  </a:cubicBezTo>
                  <a:close/>
                  <a:moveTo>
                    <a:pt x="140" y="245"/>
                  </a:moveTo>
                  <a:cubicBezTo>
                    <a:pt x="143" y="245"/>
                    <a:pt x="145" y="245"/>
                    <a:pt x="148" y="244"/>
                  </a:cubicBezTo>
                  <a:cubicBezTo>
                    <a:pt x="150" y="244"/>
                    <a:pt x="153" y="244"/>
                    <a:pt x="155" y="243"/>
                  </a:cubicBezTo>
                  <a:cubicBezTo>
                    <a:pt x="152" y="244"/>
                    <a:pt x="149" y="245"/>
                    <a:pt x="146" y="245"/>
                  </a:cubicBezTo>
                  <a:cubicBezTo>
                    <a:pt x="144" y="245"/>
                    <a:pt x="142" y="246"/>
                    <a:pt x="140" y="246"/>
                  </a:cubicBezTo>
                  <a:cubicBezTo>
                    <a:pt x="139" y="246"/>
                    <a:pt x="138" y="246"/>
                    <a:pt x="136" y="246"/>
                  </a:cubicBezTo>
                  <a:cubicBezTo>
                    <a:pt x="138" y="246"/>
                    <a:pt x="139" y="246"/>
                    <a:pt x="140" y="245"/>
                  </a:cubicBezTo>
                  <a:close/>
                  <a:moveTo>
                    <a:pt x="147" y="243"/>
                  </a:moveTo>
                  <a:cubicBezTo>
                    <a:pt x="146" y="243"/>
                    <a:pt x="144" y="243"/>
                    <a:pt x="142" y="243"/>
                  </a:cubicBezTo>
                  <a:cubicBezTo>
                    <a:pt x="150" y="242"/>
                    <a:pt x="157" y="240"/>
                    <a:pt x="164" y="237"/>
                  </a:cubicBezTo>
                  <a:cubicBezTo>
                    <a:pt x="165" y="237"/>
                    <a:pt x="165" y="236"/>
                    <a:pt x="165" y="236"/>
                  </a:cubicBezTo>
                  <a:cubicBezTo>
                    <a:pt x="165" y="236"/>
                    <a:pt x="165" y="236"/>
                    <a:pt x="165" y="236"/>
                  </a:cubicBezTo>
                  <a:cubicBezTo>
                    <a:pt x="165" y="236"/>
                    <a:pt x="166" y="236"/>
                    <a:pt x="166" y="236"/>
                  </a:cubicBezTo>
                  <a:cubicBezTo>
                    <a:pt x="169" y="236"/>
                    <a:pt x="172" y="235"/>
                    <a:pt x="175" y="234"/>
                  </a:cubicBezTo>
                  <a:cubicBezTo>
                    <a:pt x="175" y="234"/>
                    <a:pt x="174" y="234"/>
                    <a:pt x="174" y="234"/>
                  </a:cubicBezTo>
                  <a:cubicBezTo>
                    <a:pt x="174" y="235"/>
                    <a:pt x="174" y="235"/>
                    <a:pt x="174" y="235"/>
                  </a:cubicBezTo>
                  <a:cubicBezTo>
                    <a:pt x="169" y="237"/>
                    <a:pt x="164" y="239"/>
                    <a:pt x="160" y="242"/>
                  </a:cubicBezTo>
                  <a:cubicBezTo>
                    <a:pt x="160" y="242"/>
                    <a:pt x="159" y="242"/>
                    <a:pt x="159" y="242"/>
                  </a:cubicBezTo>
                  <a:cubicBezTo>
                    <a:pt x="155" y="242"/>
                    <a:pt x="151" y="242"/>
                    <a:pt x="147" y="243"/>
                  </a:cubicBezTo>
                  <a:close/>
                  <a:moveTo>
                    <a:pt x="168" y="234"/>
                  </a:moveTo>
                  <a:cubicBezTo>
                    <a:pt x="168" y="234"/>
                    <a:pt x="168" y="233"/>
                    <a:pt x="169" y="233"/>
                  </a:cubicBezTo>
                  <a:cubicBezTo>
                    <a:pt x="172" y="231"/>
                    <a:pt x="175" y="229"/>
                    <a:pt x="178" y="226"/>
                  </a:cubicBezTo>
                  <a:cubicBezTo>
                    <a:pt x="182" y="224"/>
                    <a:pt x="186" y="221"/>
                    <a:pt x="190" y="218"/>
                  </a:cubicBezTo>
                  <a:cubicBezTo>
                    <a:pt x="188" y="220"/>
                    <a:pt x="186" y="223"/>
                    <a:pt x="184" y="225"/>
                  </a:cubicBezTo>
                  <a:cubicBezTo>
                    <a:pt x="184" y="225"/>
                    <a:pt x="184" y="225"/>
                    <a:pt x="184" y="225"/>
                  </a:cubicBezTo>
                  <a:cubicBezTo>
                    <a:pt x="183" y="226"/>
                    <a:pt x="182" y="227"/>
                    <a:pt x="181" y="228"/>
                  </a:cubicBezTo>
                  <a:cubicBezTo>
                    <a:pt x="181" y="228"/>
                    <a:pt x="181" y="228"/>
                    <a:pt x="181" y="229"/>
                  </a:cubicBezTo>
                  <a:cubicBezTo>
                    <a:pt x="180" y="229"/>
                    <a:pt x="180" y="229"/>
                    <a:pt x="180" y="230"/>
                  </a:cubicBezTo>
                  <a:cubicBezTo>
                    <a:pt x="176" y="232"/>
                    <a:pt x="172" y="233"/>
                    <a:pt x="168" y="234"/>
                  </a:cubicBezTo>
                  <a:close/>
                  <a:moveTo>
                    <a:pt x="198" y="221"/>
                  </a:moveTo>
                  <a:cubicBezTo>
                    <a:pt x="198" y="221"/>
                    <a:pt x="199" y="220"/>
                    <a:pt x="199" y="220"/>
                  </a:cubicBezTo>
                  <a:cubicBezTo>
                    <a:pt x="199" y="220"/>
                    <a:pt x="199" y="220"/>
                    <a:pt x="199" y="221"/>
                  </a:cubicBezTo>
                  <a:cubicBezTo>
                    <a:pt x="198" y="221"/>
                    <a:pt x="197" y="222"/>
                    <a:pt x="196" y="223"/>
                  </a:cubicBezTo>
                  <a:cubicBezTo>
                    <a:pt x="196" y="223"/>
                    <a:pt x="196" y="223"/>
                    <a:pt x="196" y="223"/>
                  </a:cubicBezTo>
                  <a:cubicBezTo>
                    <a:pt x="196" y="222"/>
                    <a:pt x="197" y="222"/>
                    <a:pt x="198" y="221"/>
                  </a:cubicBezTo>
                  <a:close/>
                  <a:moveTo>
                    <a:pt x="192" y="219"/>
                  </a:moveTo>
                  <a:cubicBezTo>
                    <a:pt x="193" y="218"/>
                    <a:pt x="193" y="218"/>
                    <a:pt x="194" y="217"/>
                  </a:cubicBezTo>
                  <a:cubicBezTo>
                    <a:pt x="196" y="215"/>
                    <a:pt x="198" y="214"/>
                    <a:pt x="200" y="212"/>
                  </a:cubicBezTo>
                  <a:cubicBezTo>
                    <a:pt x="197" y="214"/>
                    <a:pt x="195" y="217"/>
                    <a:pt x="192" y="219"/>
                  </a:cubicBezTo>
                  <a:close/>
                  <a:moveTo>
                    <a:pt x="229" y="185"/>
                  </a:moveTo>
                  <a:cubicBezTo>
                    <a:pt x="231" y="183"/>
                    <a:pt x="232" y="181"/>
                    <a:pt x="233" y="179"/>
                  </a:cubicBezTo>
                  <a:cubicBezTo>
                    <a:pt x="234" y="177"/>
                    <a:pt x="235" y="175"/>
                    <a:pt x="237" y="172"/>
                  </a:cubicBezTo>
                  <a:cubicBezTo>
                    <a:pt x="237" y="172"/>
                    <a:pt x="237" y="172"/>
                    <a:pt x="237" y="172"/>
                  </a:cubicBezTo>
                  <a:cubicBezTo>
                    <a:pt x="236" y="174"/>
                    <a:pt x="236" y="176"/>
                    <a:pt x="235" y="177"/>
                  </a:cubicBezTo>
                  <a:cubicBezTo>
                    <a:pt x="235" y="178"/>
                    <a:pt x="234" y="179"/>
                    <a:pt x="234" y="180"/>
                  </a:cubicBezTo>
                  <a:cubicBezTo>
                    <a:pt x="232" y="183"/>
                    <a:pt x="230" y="185"/>
                    <a:pt x="228" y="188"/>
                  </a:cubicBezTo>
                  <a:cubicBezTo>
                    <a:pt x="229" y="187"/>
                    <a:pt x="229" y="186"/>
                    <a:pt x="229" y="185"/>
                  </a:cubicBezTo>
                  <a:close/>
                  <a:moveTo>
                    <a:pt x="233" y="152"/>
                  </a:moveTo>
                  <a:cubicBezTo>
                    <a:pt x="234" y="142"/>
                    <a:pt x="235" y="131"/>
                    <a:pt x="236" y="120"/>
                  </a:cubicBezTo>
                  <a:cubicBezTo>
                    <a:pt x="236" y="120"/>
                    <a:pt x="236" y="120"/>
                    <a:pt x="237" y="120"/>
                  </a:cubicBezTo>
                  <a:cubicBezTo>
                    <a:pt x="237" y="121"/>
                    <a:pt x="237" y="122"/>
                    <a:pt x="237" y="122"/>
                  </a:cubicBezTo>
                  <a:cubicBezTo>
                    <a:pt x="237" y="123"/>
                    <a:pt x="237" y="124"/>
                    <a:pt x="237" y="125"/>
                  </a:cubicBezTo>
                  <a:cubicBezTo>
                    <a:pt x="237" y="134"/>
                    <a:pt x="235" y="143"/>
                    <a:pt x="233" y="152"/>
                  </a:cubicBezTo>
                  <a:close/>
                  <a:moveTo>
                    <a:pt x="237" y="112"/>
                  </a:moveTo>
                  <a:cubicBezTo>
                    <a:pt x="237" y="112"/>
                    <a:pt x="237" y="111"/>
                    <a:pt x="237" y="110"/>
                  </a:cubicBezTo>
                  <a:cubicBezTo>
                    <a:pt x="237" y="112"/>
                    <a:pt x="238" y="113"/>
                    <a:pt x="238" y="115"/>
                  </a:cubicBezTo>
                  <a:cubicBezTo>
                    <a:pt x="238" y="115"/>
                    <a:pt x="238" y="116"/>
                    <a:pt x="238" y="117"/>
                  </a:cubicBezTo>
                  <a:cubicBezTo>
                    <a:pt x="238" y="115"/>
                    <a:pt x="237" y="114"/>
                    <a:pt x="237" y="112"/>
                  </a:cubicBezTo>
                  <a:close/>
                  <a:moveTo>
                    <a:pt x="236" y="94"/>
                  </a:moveTo>
                  <a:cubicBezTo>
                    <a:pt x="237" y="98"/>
                    <a:pt x="238" y="101"/>
                    <a:pt x="239" y="105"/>
                  </a:cubicBezTo>
                  <a:cubicBezTo>
                    <a:pt x="239" y="104"/>
                    <a:pt x="239" y="103"/>
                    <a:pt x="238" y="103"/>
                  </a:cubicBezTo>
                  <a:cubicBezTo>
                    <a:pt x="238" y="100"/>
                    <a:pt x="237" y="97"/>
                    <a:pt x="236" y="94"/>
                  </a:cubicBezTo>
                  <a:close/>
                  <a:moveTo>
                    <a:pt x="239" y="156"/>
                  </a:moveTo>
                  <a:cubicBezTo>
                    <a:pt x="239" y="156"/>
                    <a:pt x="239" y="155"/>
                    <a:pt x="240" y="155"/>
                  </a:cubicBezTo>
                  <a:cubicBezTo>
                    <a:pt x="240" y="156"/>
                    <a:pt x="239" y="157"/>
                    <a:pt x="239" y="158"/>
                  </a:cubicBezTo>
                  <a:cubicBezTo>
                    <a:pt x="239" y="158"/>
                    <a:pt x="239" y="159"/>
                    <a:pt x="238" y="160"/>
                  </a:cubicBezTo>
                  <a:cubicBezTo>
                    <a:pt x="239" y="158"/>
                    <a:pt x="239" y="157"/>
                    <a:pt x="239" y="156"/>
                  </a:cubicBezTo>
                  <a:close/>
                  <a:moveTo>
                    <a:pt x="239" y="153"/>
                  </a:moveTo>
                  <a:cubicBezTo>
                    <a:pt x="239" y="151"/>
                    <a:pt x="239" y="150"/>
                    <a:pt x="240" y="148"/>
                  </a:cubicBezTo>
                  <a:cubicBezTo>
                    <a:pt x="241" y="140"/>
                    <a:pt x="241" y="132"/>
                    <a:pt x="241" y="124"/>
                  </a:cubicBezTo>
                  <a:cubicBezTo>
                    <a:pt x="241" y="124"/>
                    <a:pt x="242" y="125"/>
                    <a:pt x="242" y="126"/>
                  </a:cubicBezTo>
                  <a:cubicBezTo>
                    <a:pt x="242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27"/>
                    <a:pt x="243" y="127"/>
                    <a:pt x="243" y="127"/>
                  </a:cubicBezTo>
                  <a:cubicBezTo>
                    <a:pt x="243" y="136"/>
                    <a:pt x="242" y="144"/>
                    <a:pt x="240" y="153"/>
                  </a:cubicBezTo>
                  <a:cubicBezTo>
                    <a:pt x="240" y="153"/>
                    <a:pt x="240" y="153"/>
                    <a:pt x="240" y="153"/>
                  </a:cubicBezTo>
                  <a:cubicBezTo>
                    <a:pt x="240" y="153"/>
                    <a:pt x="239" y="153"/>
                    <a:pt x="239" y="153"/>
                  </a:cubicBezTo>
                  <a:close/>
                  <a:moveTo>
                    <a:pt x="244" y="139"/>
                  </a:moveTo>
                  <a:cubicBezTo>
                    <a:pt x="245" y="141"/>
                    <a:pt x="245" y="143"/>
                    <a:pt x="245" y="145"/>
                  </a:cubicBezTo>
                  <a:cubicBezTo>
                    <a:pt x="245" y="146"/>
                    <a:pt x="245" y="147"/>
                    <a:pt x="244" y="148"/>
                  </a:cubicBezTo>
                  <a:cubicBezTo>
                    <a:pt x="244" y="148"/>
                    <a:pt x="244" y="148"/>
                    <a:pt x="244" y="148"/>
                  </a:cubicBezTo>
                  <a:cubicBezTo>
                    <a:pt x="244" y="150"/>
                    <a:pt x="243" y="151"/>
                    <a:pt x="243" y="153"/>
                  </a:cubicBezTo>
                  <a:cubicBezTo>
                    <a:pt x="243" y="155"/>
                    <a:pt x="242" y="156"/>
                    <a:pt x="242" y="158"/>
                  </a:cubicBezTo>
                  <a:cubicBezTo>
                    <a:pt x="243" y="152"/>
                    <a:pt x="244" y="145"/>
                    <a:pt x="244" y="139"/>
                  </a:cubicBezTo>
                  <a:close/>
                  <a:moveTo>
                    <a:pt x="245" y="135"/>
                  </a:moveTo>
                  <a:cubicBezTo>
                    <a:pt x="245" y="132"/>
                    <a:pt x="245" y="129"/>
                    <a:pt x="245" y="126"/>
                  </a:cubicBezTo>
                  <a:cubicBezTo>
                    <a:pt x="245" y="126"/>
                    <a:pt x="245" y="126"/>
                    <a:pt x="245" y="127"/>
                  </a:cubicBezTo>
                  <a:cubicBezTo>
                    <a:pt x="245" y="127"/>
                    <a:pt x="245" y="127"/>
                    <a:pt x="246" y="127"/>
                  </a:cubicBezTo>
                  <a:cubicBezTo>
                    <a:pt x="246" y="131"/>
                    <a:pt x="246" y="135"/>
                    <a:pt x="246" y="140"/>
                  </a:cubicBezTo>
                  <a:cubicBezTo>
                    <a:pt x="246" y="138"/>
                    <a:pt x="245" y="137"/>
                    <a:pt x="245" y="136"/>
                  </a:cubicBezTo>
                  <a:cubicBezTo>
                    <a:pt x="245" y="135"/>
                    <a:pt x="245" y="135"/>
                    <a:pt x="245" y="135"/>
                  </a:cubicBezTo>
                  <a:close/>
                  <a:moveTo>
                    <a:pt x="245" y="95"/>
                  </a:moveTo>
                  <a:cubicBezTo>
                    <a:pt x="247" y="99"/>
                    <a:pt x="248" y="103"/>
                    <a:pt x="248" y="107"/>
                  </a:cubicBezTo>
                  <a:cubicBezTo>
                    <a:pt x="248" y="103"/>
                    <a:pt x="246" y="99"/>
                    <a:pt x="245" y="95"/>
                  </a:cubicBezTo>
                  <a:close/>
                  <a:moveTo>
                    <a:pt x="247" y="129"/>
                  </a:moveTo>
                  <a:cubicBezTo>
                    <a:pt x="247" y="129"/>
                    <a:pt x="247" y="129"/>
                    <a:pt x="248" y="128"/>
                  </a:cubicBezTo>
                  <a:cubicBezTo>
                    <a:pt x="247" y="130"/>
                    <a:pt x="247" y="132"/>
                    <a:pt x="247" y="133"/>
                  </a:cubicBezTo>
                  <a:cubicBezTo>
                    <a:pt x="247" y="132"/>
                    <a:pt x="247" y="130"/>
                    <a:pt x="247" y="129"/>
                  </a:cubicBezTo>
                  <a:close/>
                  <a:moveTo>
                    <a:pt x="247" y="123"/>
                  </a:moveTo>
                  <a:cubicBezTo>
                    <a:pt x="247" y="120"/>
                    <a:pt x="247" y="116"/>
                    <a:pt x="247" y="112"/>
                  </a:cubicBezTo>
                  <a:cubicBezTo>
                    <a:pt x="248" y="114"/>
                    <a:pt x="248" y="117"/>
                    <a:pt x="249" y="119"/>
                  </a:cubicBezTo>
                  <a:cubicBezTo>
                    <a:pt x="248" y="122"/>
                    <a:pt x="248" y="125"/>
                    <a:pt x="248" y="127"/>
                  </a:cubicBezTo>
                  <a:cubicBezTo>
                    <a:pt x="248" y="126"/>
                    <a:pt x="247" y="125"/>
                    <a:pt x="247" y="123"/>
                  </a:cubicBezTo>
                  <a:close/>
                  <a:moveTo>
                    <a:pt x="225" y="50"/>
                  </a:moveTo>
                  <a:cubicBezTo>
                    <a:pt x="223" y="47"/>
                    <a:pt x="220" y="45"/>
                    <a:pt x="218" y="42"/>
                  </a:cubicBezTo>
                  <a:cubicBezTo>
                    <a:pt x="218" y="42"/>
                    <a:pt x="217" y="42"/>
                    <a:pt x="217" y="43"/>
                  </a:cubicBezTo>
                  <a:cubicBezTo>
                    <a:pt x="216" y="41"/>
                    <a:pt x="215" y="40"/>
                    <a:pt x="213" y="39"/>
                  </a:cubicBezTo>
                  <a:cubicBezTo>
                    <a:pt x="213" y="38"/>
                    <a:pt x="212" y="39"/>
                    <a:pt x="212" y="39"/>
                  </a:cubicBezTo>
                  <a:cubicBezTo>
                    <a:pt x="211" y="39"/>
                    <a:pt x="211" y="38"/>
                    <a:pt x="211" y="38"/>
                  </a:cubicBezTo>
                  <a:cubicBezTo>
                    <a:pt x="211" y="38"/>
                    <a:pt x="211" y="37"/>
                    <a:pt x="211" y="37"/>
                  </a:cubicBezTo>
                  <a:cubicBezTo>
                    <a:pt x="210" y="36"/>
                    <a:pt x="208" y="34"/>
                    <a:pt x="207" y="33"/>
                  </a:cubicBezTo>
                  <a:cubicBezTo>
                    <a:pt x="204" y="29"/>
                    <a:pt x="200" y="26"/>
                    <a:pt x="195" y="24"/>
                  </a:cubicBezTo>
                  <a:cubicBezTo>
                    <a:pt x="190" y="20"/>
                    <a:pt x="184" y="17"/>
                    <a:pt x="179" y="13"/>
                  </a:cubicBezTo>
                  <a:cubicBezTo>
                    <a:pt x="192" y="19"/>
                    <a:pt x="204" y="28"/>
                    <a:pt x="215" y="38"/>
                  </a:cubicBezTo>
                  <a:cubicBezTo>
                    <a:pt x="219" y="42"/>
                    <a:pt x="222" y="46"/>
                    <a:pt x="225" y="50"/>
                  </a:cubicBezTo>
                  <a:close/>
                  <a:moveTo>
                    <a:pt x="178" y="13"/>
                  </a:moveTo>
                  <a:cubicBezTo>
                    <a:pt x="178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7" y="13"/>
                  </a:cubicBezTo>
                  <a:cubicBezTo>
                    <a:pt x="177" y="13"/>
                    <a:pt x="177" y="13"/>
                    <a:pt x="176" y="13"/>
                  </a:cubicBezTo>
                  <a:cubicBezTo>
                    <a:pt x="176" y="12"/>
                    <a:pt x="175" y="12"/>
                    <a:pt x="175" y="12"/>
                  </a:cubicBezTo>
                  <a:cubicBezTo>
                    <a:pt x="174" y="12"/>
                    <a:pt x="174" y="11"/>
                    <a:pt x="173" y="11"/>
                  </a:cubicBezTo>
                  <a:cubicBezTo>
                    <a:pt x="175" y="11"/>
                    <a:pt x="176" y="12"/>
                    <a:pt x="178" y="13"/>
                  </a:cubicBezTo>
                  <a:close/>
                  <a:moveTo>
                    <a:pt x="128" y="2"/>
                  </a:moveTo>
                  <a:cubicBezTo>
                    <a:pt x="124" y="2"/>
                    <a:pt x="120" y="2"/>
                    <a:pt x="116" y="3"/>
                  </a:cubicBezTo>
                  <a:cubicBezTo>
                    <a:pt x="114" y="3"/>
                    <a:pt x="112" y="3"/>
                    <a:pt x="110" y="3"/>
                  </a:cubicBezTo>
                  <a:cubicBezTo>
                    <a:pt x="116" y="2"/>
                    <a:pt x="121" y="2"/>
                    <a:pt x="126" y="2"/>
                  </a:cubicBezTo>
                  <a:cubicBezTo>
                    <a:pt x="127" y="2"/>
                    <a:pt x="127" y="2"/>
                    <a:pt x="128" y="2"/>
                  </a:cubicBezTo>
                  <a:close/>
                  <a:moveTo>
                    <a:pt x="8" y="87"/>
                  </a:moveTo>
                  <a:cubicBezTo>
                    <a:pt x="9" y="86"/>
                    <a:pt x="10" y="84"/>
                    <a:pt x="11" y="83"/>
                  </a:cubicBezTo>
                  <a:cubicBezTo>
                    <a:pt x="13" y="82"/>
                    <a:pt x="14" y="81"/>
                    <a:pt x="15" y="79"/>
                  </a:cubicBezTo>
                  <a:cubicBezTo>
                    <a:pt x="16" y="79"/>
                    <a:pt x="15" y="79"/>
                    <a:pt x="15" y="79"/>
                  </a:cubicBezTo>
                  <a:cubicBezTo>
                    <a:pt x="14" y="79"/>
                    <a:pt x="14" y="80"/>
                    <a:pt x="13" y="81"/>
                  </a:cubicBezTo>
                  <a:cubicBezTo>
                    <a:pt x="12" y="81"/>
                    <a:pt x="12" y="82"/>
                    <a:pt x="12" y="82"/>
                  </a:cubicBezTo>
                  <a:cubicBezTo>
                    <a:pt x="14" y="78"/>
                    <a:pt x="17" y="75"/>
                    <a:pt x="19" y="71"/>
                  </a:cubicBezTo>
                  <a:cubicBezTo>
                    <a:pt x="20" y="71"/>
                    <a:pt x="20" y="71"/>
                    <a:pt x="20" y="71"/>
                  </a:cubicBezTo>
                  <a:cubicBezTo>
                    <a:pt x="19" y="73"/>
                    <a:pt x="19" y="74"/>
                    <a:pt x="18" y="75"/>
                  </a:cubicBezTo>
                  <a:cubicBezTo>
                    <a:pt x="17" y="77"/>
                    <a:pt x="17" y="78"/>
                    <a:pt x="16" y="79"/>
                  </a:cubicBezTo>
                  <a:cubicBezTo>
                    <a:pt x="13" y="83"/>
                    <a:pt x="10" y="87"/>
                    <a:pt x="7" y="92"/>
                  </a:cubicBezTo>
                  <a:cubicBezTo>
                    <a:pt x="7" y="90"/>
                    <a:pt x="8" y="89"/>
                    <a:pt x="8" y="87"/>
                  </a:cubicBezTo>
                  <a:close/>
                  <a:moveTo>
                    <a:pt x="8" y="166"/>
                  </a:moveTo>
                  <a:cubicBezTo>
                    <a:pt x="9" y="168"/>
                    <a:pt x="10" y="170"/>
                    <a:pt x="11" y="173"/>
                  </a:cubicBezTo>
                  <a:cubicBezTo>
                    <a:pt x="11" y="173"/>
                    <a:pt x="11" y="173"/>
                    <a:pt x="11" y="173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3" y="177"/>
                    <a:pt x="15" y="181"/>
                    <a:pt x="17" y="184"/>
                  </a:cubicBezTo>
                  <a:cubicBezTo>
                    <a:pt x="16" y="183"/>
                    <a:pt x="15" y="182"/>
                    <a:pt x="14" y="180"/>
                  </a:cubicBezTo>
                  <a:cubicBezTo>
                    <a:pt x="11" y="176"/>
                    <a:pt x="9" y="171"/>
                    <a:pt x="8" y="166"/>
                  </a:cubicBezTo>
                  <a:close/>
                  <a:moveTo>
                    <a:pt x="17" y="188"/>
                  </a:moveTo>
                  <a:cubicBezTo>
                    <a:pt x="19" y="189"/>
                    <a:pt x="20" y="191"/>
                    <a:pt x="21" y="192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22" y="193"/>
                    <a:pt x="23" y="194"/>
                    <a:pt x="23" y="195"/>
                  </a:cubicBezTo>
                  <a:cubicBezTo>
                    <a:pt x="24" y="195"/>
                    <a:pt x="24" y="195"/>
                    <a:pt x="24" y="195"/>
                  </a:cubicBezTo>
                  <a:cubicBezTo>
                    <a:pt x="24" y="195"/>
                    <a:pt x="24" y="195"/>
                    <a:pt x="24" y="196"/>
                  </a:cubicBezTo>
                  <a:cubicBezTo>
                    <a:pt x="24" y="196"/>
                    <a:pt x="25" y="197"/>
                    <a:pt x="25" y="197"/>
                  </a:cubicBezTo>
                  <a:cubicBezTo>
                    <a:pt x="28" y="200"/>
                    <a:pt x="30" y="203"/>
                    <a:pt x="33" y="206"/>
                  </a:cubicBezTo>
                  <a:cubicBezTo>
                    <a:pt x="32" y="206"/>
                    <a:pt x="32" y="207"/>
                    <a:pt x="32" y="207"/>
                  </a:cubicBezTo>
                  <a:cubicBezTo>
                    <a:pt x="33" y="209"/>
                    <a:pt x="35" y="210"/>
                    <a:pt x="36" y="211"/>
                  </a:cubicBezTo>
                  <a:cubicBezTo>
                    <a:pt x="36" y="211"/>
                    <a:pt x="36" y="211"/>
                    <a:pt x="36" y="212"/>
                  </a:cubicBezTo>
                  <a:cubicBezTo>
                    <a:pt x="40" y="216"/>
                    <a:pt x="43" y="220"/>
                    <a:pt x="47" y="223"/>
                  </a:cubicBezTo>
                  <a:cubicBezTo>
                    <a:pt x="44" y="221"/>
                    <a:pt x="41" y="218"/>
                    <a:pt x="38" y="215"/>
                  </a:cubicBezTo>
                  <a:cubicBezTo>
                    <a:pt x="30" y="207"/>
                    <a:pt x="23" y="198"/>
                    <a:pt x="17" y="188"/>
                  </a:cubicBezTo>
                  <a:close/>
                  <a:moveTo>
                    <a:pt x="94" y="245"/>
                  </a:moveTo>
                  <a:cubicBezTo>
                    <a:pt x="95" y="246"/>
                    <a:pt x="96" y="246"/>
                    <a:pt x="97" y="246"/>
                  </a:cubicBezTo>
                  <a:cubicBezTo>
                    <a:pt x="97" y="246"/>
                    <a:pt x="97" y="247"/>
                    <a:pt x="97" y="247"/>
                  </a:cubicBezTo>
                  <a:cubicBezTo>
                    <a:pt x="100" y="248"/>
                    <a:pt x="102" y="248"/>
                    <a:pt x="105" y="249"/>
                  </a:cubicBezTo>
                  <a:cubicBezTo>
                    <a:pt x="105" y="249"/>
                    <a:pt x="105" y="249"/>
                    <a:pt x="105" y="248"/>
                  </a:cubicBezTo>
                  <a:cubicBezTo>
                    <a:pt x="109" y="249"/>
                    <a:pt x="112" y="249"/>
                    <a:pt x="116" y="249"/>
                  </a:cubicBezTo>
                  <a:cubicBezTo>
                    <a:pt x="115" y="250"/>
                    <a:pt x="116" y="250"/>
                    <a:pt x="116" y="250"/>
                  </a:cubicBezTo>
                  <a:cubicBezTo>
                    <a:pt x="119" y="251"/>
                    <a:pt x="121" y="251"/>
                    <a:pt x="123" y="251"/>
                  </a:cubicBezTo>
                  <a:cubicBezTo>
                    <a:pt x="111" y="251"/>
                    <a:pt x="99" y="249"/>
                    <a:pt x="88" y="245"/>
                  </a:cubicBezTo>
                  <a:cubicBezTo>
                    <a:pt x="90" y="245"/>
                    <a:pt x="92" y="245"/>
                    <a:pt x="94" y="245"/>
                  </a:cubicBezTo>
                  <a:close/>
                  <a:moveTo>
                    <a:pt x="135" y="251"/>
                  </a:moveTo>
                  <a:cubicBezTo>
                    <a:pt x="140" y="250"/>
                    <a:pt x="145" y="249"/>
                    <a:pt x="150" y="248"/>
                  </a:cubicBezTo>
                  <a:cubicBezTo>
                    <a:pt x="151" y="248"/>
                    <a:pt x="150" y="247"/>
                    <a:pt x="150" y="247"/>
                  </a:cubicBezTo>
                  <a:cubicBezTo>
                    <a:pt x="142" y="249"/>
                    <a:pt x="134" y="250"/>
                    <a:pt x="127" y="250"/>
                  </a:cubicBezTo>
                  <a:cubicBezTo>
                    <a:pt x="127" y="250"/>
                    <a:pt x="126" y="249"/>
                    <a:pt x="126" y="249"/>
                  </a:cubicBezTo>
                  <a:cubicBezTo>
                    <a:pt x="120" y="248"/>
                    <a:pt x="114" y="248"/>
                    <a:pt x="108" y="248"/>
                  </a:cubicBezTo>
                  <a:cubicBezTo>
                    <a:pt x="108" y="247"/>
                    <a:pt x="108" y="247"/>
                    <a:pt x="108" y="247"/>
                  </a:cubicBezTo>
                  <a:cubicBezTo>
                    <a:pt x="110" y="247"/>
                    <a:pt x="113" y="247"/>
                    <a:pt x="115" y="247"/>
                  </a:cubicBezTo>
                  <a:cubicBezTo>
                    <a:pt x="115" y="247"/>
                    <a:pt x="115" y="247"/>
                    <a:pt x="115" y="246"/>
                  </a:cubicBezTo>
                  <a:cubicBezTo>
                    <a:pt x="117" y="246"/>
                    <a:pt x="118" y="247"/>
                    <a:pt x="119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0" y="247"/>
                    <a:pt x="120" y="247"/>
                    <a:pt x="120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1" y="247"/>
                    <a:pt x="121" y="247"/>
                    <a:pt x="121" y="247"/>
                  </a:cubicBezTo>
                  <a:cubicBezTo>
                    <a:pt x="122" y="247"/>
                    <a:pt x="122" y="247"/>
                    <a:pt x="122" y="247"/>
                  </a:cubicBezTo>
                  <a:cubicBezTo>
                    <a:pt x="123" y="247"/>
                    <a:pt x="125" y="247"/>
                    <a:pt x="126" y="248"/>
                  </a:cubicBezTo>
                  <a:cubicBezTo>
                    <a:pt x="126" y="248"/>
                    <a:pt x="126" y="248"/>
                    <a:pt x="127" y="248"/>
                  </a:cubicBezTo>
                  <a:cubicBezTo>
                    <a:pt x="136" y="248"/>
                    <a:pt x="144" y="247"/>
                    <a:pt x="153" y="246"/>
                  </a:cubicBezTo>
                  <a:cubicBezTo>
                    <a:pt x="153" y="246"/>
                    <a:pt x="153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4" y="246"/>
                    <a:pt x="154" y="246"/>
                    <a:pt x="154" y="246"/>
                  </a:cubicBezTo>
                  <a:cubicBezTo>
                    <a:pt x="155" y="246"/>
                    <a:pt x="156" y="246"/>
                    <a:pt x="157" y="245"/>
                  </a:cubicBezTo>
                  <a:cubicBezTo>
                    <a:pt x="157" y="246"/>
                    <a:pt x="158" y="246"/>
                    <a:pt x="159" y="246"/>
                  </a:cubicBezTo>
                  <a:cubicBezTo>
                    <a:pt x="160" y="246"/>
                    <a:pt x="161" y="245"/>
                    <a:pt x="162" y="244"/>
                  </a:cubicBezTo>
                  <a:cubicBezTo>
                    <a:pt x="164" y="244"/>
                    <a:pt x="165" y="243"/>
                    <a:pt x="166" y="243"/>
                  </a:cubicBezTo>
                  <a:cubicBezTo>
                    <a:pt x="168" y="242"/>
                    <a:pt x="170" y="242"/>
                    <a:pt x="171" y="241"/>
                  </a:cubicBezTo>
                  <a:cubicBezTo>
                    <a:pt x="172" y="241"/>
                    <a:pt x="174" y="240"/>
                    <a:pt x="175" y="240"/>
                  </a:cubicBezTo>
                  <a:cubicBezTo>
                    <a:pt x="177" y="239"/>
                    <a:pt x="178" y="238"/>
                    <a:pt x="180" y="238"/>
                  </a:cubicBezTo>
                  <a:cubicBezTo>
                    <a:pt x="180" y="238"/>
                    <a:pt x="180" y="238"/>
                    <a:pt x="181" y="238"/>
                  </a:cubicBezTo>
                  <a:cubicBezTo>
                    <a:pt x="184" y="236"/>
                    <a:pt x="188" y="234"/>
                    <a:pt x="191" y="232"/>
                  </a:cubicBezTo>
                  <a:cubicBezTo>
                    <a:pt x="192" y="231"/>
                    <a:pt x="191" y="230"/>
                    <a:pt x="190" y="231"/>
                  </a:cubicBezTo>
                  <a:cubicBezTo>
                    <a:pt x="193" y="229"/>
                    <a:pt x="195" y="228"/>
                    <a:pt x="197" y="226"/>
                  </a:cubicBezTo>
                  <a:cubicBezTo>
                    <a:pt x="197" y="226"/>
                    <a:pt x="197" y="226"/>
                    <a:pt x="197" y="226"/>
                  </a:cubicBezTo>
                  <a:cubicBezTo>
                    <a:pt x="198" y="225"/>
                    <a:pt x="199" y="225"/>
                    <a:pt x="200" y="224"/>
                  </a:cubicBezTo>
                  <a:cubicBezTo>
                    <a:pt x="200" y="223"/>
                    <a:pt x="201" y="223"/>
                    <a:pt x="201" y="223"/>
                  </a:cubicBezTo>
                  <a:cubicBezTo>
                    <a:pt x="203" y="221"/>
                    <a:pt x="205" y="220"/>
                    <a:pt x="207" y="218"/>
                  </a:cubicBezTo>
                  <a:cubicBezTo>
                    <a:pt x="207" y="218"/>
                    <a:pt x="207" y="218"/>
                    <a:pt x="208" y="218"/>
                  </a:cubicBezTo>
                  <a:cubicBezTo>
                    <a:pt x="207" y="218"/>
                    <a:pt x="207" y="219"/>
                    <a:pt x="206" y="220"/>
                  </a:cubicBezTo>
                  <a:cubicBezTo>
                    <a:pt x="206" y="220"/>
                    <a:pt x="207" y="221"/>
                    <a:pt x="207" y="221"/>
                  </a:cubicBezTo>
                  <a:cubicBezTo>
                    <a:pt x="208" y="220"/>
                    <a:pt x="209" y="219"/>
                    <a:pt x="210" y="218"/>
                  </a:cubicBezTo>
                  <a:cubicBezTo>
                    <a:pt x="210" y="218"/>
                    <a:pt x="211" y="219"/>
                    <a:pt x="211" y="219"/>
                  </a:cubicBezTo>
                  <a:cubicBezTo>
                    <a:pt x="190" y="237"/>
                    <a:pt x="163" y="249"/>
                    <a:pt x="135" y="251"/>
                  </a:cubicBezTo>
                  <a:close/>
                  <a:moveTo>
                    <a:pt x="215" y="215"/>
                  </a:moveTo>
                  <a:cubicBezTo>
                    <a:pt x="214" y="215"/>
                    <a:pt x="214" y="215"/>
                    <a:pt x="214" y="216"/>
                  </a:cubicBezTo>
                  <a:cubicBezTo>
                    <a:pt x="214" y="215"/>
                    <a:pt x="215" y="214"/>
                    <a:pt x="216" y="213"/>
                  </a:cubicBezTo>
                  <a:cubicBezTo>
                    <a:pt x="220" y="209"/>
                    <a:pt x="224" y="203"/>
                    <a:pt x="227" y="197"/>
                  </a:cubicBezTo>
                  <a:cubicBezTo>
                    <a:pt x="229" y="196"/>
                    <a:pt x="230" y="195"/>
                    <a:pt x="231" y="194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29" y="193"/>
                    <a:pt x="228" y="193"/>
                    <a:pt x="227" y="194"/>
                  </a:cubicBezTo>
                  <a:cubicBezTo>
                    <a:pt x="227" y="193"/>
                    <a:pt x="227" y="193"/>
                    <a:pt x="227" y="193"/>
                  </a:cubicBezTo>
                  <a:cubicBezTo>
                    <a:pt x="227" y="193"/>
                    <a:pt x="228" y="193"/>
                    <a:pt x="228" y="193"/>
                  </a:cubicBezTo>
                  <a:cubicBezTo>
                    <a:pt x="230" y="192"/>
                    <a:pt x="231" y="190"/>
                    <a:pt x="232" y="188"/>
                  </a:cubicBezTo>
                  <a:cubicBezTo>
                    <a:pt x="232" y="188"/>
                    <a:pt x="232" y="188"/>
                    <a:pt x="233" y="188"/>
                  </a:cubicBezTo>
                  <a:cubicBezTo>
                    <a:pt x="233" y="188"/>
                    <a:pt x="233" y="188"/>
                    <a:pt x="233" y="188"/>
                  </a:cubicBezTo>
                  <a:cubicBezTo>
                    <a:pt x="234" y="187"/>
                    <a:pt x="234" y="185"/>
                    <a:pt x="235" y="184"/>
                  </a:cubicBezTo>
                  <a:cubicBezTo>
                    <a:pt x="242" y="175"/>
                    <a:pt x="246" y="164"/>
                    <a:pt x="246" y="153"/>
                  </a:cubicBezTo>
                  <a:cubicBezTo>
                    <a:pt x="246" y="152"/>
                    <a:pt x="246" y="151"/>
                    <a:pt x="246" y="150"/>
                  </a:cubicBezTo>
                  <a:cubicBezTo>
                    <a:pt x="248" y="145"/>
                    <a:pt x="248" y="140"/>
                    <a:pt x="248" y="134"/>
                  </a:cubicBezTo>
                  <a:cubicBezTo>
                    <a:pt x="249" y="132"/>
                    <a:pt x="249" y="129"/>
                    <a:pt x="250" y="126"/>
                  </a:cubicBezTo>
                  <a:cubicBezTo>
                    <a:pt x="250" y="128"/>
                    <a:pt x="250" y="131"/>
                    <a:pt x="250" y="133"/>
                  </a:cubicBezTo>
                  <a:cubicBezTo>
                    <a:pt x="250" y="134"/>
                    <a:pt x="251" y="134"/>
                    <a:pt x="252" y="133"/>
                  </a:cubicBezTo>
                  <a:cubicBezTo>
                    <a:pt x="250" y="164"/>
                    <a:pt x="237" y="193"/>
                    <a:pt x="215" y="215"/>
                  </a:cubicBezTo>
                  <a:close/>
                </a:path>
              </a:pathLst>
            </a:custGeom>
            <a:solidFill>
              <a:srgbClr val="5C9BEB"/>
            </a:solidFill>
            <a:ln>
              <a:noFill/>
            </a:ln>
          </p:spPr>
          <p:txBody>
            <a:bodyPr lIns="0" tIns="0" rIns="0" bIns="0" anchor="ctr"/>
            <a:lstStyle>
              <a:lvl1pPr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 fontAlgn="base"/>
              <a:r>
                <a:rPr lang="zh-CN" altLang="en-US" sz="3200" b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一</a:t>
              </a:r>
              <a:endParaRPr lang="zh-CN" altLang="en-US" sz="3600" strike="noStrike" noProof="1" dirty="0">
                <a:solidFill>
                  <a:schemeClr val="accent2">
                    <a:lumMod val="20000"/>
                    <a:lumOff val="8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2" name="Text Box 23"/>
          <p:cNvSpPr txBox="1"/>
          <p:nvPr/>
        </p:nvSpPr>
        <p:spPr>
          <a:xfrm>
            <a:off x="457200" y="467360"/>
            <a:ext cx="83146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en-US" altLang="zh-CN" sz="2800" b="1" dirty="0">
                <a:latin typeface="Times New Roman" panose="02020603050405020304" pitchFamily="18" charset="0"/>
              </a:rPr>
              <a:t>2.</a:t>
            </a:r>
            <a:r>
              <a:rPr lang="zh-CN" altLang="x-none" sz="2800" b="1" dirty="0">
                <a:latin typeface="Times New Roman" panose="02020603050405020304" pitchFamily="18" charset="0"/>
                <a:sym typeface="+mn-ea"/>
              </a:rPr>
              <a:t>移动</a:t>
            </a:r>
            <a:r>
              <a:rPr lang="zh-CN" altLang="x-none" sz="2800" b="1" dirty="0">
                <a:latin typeface="Times New Roman" panose="02020603050405020304" pitchFamily="18" charset="0"/>
              </a:rPr>
              <a:t>小数点的位置，小数的大小会发生什么变化？</a:t>
            </a:r>
            <a:endParaRPr lang="zh-CN" altLang="x-none" sz="2800" b="1" dirty="0">
              <a:latin typeface="Times New Roman" panose="02020603050405020304" pitchFamily="18" charset="0"/>
            </a:endParaRPr>
          </a:p>
        </p:txBody>
      </p:sp>
      <p:sp>
        <p:nvSpPr>
          <p:cNvPr id="7" name="Text Box 8"/>
          <p:cNvSpPr txBox="1"/>
          <p:nvPr/>
        </p:nvSpPr>
        <p:spPr>
          <a:xfrm>
            <a:off x="2831783" y="1237298"/>
            <a:ext cx="25908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0.00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米</a:t>
            </a:r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毫米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9"/>
          <p:cNvSpPr txBox="1"/>
          <p:nvPr/>
        </p:nvSpPr>
        <p:spPr>
          <a:xfrm>
            <a:off x="2970530" y="1840548"/>
            <a:ext cx="125920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/>
          <p:nvPr/>
        </p:nvSpPr>
        <p:spPr>
          <a:xfrm>
            <a:off x="3114040" y="2443798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/>
          <p:cNvSpPr txBox="1"/>
          <p:nvPr/>
        </p:nvSpPr>
        <p:spPr>
          <a:xfrm>
            <a:off x="3439478" y="2991168"/>
            <a:ext cx="7200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2"/>
          <p:cNvSpPr txBox="1"/>
          <p:nvPr/>
        </p:nvSpPr>
        <p:spPr>
          <a:xfrm>
            <a:off x="3962083" y="1867535"/>
            <a:ext cx="16109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毫米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3"/>
          <p:cNvSpPr txBox="1"/>
          <p:nvPr/>
        </p:nvSpPr>
        <p:spPr>
          <a:xfrm>
            <a:off x="3962083" y="2429510"/>
            <a:ext cx="17887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毫米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4"/>
          <p:cNvSpPr txBox="1"/>
          <p:nvPr/>
        </p:nvSpPr>
        <p:spPr>
          <a:xfrm>
            <a:off x="3962400" y="2991485"/>
            <a:ext cx="19665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r>
              <a:rPr lang="zh-CN" altLang="x-non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毫米</a:t>
            </a:r>
            <a:endParaRPr lang="zh-CN" alt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18"/>
          <p:cNvSpPr/>
          <p:nvPr/>
        </p:nvSpPr>
        <p:spPr>
          <a:xfrm flipH="1">
            <a:off x="2612390" y="1334135"/>
            <a:ext cx="1588" cy="2070100"/>
          </a:xfrm>
          <a:prstGeom prst="line">
            <a:avLst/>
          </a:prstGeom>
          <a:ln w="508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18" name="Text Box 19"/>
          <p:cNvSpPr txBox="1"/>
          <p:nvPr/>
        </p:nvSpPr>
        <p:spPr>
          <a:xfrm>
            <a:off x="1926590" y="1341438"/>
            <a:ext cx="551815" cy="192786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r>
              <a:rPr lang="zh-CN" altLang="x-none" sz="2400" b="1" dirty="0">
                <a:solidFill>
                  <a:srgbClr val="3333FF"/>
                </a:solidFill>
                <a:latin typeface="Times New Roman" panose="02020603050405020304" pitchFamily="18" charset="0"/>
                <a:ea typeface="楷体" panose="02010609060101010101" charset="-122"/>
              </a:rPr>
              <a:t>从上往下观察</a:t>
            </a:r>
            <a:endParaRPr lang="zh-CN" altLang="x-none" sz="2400" b="1" dirty="0">
              <a:solidFill>
                <a:srgbClr val="3333FF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30" name="Line 18"/>
          <p:cNvSpPr/>
          <p:nvPr/>
        </p:nvSpPr>
        <p:spPr>
          <a:xfrm rot="10800000" flipH="1">
            <a:off x="6139815" y="1234440"/>
            <a:ext cx="1588" cy="2070100"/>
          </a:xfrm>
          <a:prstGeom prst="line">
            <a:avLst/>
          </a:prstGeom>
          <a:ln w="508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31" name="Text Box 19"/>
          <p:cNvSpPr txBox="1"/>
          <p:nvPr/>
        </p:nvSpPr>
        <p:spPr>
          <a:xfrm>
            <a:off x="6207125" y="1305878"/>
            <a:ext cx="551815" cy="1927860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r>
              <a:rPr lang="zh-CN" altLang="x-none" sz="2400" b="1" dirty="0">
                <a:solidFill>
                  <a:srgbClr val="3333FF"/>
                </a:solidFill>
                <a:latin typeface="Times New Roman" panose="02020603050405020304" pitchFamily="18" charset="0"/>
                <a:ea typeface="楷体" panose="02010609060101010101" charset="-122"/>
              </a:rPr>
              <a:t>从下往上观察</a:t>
            </a:r>
            <a:endParaRPr lang="zh-CN" altLang="x-none" sz="2400" b="1" dirty="0">
              <a:solidFill>
                <a:srgbClr val="3333FF"/>
              </a:solidFill>
              <a:latin typeface="Times New Roman" panose="02020603050405020304" pitchFamily="18" charset="0"/>
              <a:ea typeface="楷体" panose="02010609060101010101" charset="-122"/>
            </a:endParaRPr>
          </a:p>
        </p:txBody>
      </p:sp>
      <p:sp>
        <p:nvSpPr>
          <p:cNvPr id="41" name="Text Box 23"/>
          <p:cNvSpPr txBox="1"/>
          <p:nvPr/>
        </p:nvSpPr>
        <p:spPr>
          <a:xfrm>
            <a:off x="685800" y="3580765"/>
            <a:ext cx="80460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x-none" sz="2800" b="1" dirty="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小数点每向右移动一位，原数就扩大到它的</a:t>
            </a:r>
            <a:r>
              <a:rPr lang="en-US" altLang="zh-CN" sz="2800" b="1" dirty="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dirty="0">
                <a:solidFill>
                  <a:srgbClr val="00B0F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倍。</a:t>
            </a:r>
            <a:endParaRPr lang="zh-CN" altLang="en-US" sz="2800" b="1" dirty="0">
              <a:solidFill>
                <a:srgbClr val="00B0F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685800" y="4019550"/>
            <a:ext cx="7570470" cy="779780"/>
            <a:chOff x="1080" y="6330"/>
            <a:chExt cx="11922" cy="1228"/>
          </a:xfrm>
        </p:grpSpPr>
        <p:sp>
          <p:nvSpPr>
            <p:cNvPr id="22" name="Text Box 23"/>
            <p:cNvSpPr txBox="1"/>
            <p:nvPr/>
          </p:nvSpPr>
          <p:spPr>
            <a:xfrm>
              <a:off x="1080" y="6570"/>
              <a:ext cx="1192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zh-CN" altLang="x-none" sz="28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小数点每向左移动一位，原数就缩小到它的</a:t>
              </a:r>
              <a:r>
                <a:rPr lang="zh-CN" altLang="x-none" sz="2800" b="1" dirty="0">
                  <a:solidFill>
                    <a:srgbClr val="00B0F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。</a:t>
              </a:r>
              <a:endParaRPr lang="zh-CN" altLang="x-none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11760" y="6330"/>
              <a:ext cx="1052" cy="1228"/>
              <a:chOff x="11760" y="4410"/>
              <a:chExt cx="1052" cy="1228"/>
            </a:xfrm>
          </p:grpSpPr>
          <p:sp>
            <p:nvSpPr>
              <p:cNvPr id="2" name="文本框 1"/>
              <p:cNvSpPr txBox="1"/>
              <p:nvPr/>
            </p:nvSpPr>
            <p:spPr>
              <a:xfrm>
                <a:off x="11760" y="4410"/>
                <a:ext cx="1052" cy="1228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 1 </a:t>
                </a:r>
                <a:endParaRPr lang="en-US" altLang="zh-CN" sz="28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10</a:t>
                </a:r>
                <a:endParaRPr lang="en-US" altLang="zh-CN" sz="28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endParaRPr>
              </a:p>
            </p:txBody>
          </p:sp>
          <p:cxnSp>
            <p:nvCxnSpPr>
              <p:cNvPr id="3" name="直接连接符 2"/>
              <p:cNvCxnSpPr/>
              <p:nvPr/>
            </p:nvCxnSpPr>
            <p:spPr>
              <a:xfrm>
                <a:off x="11956" y="5010"/>
                <a:ext cx="480" cy="0"/>
              </a:xfrm>
              <a:prstGeom prst="line">
                <a:avLst/>
              </a:prstGeom>
              <a:ln w="19050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  <p:bldP spid="7" grpId="0"/>
      <p:bldP spid="11" grpId="0"/>
      <p:bldP spid="8" grpId="0"/>
      <p:bldP spid="9" grpId="0"/>
      <p:bldP spid="12" grpId="0"/>
      <p:bldP spid="13" grpId="0"/>
      <p:bldP spid="10" grpId="0"/>
      <p:bldP spid="18" grpId="0"/>
      <p:bldP spid="31" grpId="0"/>
      <p:bldP spid="41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  <p:tag name="KSO_WM_UNIT_PLACING_PICTURE_USER_VIEWPORT" val="{&quot;height&quot;:1620,&quot;width&quot;:6720}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  <p:tag name="KSO_WM_UNIT_PLACING_PICTURE_USER_VIEWPORT" val="{&quot;height&quot;:1620,&quot;width&quot;:6720}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  <p:tag name="KSO_WM_UNIT_PLACING_PICTURE_USER_VIEWPORT" val="{&quot;height&quot;:1620,&quot;width&quot;:6720}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MH" val="20170718120734"/>
  <p:tag name="MH_LIBRARY" val="GRAPHIC"/>
  <p:tag name="MH_TYPE" val="SubTitle"/>
  <p:tag name="MH_ORDER" val="1"/>
  <p:tag name="KSO_WM_BEAUTIFY_FLAG" val=""/>
</p:tagLst>
</file>

<file path=ppt/tags/tag58.xml><?xml version="1.0" encoding="utf-8"?>
<p:tagLst xmlns:p="http://schemas.openxmlformats.org/presentationml/2006/main">
  <p:tag name="MH" val="20170718120734"/>
  <p:tag name="MH_LIBRARY" val="GRAPHIC"/>
  <p:tag name="MH_TYPE" val="SubTitle"/>
  <p:tag name="MH_ORDER" val="1"/>
  <p:tag name="KSO_WM_BEAUTIFY_FLAG" val=""/>
</p:tagLst>
</file>

<file path=ppt/tags/tag59.xml><?xml version="1.0" encoding="utf-8"?>
<p:tagLst xmlns:p="http://schemas.openxmlformats.org/presentationml/2006/main">
  <p:tag name="MH" val="20170718120734"/>
  <p:tag name="MH_LIBRARY" val="GRAPHIC"/>
  <p:tag name="MH_TYPE" val="SubTitle"/>
  <p:tag name="MH_ORDER" val="1"/>
  <p:tag name="KSO_WM_BEAUTIFY_FLAG" val=""/>
</p:tagLst>
</file>

<file path=ppt/tags/tag6.xml><?xml version="1.0" encoding="utf-8"?>
<p:tagLst xmlns:p="http://schemas.openxmlformats.org/presentationml/2006/main">
  <p:tag name="KSO_WM_BEAUTIFY_FLAG" val=""/>
  <p:tag name="KSO_WM_UNIT_PLACING_PICTURE_USER_VIEWPORT" val="{&quot;height&quot;:1620,&quot;width&quot;:6720}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95.xml><?xml version="1.0" encoding="utf-8"?>
<p:tagLst xmlns:p="http://schemas.openxmlformats.org/presentationml/2006/main">
  <p:tag name="KSO_WPP_MARK_KEY" val="60e2b5b5-d694-4919-a093-0e4c343acad4"/>
  <p:tag name="COMMONDATA" val="eyJoZGlkIjoiMGIwODFkOTgzNTQzYjU1NzhjOTQ2MTRiZjFlNDExYTM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2033</Words>
  <Application>WPS 演示</Application>
  <PresentationFormat>在屏幕上显示</PresentationFormat>
  <Paragraphs>278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14</vt:i4>
      </vt:variant>
      <vt:variant>
        <vt:lpstr>幻灯片标题</vt:lpstr>
      </vt:variant>
      <vt:variant>
        <vt:i4>20</vt:i4>
      </vt:variant>
    </vt:vector>
  </HeadingPairs>
  <TitlesOfParts>
    <vt:vector size="49" baseType="lpstr">
      <vt:lpstr>Arial</vt:lpstr>
      <vt:lpstr>宋体</vt:lpstr>
      <vt:lpstr>Wingdings</vt:lpstr>
      <vt:lpstr>黑体</vt:lpstr>
      <vt:lpstr>微软雅黑</vt:lpstr>
      <vt:lpstr>Times New Roman</vt:lpstr>
      <vt:lpstr>华文新魏</vt:lpstr>
      <vt:lpstr>楷体</vt:lpstr>
      <vt:lpstr>隶书</vt:lpstr>
      <vt:lpstr>Calibri</vt:lpstr>
      <vt:lpstr>Arial Unicode MS</vt:lpstr>
      <vt:lpstr>等线</vt:lpstr>
      <vt:lpstr>迷你简艺黑</vt:lpstr>
      <vt:lpstr>Office 主题​​</vt:lpstr>
      <vt:lpstr>6_默认设计模板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269</cp:revision>
  <dcterms:created xsi:type="dcterms:W3CDTF">2015-05-29T07:51:00Z</dcterms:created>
  <dcterms:modified xsi:type="dcterms:W3CDTF">2024-01-23T04:35:57Z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1E0BE43C28DB4A3D882FB94D9CD500CB</vt:lpwstr>
  </property>
</Properties>
</file>