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F8FF"/>
    <a:srgbClr val="0066FF"/>
    <a:srgbClr val="3399FF"/>
    <a:srgbClr val="01A0E9"/>
    <a:srgbClr val="ECFBFE"/>
    <a:srgbClr val="6AD0FE"/>
    <a:srgbClr val="3FC6E1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浅色样式 2 - 强调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49" autoAdjust="0"/>
    <p:restoredTop sz="94660" autoAdjust="0"/>
  </p:normalViewPr>
  <p:slideViewPr>
    <p:cSldViewPr snapToGrid="0">
      <p:cViewPr varScale="1">
        <p:scale>
          <a:sx n="114" d="100"/>
          <a:sy n="114" d="100"/>
        </p:scale>
        <p:origin x="566" y="82"/>
      </p:cViewPr>
      <p:guideLst>
        <p:guide orient="horz" pos="1620"/>
        <p:guide pos="285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36004" cy="36004"/>
</p:viewPr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2382</TotalTime>
  <Pages>0</Pages>
  <Words>1082</Words>
  <Characters>0</Characters>
  <Application>Microsoft Office PowerPoint</Application>
  <DocSecurity>0</DocSecurity>
  <PresentationFormat>全屏显示(16:9)</PresentationFormat>
  <Lines>0</Lines>
  <Paragraphs>118</Paragraphs>
  <Slides>20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8" baseType="lpstr">
      <vt:lpstr>黑体</vt:lpstr>
      <vt:lpstr>楷体</vt:lpstr>
      <vt:lpstr>Arial</vt:lpstr>
      <vt:lpstr>微软雅黑</vt:lpstr>
      <vt:lpstr>宋体</vt:lpstr>
      <vt:lpstr>等线</vt:lpstr>
      <vt:lpstr>Times New Roman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CharactersWithSpaces>0</CharactersWithSpaces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subject/>
  <dc:creator>User</dc:creator>
  <cp:keywords/>
  <dc:description/>
  <cp:lastModifiedBy>魏洲 许</cp:lastModifiedBy>
  <cp:revision>368</cp:revision>
  <dcterms:created xsi:type="dcterms:W3CDTF">2016-01-14T07:05:12Z</dcterms:created>
  <dcterms:modified xsi:type="dcterms:W3CDTF">2023-02-12T14:06:21Z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2052-10.1.0.5975</vt:lpwstr>
  </property>
</Properties>
</file>