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845" r:id="rId3"/>
    <p:sldId id="883" r:id="rId4"/>
    <p:sldId id="884" r:id="rId5"/>
    <p:sldId id="885" r:id="rId6"/>
    <p:sldId id="886" r:id="rId7"/>
    <p:sldId id="888" r:id="rId8"/>
    <p:sldId id="803" r:id="rId9"/>
    <p:sldId id="798" r:id="rId11"/>
    <p:sldId id="839" r:id="rId12"/>
    <p:sldId id="833" r:id="rId13"/>
    <p:sldId id="817" r:id="rId14"/>
    <p:sldId id="911" r:id="rId15"/>
    <p:sldId id="830" r:id="rId16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7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4.wmf"/><Relationship Id="rId13" Type="http://schemas.openxmlformats.org/officeDocument/2006/relationships/notesSlide" Target="../notesSlides/notesSlide1.xml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3.png"/><Relationship Id="rId1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9.bin"/></Relationships>
</file>