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81" r:id="rId3"/>
    <p:sldId id="425" r:id="rId4"/>
    <p:sldId id="410" r:id="rId5"/>
    <p:sldId id="412" r:id="rId6"/>
    <p:sldId id="453" r:id="rId7"/>
    <p:sldId id="454" r:id="rId8"/>
    <p:sldId id="471" r:id="rId9"/>
    <p:sldId id="456" r:id="rId11"/>
    <p:sldId id="457" r:id="rId12"/>
    <p:sldId id="427" r:id="rId13"/>
    <p:sldId id="494" r:id="rId14"/>
    <p:sldId id="504" r:id="rId15"/>
    <p:sldId id="500" r:id="rId16"/>
    <p:sldId id="422" r:id="rId17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