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8FF"/>
    <a:srgbClr val="01A0E9"/>
    <a:srgbClr val="ECFBFE"/>
    <a:srgbClr val="6AD0FE"/>
    <a:srgbClr val="3FC6E1"/>
    <a:srgbClr val="0066FF"/>
    <a:srgbClr val="0000FF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34" y="7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D2EF7B3-D931-409E-8EC8-942AECDF73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F77FC98-1236-4B1E-9AEE-D8E8FDAF01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85958D4A-2B4F-4363-B305-09117BAB18DA}" type="datetimeFigureOut">
              <a:rPr lang="zh-CN" altLang="en-US"/>
              <a:pPr>
                <a:defRPr/>
              </a:pPr>
              <a:t>2023/2/13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32127EE5-8411-449F-A61A-BA1677B049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837EF3F-65C0-42F3-AD20-3724A89C0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234EB1-95B2-4EFC-946B-3F4058158C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1A0BB8-2BCF-4309-A8D8-789FEBF82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1DFA7A6-C0FA-4F2D-9312-FD94466938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Pages>0</Pages>
  <Words>945</Words>
  <Characters>0</Characters>
  <Application>Microsoft Office PowerPoint</Application>
  <DocSecurity>0</DocSecurity>
  <PresentationFormat>全屏显示(16:9)</PresentationFormat>
  <Lines>0</Lines>
  <Paragraphs>116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黑体</vt:lpstr>
      <vt:lpstr>楷体</vt:lpstr>
      <vt:lpstr>宋体</vt:lpstr>
      <vt:lpstr>微软雅黑</vt:lpstr>
      <vt:lpstr>幼圆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360</cp:revision>
  <dcterms:created xsi:type="dcterms:W3CDTF">2016-01-14T07:05:12Z</dcterms:created>
  <dcterms:modified xsi:type="dcterms:W3CDTF">2023-02-12T16:11:52Z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