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FF"/>
    <a:srgbClr val="FF7C80"/>
    <a:srgbClr val="FFFFFF"/>
    <a:srgbClr val="E96678"/>
    <a:srgbClr val="C9ECFA"/>
    <a:srgbClr val="FF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9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9" y="72"/>
      </p:cViewPr>
      <p:guideLst>
        <p:guide orient="horz" pos="1638"/>
        <p:guide pos="2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D1AE7E9-4047-42A6-AB5A-E6C0CAA152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63E08D-F982-4DFD-9BF6-A0DAEC8814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88D05810-89D2-489E-8F29-E2691BA5E0BA}" type="datetimeFigureOut">
              <a:rPr lang="zh-CN" altLang="en-US"/>
              <a:pPr>
                <a:defRPr/>
              </a:pPr>
              <a:t>2023/2/13</a:t>
            </a:fld>
            <a:endParaRPr lang="zh-CN" altLang="en-US">
              <a:cs typeface="+mn-cs"/>
            </a:endParaRPr>
          </a:p>
        </p:txBody>
      </p:sp>
      <p:sp>
        <p:nvSpPr>
          <p:cNvPr id="6148" name="幻灯片图像占位符 3">
            <a:extLst>
              <a:ext uri="{FF2B5EF4-FFF2-40B4-BE49-F238E27FC236}">
                <a16:creationId xmlns:a16="http://schemas.microsoft.com/office/drawing/2014/main" id="{5ABA4C26-28D4-452B-A932-0661436C4091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备注占位符 4">
            <a:extLst>
              <a:ext uri="{FF2B5EF4-FFF2-40B4-BE49-F238E27FC236}">
                <a16:creationId xmlns:a16="http://schemas.microsoft.com/office/drawing/2014/main" id="{E6C840F7-0538-490F-B811-FBEEB6D15950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84F83-1C18-4028-8615-9E64832050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3B28F2-79AF-4811-AAD7-79BA7C6D8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03EC6974-8C35-4965-8916-8CB156E674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Pages>0</Pages>
  <Words>967</Words>
  <Characters>0</Characters>
  <Application>Microsoft Office PowerPoint</Application>
  <DocSecurity>0</DocSecurity>
  <PresentationFormat>全屏显示(16:9)</PresentationFormat>
  <Lines>0</Lines>
  <Paragraphs>85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楷体</vt:lpstr>
      <vt:lpstr>楷体_GB2312</vt:lpstr>
      <vt:lpstr>宋体</vt:lpstr>
      <vt:lpstr>Arial</vt:lpstr>
      <vt:lpstr>Calibri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状元成才路;User</dc:creator>
  <cp:keywords>状元成才路</cp:keywords>
  <dc:description>状元成才路</dc:description>
  <cp:lastModifiedBy>魏洲 许</cp:lastModifiedBy>
  <cp:revision>22</cp:revision>
  <dcterms:created xsi:type="dcterms:W3CDTF">2016-01-14T07:05:12Z</dcterms:created>
  <dcterms:modified xsi:type="dcterms:W3CDTF">2023-02-12T16:06:01Z</dcterms:modified>
  <cp:category>状元成才路</cp:category>
  <cp:contentStatus>状元成才路</cp:contentStatus>
  <cp:version>状元成才路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