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23"/>
  </p:notesMasterIdLst>
  <p:sldIdLst>
    <p:sldId id="256" r:id="rId2"/>
    <p:sldId id="351" r:id="rId3"/>
    <p:sldId id="352" r:id="rId4"/>
    <p:sldId id="367" r:id="rId5"/>
    <p:sldId id="344" r:id="rId6"/>
    <p:sldId id="354" r:id="rId7"/>
    <p:sldId id="355" r:id="rId8"/>
    <p:sldId id="356" r:id="rId9"/>
    <p:sldId id="357" r:id="rId10"/>
    <p:sldId id="368" r:id="rId11"/>
    <p:sldId id="359" r:id="rId12"/>
    <p:sldId id="350" r:id="rId13"/>
    <p:sldId id="369" r:id="rId14"/>
    <p:sldId id="323" r:id="rId15"/>
    <p:sldId id="326" r:id="rId16"/>
    <p:sldId id="361" r:id="rId17"/>
    <p:sldId id="362" r:id="rId18"/>
    <p:sldId id="328" r:id="rId19"/>
    <p:sldId id="364" r:id="rId20"/>
    <p:sldId id="365" r:id="rId21"/>
    <p:sldId id="366" r:id="rId22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黑体" panose="02010609060101010101" pitchFamily="49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C3F04"/>
    <a:srgbClr val="E7F8FF"/>
    <a:srgbClr val="FFFFFF"/>
    <a:srgbClr val="EF9F89"/>
    <a:srgbClr val="ECFBFE"/>
    <a:srgbClr val="0066FF"/>
    <a:srgbClr val="3399FF"/>
    <a:srgbClr val="01A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835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55D7CE7-D73F-4857-ADA5-6FC2930932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D8D90B-3DF5-4705-8562-B0C765B023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28F3B6D6-392A-481A-8271-E386C03CF722}" type="datetimeFigureOut">
              <a:rPr lang="zh-CN" altLang="en-US"/>
              <a:pPr>
                <a:defRPr/>
              </a:pPr>
              <a:t>2023/2/12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96C3316E-85D6-4EC1-8E42-08195888EE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E6CA173-4D0C-4C14-BD9E-D92D4247F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53E6E6-9E4B-4EE0-95FF-CD8D9FE5D0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315BBB-BE05-47FB-8FED-945CD54DD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13B81D2E-E1B3-4788-A76A-576A6F75CE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15B35E03-63DB-4BC7-B0BA-931F37D7D846}"/>
              </a:ext>
            </a:extLst>
          </p:cNvPr>
          <p:cNvSpPr/>
          <p:nvPr userDrawn="1"/>
        </p:nvSpPr>
        <p:spPr>
          <a:xfrm>
            <a:off x="514350" y="187325"/>
            <a:ext cx="8166100" cy="4784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1A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D4164199-BFA2-46FF-805B-2FB978930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016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E8C4290-6A9C-4800-B313-94A4049718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>
            <a:fillRect/>
          </a:stretch>
        </p:blipFill>
        <p:spPr bwMode="auto">
          <a:xfrm>
            <a:off x="444500" y="-82550"/>
            <a:ext cx="7413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90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E18FF21C-1BBF-40D5-9229-BFF53F65740D}"/>
              </a:ext>
            </a:extLst>
          </p:cNvPr>
          <p:cNvSpPr/>
          <p:nvPr userDrawn="1"/>
        </p:nvSpPr>
        <p:spPr>
          <a:xfrm>
            <a:off x="514350" y="187325"/>
            <a:ext cx="8166100" cy="4784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1A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22C564FC-E4AD-4CD1-8D59-F424F0F41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016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97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C97B8B-4E00-4B6B-A96B-92BDC6E41E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113" y="138113"/>
            <a:ext cx="8863012" cy="4876800"/>
          </a:xfrm>
          <a:prstGeom prst="rect">
            <a:avLst/>
          </a:prstGeom>
          <a:solidFill>
            <a:srgbClr val="FFFFFF"/>
          </a:solidFill>
          <a:ln w="57150">
            <a:solidFill>
              <a:srgbClr val="01A0E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75771CE8-63AA-4EE3-9A9C-10B0D4A4F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3811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02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962F57-A6CC-42D3-ABF7-41D2E62F23DD}"/>
              </a:ext>
            </a:extLst>
          </p:cNvPr>
          <p:cNvSpPr/>
          <p:nvPr userDrawn="1"/>
        </p:nvSpPr>
        <p:spPr>
          <a:xfrm>
            <a:off x="-26988" y="-26988"/>
            <a:ext cx="9197976" cy="5197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35" rIns="1080135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 noProof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声  明</a:t>
            </a: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 noProof="1">
              <a:solidFill>
                <a:srgbClr val="FF0000"/>
              </a:solidFill>
              <a:latin typeface="+mj-ea"/>
              <a:ea typeface="+mj-ea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本文件仅用于个人学习、研究或欣赏，以及其他非商业性或非盈利性用途，但同时应遵守著作权法及其他相关法律的规定，不得侵犯本司及相关权利人的合法权利。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除此以外，将本文件任何内容用于其他用途时，应获得授权，如发现未经授权用于商业或盈利用途将追究侵权者的法律责任。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200" noProof="1">
              <a:solidFill>
                <a:srgbClr val="FF0000"/>
              </a:solidFill>
              <a:latin typeface="+mj-ea"/>
              <a:ea typeface="+mj-ea"/>
            </a:endParaRPr>
          </a:p>
          <a:p>
            <a:pPr indent="4572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武汉天成贵龙文化传播有限公司</a:t>
            </a:r>
          </a:p>
          <a:p>
            <a:pPr indent="4572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湖北山河律师事务所</a:t>
            </a:r>
            <a:endParaRPr lang="zh-CN" altLang="en-US" sz="2200" noProof="1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defRPr/>
            </a:pPr>
            <a:endParaRPr lang="zh-CN" altLang="en-US" sz="2500" noProof="1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329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05402A63-C37B-461E-A614-DF88CDD0E5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B8038E7F-4024-493C-8C0E-DD57522984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H="1">
              <a:off x="0" y="0"/>
              <a:ext cx="5340824" cy="6858000"/>
              <a:chOff x="6851176" y="0"/>
              <a:chExt cx="5340824" cy="685800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0F671C9-6458-4523-AEF5-94CB00429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" t="12537"/>
              <a:stretch>
                <a:fillRect/>
              </a:stretch>
            </p:blipFill>
            <p:spPr>
              <a:xfrm>
                <a:off x="6851176" y="2099455"/>
                <a:ext cx="5340824" cy="4758545"/>
              </a:xfrm>
              <a:custGeom>
                <a:avLst/>
                <a:gdLst>
                  <a:gd name="connsiteX0" fmla="*/ 5245691 w 6732160"/>
                  <a:gd name="connsiteY0" fmla="*/ 163773 h 5998191"/>
                  <a:gd name="connsiteX1" fmla="*/ 5194622 w 6732160"/>
                  <a:gd name="connsiteY1" fmla="*/ 244435 h 5998191"/>
                  <a:gd name="connsiteX2" fmla="*/ 5191100 w 6732160"/>
                  <a:gd name="connsiteY2" fmla="*/ 245660 h 5998191"/>
                  <a:gd name="connsiteX3" fmla="*/ 6542229 w 6732160"/>
                  <a:gd name="connsiteY3" fmla="*/ 0 h 5998191"/>
                  <a:gd name="connsiteX4" fmla="*/ 6723189 w 6732160"/>
                  <a:gd name="connsiteY4" fmla="*/ 39090 h 5998191"/>
                  <a:gd name="connsiteX5" fmla="*/ 6732160 w 6732160"/>
                  <a:gd name="connsiteY5" fmla="*/ 41337 h 5998191"/>
                  <a:gd name="connsiteX6" fmla="*/ 6732160 w 6732160"/>
                  <a:gd name="connsiteY6" fmla="*/ 5998191 h 5998191"/>
                  <a:gd name="connsiteX7" fmla="*/ 1712 w 6732160"/>
                  <a:gd name="connsiteY7" fmla="*/ 5998191 h 5998191"/>
                  <a:gd name="connsiteX8" fmla="*/ 312 w 6732160"/>
                  <a:gd name="connsiteY8" fmla="*/ 5986565 h 5998191"/>
                  <a:gd name="connsiteX9" fmla="*/ 4951 w 6732160"/>
                  <a:gd name="connsiteY9" fmla="*/ 5868537 h 5998191"/>
                  <a:gd name="connsiteX10" fmla="*/ 59542 w 6732160"/>
                  <a:gd name="connsiteY10" fmla="*/ 5786651 h 5998191"/>
                  <a:gd name="connsiteX11" fmla="*/ 100485 w 6732160"/>
                  <a:gd name="connsiteY11" fmla="*/ 5745707 h 5998191"/>
                  <a:gd name="connsiteX12" fmla="*/ 141429 w 6732160"/>
                  <a:gd name="connsiteY12" fmla="*/ 5718412 h 5998191"/>
                  <a:gd name="connsiteX13" fmla="*/ 223315 w 6732160"/>
                  <a:gd name="connsiteY13" fmla="*/ 5663821 h 5998191"/>
                  <a:gd name="connsiteX14" fmla="*/ 264259 w 6732160"/>
                  <a:gd name="connsiteY14" fmla="*/ 5622878 h 5998191"/>
                  <a:gd name="connsiteX15" fmla="*/ 305202 w 6732160"/>
                  <a:gd name="connsiteY15" fmla="*/ 5595582 h 5998191"/>
                  <a:gd name="connsiteX16" fmla="*/ 387088 w 6732160"/>
                  <a:gd name="connsiteY16" fmla="*/ 5540991 h 5998191"/>
                  <a:gd name="connsiteX17" fmla="*/ 428032 w 6732160"/>
                  <a:gd name="connsiteY17" fmla="*/ 5527343 h 5998191"/>
                  <a:gd name="connsiteX18" fmla="*/ 564509 w 6732160"/>
                  <a:gd name="connsiteY18" fmla="*/ 5418161 h 5998191"/>
                  <a:gd name="connsiteX19" fmla="*/ 591805 w 6732160"/>
                  <a:gd name="connsiteY19" fmla="*/ 5377218 h 5998191"/>
                  <a:gd name="connsiteX20" fmla="*/ 660044 w 6732160"/>
                  <a:gd name="connsiteY20" fmla="*/ 5254388 h 5998191"/>
                  <a:gd name="connsiteX21" fmla="*/ 700987 w 6732160"/>
                  <a:gd name="connsiteY21" fmla="*/ 5213445 h 5998191"/>
                  <a:gd name="connsiteX22" fmla="*/ 796521 w 6732160"/>
                  <a:gd name="connsiteY22" fmla="*/ 5145206 h 5998191"/>
                  <a:gd name="connsiteX23" fmla="*/ 919351 w 6732160"/>
                  <a:gd name="connsiteY23" fmla="*/ 5063319 h 5998191"/>
                  <a:gd name="connsiteX24" fmla="*/ 960294 w 6732160"/>
                  <a:gd name="connsiteY24" fmla="*/ 5049672 h 5998191"/>
                  <a:gd name="connsiteX25" fmla="*/ 1096772 w 6732160"/>
                  <a:gd name="connsiteY25" fmla="*/ 5008728 h 5998191"/>
                  <a:gd name="connsiteX26" fmla="*/ 1137715 w 6732160"/>
                  <a:gd name="connsiteY26" fmla="*/ 4995081 h 5998191"/>
                  <a:gd name="connsiteX27" fmla="*/ 1219602 w 6732160"/>
                  <a:gd name="connsiteY27" fmla="*/ 4967785 h 5998191"/>
                  <a:gd name="connsiteX28" fmla="*/ 1301488 w 6732160"/>
                  <a:gd name="connsiteY28" fmla="*/ 4940490 h 5998191"/>
                  <a:gd name="connsiteX29" fmla="*/ 1356079 w 6732160"/>
                  <a:gd name="connsiteY29" fmla="*/ 4926842 h 5998191"/>
                  <a:gd name="connsiteX30" fmla="*/ 1397023 w 6732160"/>
                  <a:gd name="connsiteY30" fmla="*/ 4899546 h 5998191"/>
                  <a:gd name="connsiteX31" fmla="*/ 1506205 w 6732160"/>
                  <a:gd name="connsiteY31" fmla="*/ 4872251 h 5998191"/>
                  <a:gd name="connsiteX32" fmla="*/ 1601739 w 6732160"/>
                  <a:gd name="connsiteY32" fmla="*/ 4858603 h 5998191"/>
                  <a:gd name="connsiteX33" fmla="*/ 1642682 w 6732160"/>
                  <a:gd name="connsiteY33" fmla="*/ 4844955 h 5998191"/>
                  <a:gd name="connsiteX34" fmla="*/ 1683626 w 6732160"/>
                  <a:gd name="connsiteY34" fmla="*/ 4831307 h 5998191"/>
                  <a:gd name="connsiteX35" fmla="*/ 1806456 w 6732160"/>
                  <a:gd name="connsiteY35" fmla="*/ 4776716 h 5998191"/>
                  <a:gd name="connsiteX36" fmla="*/ 1847399 w 6732160"/>
                  <a:gd name="connsiteY36" fmla="*/ 4763069 h 5998191"/>
                  <a:gd name="connsiteX37" fmla="*/ 1901990 w 6732160"/>
                  <a:gd name="connsiteY37" fmla="*/ 4749421 h 5998191"/>
                  <a:gd name="connsiteX38" fmla="*/ 1970229 w 6732160"/>
                  <a:gd name="connsiteY38" fmla="*/ 4708478 h 5998191"/>
                  <a:gd name="connsiteX39" fmla="*/ 2011172 w 6732160"/>
                  <a:gd name="connsiteY39" fmla="*/ 4694830 h 5998191"/>
                  <a:gd name="connsiteX40" fmla="*/ 2052115 w 6732160"/>
                  <a:gd name="connsiteY40" fmla="*/ 4681182 h 5998191"/>
                  <a:gd name="connsiteX41" fmla="*/ 2229536 w 6732160"/>
                  <a:gd name="connsiteY41" fmla="*/ 4626591 h 5998191"/>
                  <a:gd name="connsiteX42" fmla="*/ 2270479 w 6732160"/>
                  <a:gd name="connsiteY42" fmla="*/ 4599295 h 5998191"/>
                  <a:gd name="connsiteX43" fmla="*/ 2352366 w 6732160"/>
                  <a:gd name="connsiteY43" fmla="*/ 4544704 h 5998191"/>
                  <a:gd name="connsiteX44" fmla="*/ 2434253 w 6732160"/>
                  <a:gd name="connsiteY44" fmla="*/ 4490113 h 5998191"/>
                  <a:gd name="connsiteX45" fmla="*/ 2488844 w 6732160"/>
                  <a:gd name="connsiteY45" fmla="*/ 4435522 h 5998191"/>
                  <a:gd name="connsiteX46" fmla="*/ 2570730 w 6732160"/>
                  <a:gd name="connsiteY46" fmla="*/ 4353636 h 5998191"/>
                  <a:gd name="connsiteX47" fmla="*/ 2611673 w 6732160"/>
                  <a:gd name="connsiteY47" fmla="*/ 4299045 h 5998191"/>
                  <a:gd name="connsiteX48" fmla="*/ 2666264 w 6732160"/>
                  <a:gd name="connsiteY48" fmla="*/ 4244454 h 5998191"/>
                  <a:gd name="connsiteX49" fmla="*/ 2693560 w 6732160"/>
                  <a:gd name="connsiteY49" fmla="*/ 4189863 h 5998191"/>
                  <a:gd name="connsiteX50" fmla="*/ 2734503 w 6732160"/>
                  <a:gd name="connsiteY50" fmla="*/ 4148919 h 5998191"/>
                  <a:gd name="connsiteX51" fmla="*/ 2761799 w 6732160"/>
                  <a:gd name="connsiteY51" fmla="*/ 4107976 h 5998191"/>
                  <a:gd name="connsiteX52" fmla="*/ 2830038 w 6732160"/>
                  <a:gd name="connsiteY52" fmla="*/ 3998794 h 5998191"/>
                  <a:gd name="connsiteX53" fmla="*/ 2911924 w 6732160"/>
                  <a:gd name="connsiteY53" fmla="*/ 3916907 h 5998191"/>
                  <a:gd name="connsiteX54" fmla="*/ 2952867 w 6732160"/>
                  <a:gd name="connsiteY54" fmla="*/ 3835021 h 5998191"/>
                  <a:gd name="connsiteX55" fmla="*/ 3034754 w 6732160"/>
                  <a:gd name="connsiteY55" fmla="*/ 3712191 h 5998191"/>
                  <a:gd name="connsiteX56" fmla="*/ 3116641 w 6732160"/>
                  <a:gd name="connsiteY56" fmla="*/ 3603009 h 5998191"/>
                  <a:gd name="connsiteX57" fmla="*/ 3143936 w 6732160"/>
                  <a:gd name="connsiteY57" fmla="*/ 3562066 h 5998191"/>
                  <a:gd name="connsiteX58" fmla="*/ 3212175 w 6732160"/>
                  <a:gd name="connsiteY58" fmla="*/ 3480179 h 5998191"/>
                  <a:gd name="connsiteX59" fmla="*/ 3266766 w 6732160"/>
                  <a:gd name="connsiteY59" fmla="*/ 3384645 h 5998191"/>
                  <a:gd name="connsiteX60" fmla="*/ 3403244 w 6732160"/>
                  <a:gd name="connsiteY60" fmla="*/ 3207224 h 5998191"/>
                  <a:gd name="connsiteX61" fmla="*/ 3457835 w 6732160"/>
                  <a:gd name="connsiteY61" fmla="*/ 3152633 h 5998191"/>
                  <a:gd name="connsiteX62" fmla="*/ 3539721 w 6732160"/>
                  <a:gd name="connsiteY62" fmla="*/ 3070746 h 5998191"/>
                  <a:gd name="connsiteX63" fmla="*/ 3607960 w 6732160"/>
                  <a:gd name="connsiteY63" fmla="*/ 2975212 h 5998191"/>
                  <a:gd name="connsiteX64" fmla="*/ 3662551 w 6732160"/>
                  <a:gd name="connsiteY64" fmla="*/ 2934269 h 5998191"/>
                  <a:gd name="connsiteX65" fmla="*/ 3717142 w 6732160"/>
                  <a:gd name="connsiteY65" fmla="*/ 2852382 h 5998191"/>
                  <a:gd name="connsiteX66" fmla="*/ 3758085 w 6732160"/>
                  <a:gd name="connsiteY66" fmla="*/ 2797791 h 5998191"/>
                  <a:gd name="connsiteX67" fmla="*/ 3839972 w 6732160"/>
                  <a:gd name="connsiteY67" fmla="*/ 2647666 h 5998191"/>
                  <a:gd name="connsiteX68" fmla="*/ 3853620 w 6732160"/>
                  <a:gd name="connsiteY68" fmla="*/ 2593075 h 5998191"/>
                  <a:gd name="connsiteX69" fmla="*/ 3880915 w 6732160"/>
                  <a:gd name="connsiteY69" fmla="*/ 2538484 h 5998191"/>
                  <a:gd name="connsiteX70" fmla="*/ 3894563 w 6732160"/>
                  <a:gd name="connsiteY70" fmla="*/ 2497540 h 5998191"/>
                  <a:gd name="connsiteX71" fmla="*/ 3962802 w 6732160"/>
                  <a:gd name="connsiteY71" fmla="*/ 2320119 h 5998191"/>
                  <a:gd name="connsiteX72" fmla="*/ 3990097 w 6732160"/>
                  <a:gd name="connsiteY72" fmla="*/ 2210937 h 5998191"/>
                  <a:gd name="connsiteX73" fmla="*/ 4031041 w 6732160"/>
                  <a:gd name="connsiteY73" fmla="*/ 2142698 h 5998191"/>
                  <a:gd name="connsiteX74" fmla="*/ 4044688 w 6732160"/>
                  <a:gd name="connsiteY74" fmla="*/ 2101755 h 5998191"/>
                  <a:gd name="connsiteX75" fmla="*/ 4058336 w 6732160"/>
                  <a:gd name="connsiteY75" fmla="*/ 2047164 h 5998191"/>
                  <a:gd name="connsiteX76" fmla="*/ 4650195 w 6732160"/>
                  <a:gd name="connsiteY76" fmla="*/ 1104332 h 5998191"/>
                  <a:gd name="connsiteX77" fmla="*/ 5194622 w 6732160"/>
                  <a:gd name="connsiteY77" fmla="*/ 244435 h 5998191"/>
                  <a:gd name="connsiteX78" fmla="*/ 5200020 w 6732160"/>
                  <a:gd name="connsiteY78" fmla="*/ 242558 h 5998191"/>
                  <a:gd name="connsiteX79" fmla="*/ 5272987 w 6732160"/>
                  <a:gd name="connsiteY79" fmla="*/ 218364 h 5998191"/>
                  <a:gd name="connsiteX80" fmla="*/ 5409464 w 6732160"/>
                  <a:gd name="connsiteY80" fmla="*/ 177421 h 5998191"/>
                  <a:gd name="connsiteX81" fmla="*/ 5491351 w 6732160"/>
                  <a:gd name="connsiteY81" fmla="*/ 136478 h 5998191"/>
                  <a:gd name="connsiteX82" fmla="*/ 5559590 w 6732160"/>
                  <a:gd name="connsiteY82" fmla="*/ 122830 h 5998191"/>
                  <a:gd name="connsiteX83" fmla="*/ 5641476 w 6732160"/>
                  <a:gd name="connsiteY83" fmla="*/ 109182 h 5998191"/>
                  <a:gd name="connsiteX84" fmla="*/ 5682420 w 6732160"/>
                  <a:gd name="connsiteY84" fmla="*/ 81887 h 5998191"/>
                  <a:gd name="connsiteX85" fmla="*/ 5750659 w 6732160"/>
                  <a:gd name="connsiteY85" fmla="*/ 68239 h 5998191"/>
                  <a:gd name="connsiteX86" fmla="*/ 5805250 w 6732160"/>
                  <a:gd name="connsiteY86" fmla="*/ 40943 h 5998191"/>
                  <a:gd name="connsiteX87" fmla="*/ 5941727 w 6732160"/>
                  <a:gd name="connsiteY87" fmla="*/ 13648 h 59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732160" h="5998191">
                    <a:moveTo>
                      <a:pt x="5245691" y="163773"/>
                    </a:moveTo>
                    <a:lnTo>
                      <a:pt x="5194622" y="244435"/>
                    </a:lnTo>
                    <a:lnTo>
                      <a:pt x="5191100" y="245660"/>
                    </a:lnTo>
                    <a:close/>
                    <a:moveTo>
                      <a:pt x="6542229" y="0"/>
                    </a:moveTo>
                    <a:cubicBezTo>
                      <a:pt x="6681139" y="23152"/>
                      <a:pt x="6603676" y="8765"/>
                      <a:pt x="6723189" y="39090"/>
                    </a:cubicBezTo>
                    <a:lnTo>
                      <a:pt x="6732160" y="41337"/>
                    </a:lnTo>
                    <a:lnTo>
                      <a:pt x="6732160" y="5998191"/>
                    </a:lnTo>
                    <a:lnTo>
                      <a:pt x="1712" y="5998191"/>
                    </a:lnTo>
                    <a:lnTo>
                      <a:pt x="312" y="5986565"/>
                    </a:lnTo>
                    <a:cubicBezTo>
                      <a:pt x="-1486" y="5925623"/>
                      <a:pt x="5086" y="5870830"/>
                      <a:pt x="4951" y="5868537"/>
                    </a:cubicBezTo>
                    <a:cubicBezTo>
                      <a:pt x="4951" y="5868537"/>
                      <a:pt x="39402" y="5812546"/>
                      <a:pt x="59542" y="5786651"/>
                    </a:cubicBezTo>
                    <a:cubicBezTo>
                      <a:pt x="71392" y="5771416"/>
                      <a:pt x="86837" y="5759355"/>
                      <a:pt x="100485" y="5745707"/>
                    </a:cubicBezTo>
                    <a:cubicBezTo>
                      <a:pt x="112083" y="5734108"/>
                      <a:pt x="127781" y="5727511"/>
                      <a:pt x="141429" y="5718412"/>
                    </a:cubicBezTo>
                    <a:cubicBezTo>
                      <a:pt x="168724" y="5700215"/>
                      <a:pt x="197420" y="5683961"/>
                      <a:pt x="223315" y="5663821"/>
                    </a:cubicBezTo>
                    <a:cubicBezTo>
                      <a:pt x="238550" y="5651971"/>
                      <a:pt x="250611" y="5636526"/>
                      <a:pt x="264259" y="5622878"/>
                    </a:cubicBezTo>
                    <a:cubicBezTo>
                      <a:pt x="275858" y="5611280"/>
                      <a:pt x="291554" y="5604681"/>
                      <a:pt x="305202" y="5595582"/>
                    </a:cubicBezTo>
                    <a:lnTo>
                      <a:pt x="387088" y="5540991"/>
                    </a:lnTo>
                    <a:cubicBezTo>
                      <a:pt x="400736" y="5536442"/>
                      <a:pt x="414809" y="5533010"/>
                      <a:pt x="428032" y="5527343"/>
                    </a:cubicBezTo>
                    <a:cubicBezTo>
                      <a:pt x="498903" y="5496970"/>
                      <a:pt x="502857" y="5487520"/>
                      <a:pt x="564509" y="5418161"/>
                    </a:cubicBezTo>
                    <a:cubicBezTo>
                      <a:pt x="575406" y="5405902"/>
                      <a:pt x="584469" y="5391889"/>
                      <a:pt x="591805" y="5377218"/>
                    </a:cubicBezTo>
                    <a:cubicBezTo>
                      <a:pt x="641228" y="5278375"/>
                      <a:pt x="539551" y="5409308"/>
                      <a:pt x="660044" y="5254388"/>
                    </a:cubicBezTo>
                    <a:cubicBezTo>
                      <a:pt x="671893" y="5239153"/>
                      <a:pt x="686333" y="5226006"/>
                      <a:pt x="700987" y="5213445"/>
                    </a:cubicBezTo>
                    <a:cubicBezTo>
                      <a:pt x="730620" y="5188045"/>
                      <a:pt x="764111" y="5166813"/>
                      <a:pt x="796521" y="5145206"/>
                    </a:cubicBezTo>
                    <a:lnTo>
                      <a:pt x="919351" y="5063319"/>
                    </a:lnTo>
                    <a:lnTo>
                      <a:pt x="960294" y="5049672"/>
                    </a:lnTo>
                    <a:cubicBezTo>
                      <a:pt x="1059984" y="5016442"/>
                      <a:pt x="1014263" y="5029356"/>
                      <a:pt x="1096772" y="5008728"/>
                    </a:cubicBezTo>
                    <a:cubicBezTo>
                      <a:pt x="1110728" y="5005239"/>
                      <a:pt x="1124067" y="4999630"/>
                      <a:pt x="1137715" y="4995081"/>
                    </a:cubicBezTo>
                    <a:lnTo>
                      <a:pt x="1219602" y="4967785"/>
                    </a:lnTo>
                    <a:cubicBezTo>
                      <a:pt x="1246897" y="4958687"/>
                      <a:pt x="1273930" y="4948757"/>
                      <a:pt x="1301488" y="4940490"/>
                    </a:cubicBezTo>
                    <a:cubicBezTo>
                      <a:pt x="1319454" y="4935100"/>
                      <a:pt x="1338839" y="4934231"/>
                      <a:pt x="1356079" y="4926842"/>
                    </a:cubicBezTo>
                    <a:cubicBezTo>
                      <a:pt x="1371156" y="4920381"/>
                      <a:pt x="1383375" y="4908645"/>
                      <a:pt x="1397023" y="4899546"/>
                    </a:cubicBezTo>
                    <a:cubicBezTo>
                      <a:pt x="1397023" y="4899546"/>
                      <a:pt x="1469419" y="4879608"/>
                      <a:pt x="1506205" y="4872251"/>
                    </a:cubicBezTo>
                    <a:cubicBezTo>
                      <a:pt x="1537748" y="4865942"/>
                      <a:pt x="1569894" y="4863152"/>
                      <a:pt x="1601739" y="4858603"/>
                    </a:cubicBezTo>
                    <a:cubicBezTo>
                      <a:pt x="1615980" y="4856568"/>
                      <a:pt x="1629034" y="4849504"/>
                      <a:pt x="1642682" y="4844955"/>
                    </a:cubicBezTo>
                    <a:lnTo>
                      <a:pt x="1683626" y="4831307"/>
                    </a:lnTo>
                    <a:cubicBezTo>
                      <a:pt x="1781074" y="4798825"/>
                      <a:pt x="1741572" y="4819972"/>
                      <a:pt x="1806456" y="4776716"/>
                    </a:cubicBezTo>
                    <a:cubicBezTo>
                      <a:pt x="1820104" y="4772167"/>
                      <a:pt x="1833567" y="4767021"/>
                      <a:pt x="1847399" y="4763069"/>
                    </a:cubicBezTo>
                    <a:cubicBezTo>
                      <a:pt x="1865434" y="4757916"/>
                      <a:pt x="1884850" y="4757039"/>
                      <a:pt x="1901990" y="4749421"/>
                    </a:cubicBezTo>
                    <a:cubicBezTo>
                      <a:pt x="1926230" y="4738648"/>
                      <a:pt x="1947483" y="4722126"/>
                      <a:pt x="1970229" y="4708478"/>
                    </a:cubicBezTo>
                    <a:cubicBezTo>
                      <a:pt x="1982565" y="4701077"/>
                      <a:pt x="1997524" y="4699379"/>
                      <a:pt x="2011172" y="4694830"/>
                    </a:cubicBezTo>
                    <a:lnTo>
                      <a:pt x="2052115" y="4681182"/>
                    </a:lnTo>
                    <a:cubicBezTo>
                      <a:pt x="2192735" y="4634309"/>
                      <a:pt x="2133078" y="4650706"/>
                      <a:pt x="2229536" y="4626591"/>
                    </a:cubicBezTo>
                    <a:cubicBezTo>
                      <a:pt x="2245449" y="4622613"/>
                      <a:pt x="2256831" y="4608393"/>
                      <a:pt x="2270479" y="4599295"/>
                    </a:cubicBezTo>
                    <a:lnTo>
                      <a:pt x="2352366" y="4544704"/>
                    </a:lnTo>
                    <a:lnTo>
                      <a:pt x="2434253" y="4490113"/>
                    </a:lnTo>
                    <a:cubicBezTo>
                      <a:pt x="2455665" y="4475838"/>
                      <a:pt x="2470647" y="4453719"/>
                      <a:pt x="2488844" y="4435522"/>
                    </a:cubicBezTo>
                    <a:cubicBezTo>
                      <a:pt x="2516139" y="4408227"/>
                      <a:pt x="2544907" y="4382328"/>
                      <a:pt x="2570730" y="4353636"/>
                    </a:cubicBezTo>
                    <a:cubicBezTo>
                      <a:pt x="2585946" y="4336729"/>
                      <a:pt x="2596695" y="4316163"/>
                      <a:pt x="2611673" y="4299045"/>
                    </a:cubicBezTo>
                    <a:cubicBezTo>
                      <a:pt x="2628619" y="4279678"/>
                      <a:pt x="2650823" y="4265042"/>
                      <a:pt x="2666264" y="4244454"/>
                    </a:cubicBezTo>
                    <a:cubicBezTo>
                      <a:pt x="2678471" y="4228178"/>
                      <a:pt x="2681735" y="4206418"/>
                      <a:pt x="2693560" y="4189863"/>
                    </a:cubicBezTo>
                    <a:cubicBezTo>
                      <a:pt x="2704778" y="4174157"/>
                      <a:pt x="2720855" y="4162567"/>
                      <a:pt x="2734503" y="4148919"/>
                    </a:cubicBezTo>
                    <a:cubicBezTo>
                      <a:pt x="2746101" y="4137320"/>
                      <a:pt x="2752993" y="4121814"/>
                      <a:pt x="2761799" y="4107976"/>
                    </a:cubicBezTo>
                    <a:cubicBezTo>
                      <a:pt x="2784841" y="4071768"/>
                      <a:pt x="2806232" y="4034504"/>
                      <a:pt x="2830038" y="3998794"/>
                    </a:cubicBezTo>
                    <a:cubicBezTo>
                      <a:pt x="2919241" y="3864989"/>
                      <a:pt x="2824351" y="4004480"/>
                      <a:pt x="2911924" y="3916907"/>
                    </a:cubicBezTo>
                    <a:cubicBezTo>
                      <a:pt x="2938382" y="3890449"/>
                      <a:pt x="2941767" y="3868323"/>
                      <a:pt x="2952867" y="3835021"/>
                    </a:cubicBezTo>
                    <a:lnTo>
                      <a:pt x="3034754" y="3712191"/>
                    </a:lnTo>
                    <a:cubicBezTo>
                      <a:pt x="3059989" y="3674339"/>
                      <a:pt x="3089884" y="3639800"/>
                      <a:pt x="3116641" y="3603009"/>
                    </a:cubicBezTo>
                    <a:cubicBezTo>
                      <a:pt x="3126288" y="3589744"/>
                      <a:pt x="3133866" y="3575013"/>
                      <a:pt x="3143936" y="3562066"/>
                    </a:cubicBezTo>
                    <a:cubicBezTo>
                      <a:pt x="3165750" y="3534020"/>
                      <a:pt x="3190361" y="3508225"/>
                      <a:pt x="3212175" y="3480179"/>
                    </a:cubicBezTo>
                    <a:cubicBezTo>
                      <a:pt x="3239180" y="3445458"/>
                      <a:pt x="3246492" y="3425192"/>
                      <a:pt x="3266766" y="3384645"/>
                    </a:cubicBezTo>
                    <a:cubicBezTo>
                      <a:pt x="3363799" y="3311869"/>
                      <a:pt x="3309654" y="3363206"/>
                      <a:pt x="3403244" y="3207224"/>
                    </a:cubicBezTo>
                    <a:cubicBezTo>
                      <a:pt x="3416484" y="3185157"/>
                      <a:pt x="3439638" y="3170830"/>
                      <a:pt x="3457835" y="3152633"/>
                    </a:cubicBezTo>
                    <a:cubicBezTo>
                      <a:pt x="3485130" y="3125337"/>
                      <a:pt x="3514075" y="3099597"/>
                      <a:pt x="3539721" y="3070746"/>
                    </a:cubicBezTo>
                    <a:cubicBezTo>
                      <a:pt x="3601703" y="3001016"/>
                      <a:pt x="3526572" y="3056600"/>
                      <a:pt x="3607960" y="2975212"/>
                    </a:cubicBezTo>
                    <a:cubicBezTo>
                      <a:pt x="3624044" y="2959128"/>
                      <a:pt x="3644354" y="2947917"/>
                      <a:pt x="3662551" y="2934269"/>
                    </a:cubicBezTo>
                    <a:cubicBezTo>
                      <a:pt x="3688795" y="2914586"/>
                      <a:pt x="3698330" y="2879257"/>
                      <a:pt x="3717142" y="2852382"/>
                    </a:cubicBezTo>
                    <a:cubicBezTo>
                      <a:pt x="3730186" y="2833748"/>
                      <a:pt x="3744864" y="2816300"/>
                      <a:pt x="3758085" y="2797791"/>
                    </a:cubicBezTo>
                    <a:cubicBezTo>
                      <a:pt x="3792982" y="2748936"/>
                      <a:pt x="3815183" y="2707160"/>
                      <a:pt x="3839972" y="2647666"/>
                    </a:cubicBezTo>
                    <a:cubicBezTo>
                      <a:pt x="3847186" y="2630352"/>
                      <a:pt x="3847034" y="2610638"/>
                      <a:pt x="3853620" y="2593075"/>
                    </a:cubicBezTo>
                    <a:cubicBezTo>
                      <a:pt x="3860763" y="2574026"/>
                      <a:pt x="3872901" y="2557184"/>
                      <a:pt x="3880915" y="2538484"/>
                    </a:cubicBezTo>
                    <a:cubicBezTo>
                      <a:pt x="3886582" y="2525261"/>
                      <a:pt x="3888896" y="2510763"/>
                      <a:pt x="3894563" y="2497540"/>
                    </a:cubicBezTo>
                    <a:cubicBezTo>
                      <a:pt x="3944903" y="2380081"/>
                      <a:pt x="3907485" y="2513727"/>
                      <a:pt x="3962802" y="2320119"/>
                    </a:cubicBezTo>
                    <a:cubicBezTo>
                      <a:pt x="3973180" y="2283795"/>
                      <a:pt x="3972893" y="2245346"/>
                      <a:pt x="3990097" y="2210937"/>
                    </a:cubicBezTo>
                    <a:cubicBezTo>
                      <a:pt x="4001960" y="2187211"/>
                      <a:pt x="4019178" y="2166424"/>
                      <a:pt x="4031041" y="2142698"/>
                    </a:cubicBezTo>
                    <a:cubicBezTo>
                      <a:pt x="4037475" y="2129831"/>
                      <a:pt x="4040736" y="2115587"/>
                      <a:pt x="4044688" y="2101755"/>
                    </a:cubicBezTo>
                    <a:cubicBezTo>
                      <a:pt x="4049841" y="2083720"/>
                      <a:pt x="4048455" y="2063108"/>
                      <a:pt x="4058336" y="2047164"/>
                    </a:cubicBezTo>
                    <a:cubicBezTo>
                      <a:pt x="4253804" y="1731750"/>
                      <a:pt x="4451697" y="1417852"/>
                      <a:pt x="4650195" y="1104332"/>
                    </a:cubicBezTo>
                    <a:lnTo>
                      <a:pt x="5194622" y="244435"/>
                    </a:lnTo>
                    <a:lnTo>
                      <a:pt x="5200020" y="242558"/>
                    </a:lnTo>
                    <a:cubicBezTo>
                      <a:pt x="5216591" y="236819"/>
                      <a:pt x="5252318" y="224565"/>
                      <a:pt x="5272987" y="218364"/>
                    </a:cubicBezTo>
                    <a:cubicBezTo>
                      <a:pt x="5344431" y="196930"/>
                      <a:pt x="5326748" y="211886"/>
                      <a:pt x="5409464" y="177421"/>
                    </a:cubicBezTo>
                    <a:cubicBezTo>
                      <a:pt x="5437634" y="165684"/>
                      <a:pt x="5464055" y="150126"/>
                      <a:pt x="5491351" y="136478"/>
                    </a:cubicBezTo>
                    <a:cubicBezTo>
                      <a:pt x="5514097" y="131929"/>
                      <a:pt x="5536767" y="126980"/>
                      <a:pt x="5559590" y="122830"/>
                    </a:cubicBezTo>
                    <a:cubicBezTo>
                      <a:pt x="5586815" y="117880"/>
                      <a:pt x="5615224" y="117933"/>
                      <a:pt x="5641476" y="109182"/>
                    </a:cubicBezTo>
                    <a:cubicBezTo>
                      <a:pt x="5657037" y="103995"/>
                      <a:pt x="5668772" y="90985"/>
                      <a:pt x="5682420" y="81887"/>
                    </a:cubicBezTo>
                    <a:cubicBezTo>
                      <a:pt x="5705166" y="77338"/>
                      <a:pt x="5728653" y="75575"/>
                      <a:pt x="5750659" y="68239"/>
                    </a:cubicBezTo>
                    <a:cubicBezTo>
                      <a:pt x="5769960" y="61805"/>
                      <a:pt x="5786200" y="48087"/>
                      <a:pt x="5805250" y="40943"/>
                    </a:cubicBezTo>
                    <a:cubicBezTo>
                      <a:pt x="5830573" y="31447"/>
                      <a:pt x="5924122" y="14352"/>
                      <a:pt x="5941727" y="13648"/>
                    </a:cubicBezTo>
                    <a:close/>
                  </a:path>
                </a:pathLst>
              </a:cu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0E77D4DF-BAC2-4FA4-A090-1D25EFEAA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" t="15669" r="10217"/>
              <a:stretch>
                <a:fillRect/>
              </a:stretch>
            </p:blipFill>
            <p:spPr bwMode="auto">
              <a:xfrm flipH="1">
                <a:off x="9530687" y="0"/>
                <a:ext cx="2661313" cy="3623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8F019AC1-3BDF-4FC5-AB94-208148B1AF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 r="2269" b="15424"/>
            <a:stretch>
              <a:fillRect/>
            </a:stretch>
          </p:blipFill>
          <p:spPr bwMode="auto">
            <a:xfrm>
              <a:off x="6119026" y="0"/>
              <a:ext cx="607297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1199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CAC02EEE-284B-4C3A-AEF5-24D0ED915D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7B6F4DB1-FF27-4F73-B563-8237ADFD67F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H="1">
              <a:off x="0" y="0"/>
              <a:ext cx="5340824" cy="6858000"/>
              <a:chOff x="6851176" y="0"/>
              <a:chExt cx="5340824" cy="685800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44DC820-76F1-47FD-B14A-154A4E0EC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" t="12537"/>
              <a:stretch>
                <a:fillRect/>
              </a:stretch>
            </p:blipFill>
            <p:spPr>
              <a:xfrm>
                <a:off x="6851176" y="2099455"/>
                <a:ext cx="5340824" cy="4758545"/>
              </a:xfrm>
              <a:custGeom>
                <a:avLst/>
                <a:gdLst>
                  <a:gd name="connsiteX0" fmla="*/ 5245691 w 6732160"/>
                  <a:gd name="connsiteY0" fmla="*/ 163773 h 5998191"/>
                  <a:gd name="connsiteX1" fmla="*/ 5194622 w 6732160"/>
                  <a:gd name="connsiteY1" fmla="*/ 244435 h 5998191"/>
                  <a:gd name="connsiteX2" fmla="*/ 5191100 w 6732160"/>
                  <a:gd name="connsiteY2" fmla="*/ 245660 h 5998191"/>
                  <a:gd name="connsiteX3" fmla="*/ 6542229 w 6732160"/>
                  <a:gd name="connsiteY3" fmla="*/ 0 h 5998191"/>
                  <a:gd name="connsiteX4" fmla="*/ 6723189 w 6732160"/>
                  <a:gd name="connsiteY4" fmla="*/ 39090 h 5998191"/>
                  <a:gd name="connsiteX5" fmla="*/ 6732160 w 6732160"/>
                  <a:gd name="connsiteY5" fmla="*/ 41337 h 5998191"/>
                  <a:gd name="connsiteX6" fmla="*/ 6732160 w 6732160"/>
                  <a:gd name="connsiteY6" fmla="*/ 5998191 h 5998191"/>
                  <a:gd name="connsiteX7" fmla="*/ 1712 w 6732160"/>
                  <a:gd name="connsiteY7" fmla="*/ 5998191 h 5998191"/>
                  <a:gd name="connsiteX8" fmla="*/ 312 w 6732160"/>
                  <a:gd name="connsiteY8" fmla="*/ 5986565 h 5998191"/>
                  <a:gd name="connsiteX9" fmla="*/ 4951 w 6732160"/>
                  <a:gd name="connsiteY9" fmla="*/ 5868537 h 5998191"/>
                  <a:gd name="connsiteX10" fmla="*/ 59542 w 6732160"/>
                  <a:gd name="connsiteY10" fmla="*/ 5786651 h 5998191"/>
                  <a:gd name="connsiteX11" fmla="*/ 100485 w 6732160"/>
                  <a:gd name="connsiteY11" fmla="*/ 5745707 h 5998191"/>
                  <a:gd name="connsiteX12" fmla="*/ 141429 w 6732160"/>
                  <a:gd name="connsiteY12" fmla="*/ 5718412 h 5998191"/>
                  <a:gd name="connsiteX13" fmla="*/ 223315 w 6732160"/>
                  <a:gd name="connsiteY13" fmla="*/ 5663821 h 5998191"/>
                  <a:gd name="connsiteX14" fmla="*/ 264259 w 6732160"/>
                  <a:gd name="connsiteY14" fmla="*/ 5622878 h 5998191"/>
                  <a:gd name="connsiteX15" fmla="*/ 305202 w 6732160"/>
                  <a:gd name="connsiteY15" fmla="*/ 5595582 h 5998191"/>
                  <a:gd name="connsiteX16" fmla="*/ 387088 w 6732160"/>
                  <a:gd name="connsiteY16" fmla="*/ 5540991 h 5998191"/>
                  <a:gd name="connsiteX17" fmla="*/ 428032 w 6732160"/>
                  <a:gd name="connsiteY17" fmla="*/ 5527343 h 5998191"/>
                  <a:gd name="connsiteX18" fmla="*/ 564509 w 6732160"/>
                  <a:gd name="connsiteY18" fmla="*/ 5418161 h 5998191"/>
                  <a:gd name="connsiteX19" fmla="*/ 591805 w 6732160"/>
                  <a:gd name="connsiteY19" fmla="*/ 5377218 h 5998191"/>
                  <a:gd name="connsiteX20" fmla="*/ 660044 w 6732160"/>
                  <a:gd name="connsiteY20" fmla="*/ 5254388 h 5998191"/>
                  <a:gd name="connsiteX21" fmla="*/ 700987 w 6732160"/>
                  <a:gd name="connsiteY21" fmla="*/ 5213445 h 5998191"/>
                  <a:gd name="connsiteX22" fmla="*/ 796521 w 6732160"/>
                  <a:gd name="connsiteY22" fmla="*/ 5145206 h 5998191"/>
                  <a:gd name="connsiteX23" fmla="*/ 919351 w 6732160"/>
                  <a:gd name="connsiteY23" fmla="*/ 5063319 h 5998191"/>
                  <a:gd name="connsiteX24" fmla="*/ 960294 w 6732160"/>
                  <a:gd name="connsiteY24" fmla="*/ 5049672 h 5998191"/>
                  <a:gd name="connsiteX25" fmla="*/ 1096772 w 6732160"/>
                  <a:gd name="connsiteY25" fmla="*/ 5008728 h 5998191"/>
                  <a:gd name="connsiteX26" fmla="*/ 1137715 w 6732160"/>
                  <a:gd name="connsiteY26" fmla="*/ 4995081 h 5998191"/>
                  <a:gd name="connsiteX27" fmla="*/ 1219602 w 6732160"/>
                  <a:gd name="connsiteY27" fmla="*/ 4967785 h 5998191"/>
                  <a:gd name="connsiteX28" fmla="*/ 1301488 w 6732160"/>
                  <a:gd name="connsiteY28" fmla="*/ 4940490 h 5998191"/>
                  <a:gd name="connsiteX29" fmla="*/ 1356079 w 6732160"/>
                  <a:gd name="connsiteY29" fmla="*/ 4926842 h 5998191"/>
                  <a:gd name="connsiteX30" fmla="*/ 1397023 w 6732160"/>
                  <a:gd name="connsiteY30" fmla="*/ 4899546 h 5998191"/>
                  <a:gd name="connsiteX31" fmla="*/ 1506205 w 6732160"/>
                  <a:gd name="connsiteY31" fmla="*/ 4872251 h 5998191"/>
                  <a:gd name="connsiteX32" fmla="*/ 1601739 w 6732160"/>
                  <a:gd name="connsiteY32" fmla="*/ 4858603 h 5998191"/>
                  <a:gd name="connsiteX33" fmla="*/ 1642682 w 6732160"/>
                  <a:gd name="connsiteY33" fmla="*/ 4844955 h 5998191"/>
                  <a:gd name="connsiteX34" fmla="*/ 1683626 w 6732160"/>
                  <a:gd name="connsiteY34" fmla="*/ 4831307 h 5998191"/>
                  <a:gd name="connsiteX35" fmla="*/ 1806456 w 6732160"/>
                  <a:gd name="connsiteY35" fmla="*/ 4776716 h 5998191"/>
                  <a:gd name="connsiteX36" fmla="*/ 1847399 w 6732160"/>
                  <a:gd name="connsiteY36" fmla="*/ 4763069 h 5998191"/>
                  <a:gd name="connsiteX37" fmla="*/ 1901990 w 6732160"/>
                  <a:gd name="connsiteY37" fmla="*/ 4749421 h 5998191"/>
                  <a:gd name="connsiteX38" fmla="*/ 1970229 w 6732160"/>
                  <a:gd name="connsiteY38" fmla="*/ 4708478 h 5998191"/>
                  <a:gd name="connsiteX39" fmla="*/ 2011172 w 6732160"/>
                  <a:gd name="connsiteY39" fmla="*/ 4694830 h 5998191"/>
                  <a:gd name="connsiteX40" fmla="*/ 2052115 w 6732160"/>
                  <a:gd name="connsiteY40" fmla="*/ 4681182 h 5998191"/>
                  <a:gd name="connsiteX41" fmla="*/ 2229536 w 6732160"/>
                  <a:gd name="connsiteY41" fmla="*/ 4626591 h 5998191"/>
                  <a:gd name="connsiteX42" fmla="*/ 2270479 w 6732160"/>
                  <a:gd name="connsiteY42" fmla="*/ 4599295 h 5998191"/>
                  <a:gd name="connsiteX43" fmla="*/ 2352366 w 6732160"/>
                  <a:gd name="connsiteY43" fmla="*/ 4544704 h 5998191"/>
                  <a:gd name="connsiteX44" fmla="*/ 2434253 w 6732160"/>
                  <a:gd name="connsiteY44" fmla="*/ 4490113 h 5998191"/>
                  <a:gd name="connsiteX45" fmla="*/ 2488844 w 6732160"/>
                  <a:gd name="connsiteY45" fmla="*/ 4435522 h 5998191"/>
                  <a:gd name="connsiteX46" fmla="*/ 2570730 w 6732160"/>
                  <a:gd name="connsiteY46" fmla="*/ 4353636 h 5998191"/>
                  <a:gd name="connsiteX47" fmla="*/ 2611673 w 6732160"/>
                  <a:gd name="connsiteY47" fmla="*/ 4299045 h 5998191"/>
                  <a:gd name="connsiteX48" fmla="*/ 2666264 w 6732160"/>
                  <a:gd name="connsiteY48" fmla="*/ 4244454 h 5998191"/>
                  <a:gd name="connsiteX49" fmla="*/ 2693560 w 6732160"/>
                  <a:gd name="connsiteY49" fmla="*/ 4189863 h 5998191"/>
                  <a:gd name="connsiteX50" fmla="*/ 2734503 w 6732160"/>
                  <a:gd name="connsiteY50" fmla="*/ 4148919 h 5998191"/>
                  <a:gd name="connsiteX51" fmla="*/ 2761799 w 6732160"/>
                  <a:gd name="connsiteY51" fmla="*/ 4107976 h 5998191"/>
                  <a:gd name="connsiteX52" fmla="*/ 2830038 w 6732160"/>
                  <a:gd name="connsiteY52" fmla="*/ 3998794 h 5998191"/>
                  <a:gd name="connsiteX53" fmla="*/ 2911924 w 6732160"/>
                  <a:gd name="connsiteY53" fmla="*/ 3916907 h 5998191"/>
                  <a:gd name="connsiteX54" fmla="*/ 2952867 w 6732160"/>
                  <a:gd name="connsiteY54" fmla="*/ 3835021 h 5998191"/>
                  <a:gd name="connsiteX55" fmla="*/ 3034754 w 6732160"/>
                  <a:gd name="connsiteY55" fmla="*/ 3712191 h 5998191"/>
                  <a:gd name="connsiteX56" fmla="*/ 3116641 w 6732160"/>
                  <a:gd name="connsiteY56" fmla="*/ 3603009 h 5998191"/>
                  <a:gd name="connsiteX57" fmla="*/ 3143936 w 6732160"/>
                  <a:gd name="connsiteY57" fmla="*/ 3562066 h 5998191"/>
                  <a:gd name="connsiteX58" fmla="*/ 3212175 w 6732160"/>
                  <a:gd name="connsiteY58" fmla="*/ 3480179 h 5998191"/>
                  <a:gd name="connsiteX59" fmla="*/ 3266766 w 6732160"/>
                  <a:gd name="connsiteY59" fmla="*/ 3384645 h 5998191"/>
                  <a:gd name="connsiteX60" fmla="*/ 3403244 w 6732160"/>
                  <a:gd name="connsiteY60" fmla="*/ 3207224 h 5998191"/>
                  <a:gd name="connsiteX61" fmla="*/ 3457835 w 6732160"/>
                  <a:gd name="connsiteY61" fmla="*/ 3152633 h 5998191"/>
                  <a:gd name="connsiteX62" fmla="*/ 3539721 w 6732160"/>
                  <a:gd name="connsiteY62" fmla="*/ 3070746 h 5998191"/>
                  <a:gd name="connsiteX63" fmla="*/ 3607960 w 6732160"/>
                  <a:gd name="connsiteY63" fmla="*/ 2975212 h 5998191"/>
                  <a:gd name="connsiteX64" fmla="*/ 3662551 w 6732160"/>
                  <a:gd name="connsiteY64" fmla="*/ 2934269 h 5998191"/>
                  <a:gd name="connsiteX65" fmla="*/ 3717142 w 6732160"/>
                  <a:gd name="connsiteY65" fmla="*/ 2852382 h 5998191"/>
                  <a:gd name="connsiteX66" fmla="*/ 3758085 w 6732160"/>
                  <a:gd name="connsiteY66" fmla="*/ 2797791 h 5998191"/>
                  <a:gd name="connsiteX67" fmla="*/ 3839972 w 6732160"/>
                  <a:gd name="connsiteY67" fmla="*/ 2647666 h 5998191"/>
                  <a:gd name="connsiteX68" fmla="*/ 3853620 w 6732160"/>
                  <a:gd name="connsiteY68" fmla="*/ 2593075 h 5998191"/>
                  <a:gd name="connsiteX69" fmla="*/ 3880915 w 6732160"/>
                  <a:gd name="connsiteY69" fmla="*/ 2538484 h 5998191"/>
                  <a:gd name="connsiteX70" fmla="*/ 3894563 w 6732160"/>
                  <a:gd name="connsiteY70" fmla="*/ 2497540 h 5998191"/>
                  <a:gd name="connsiteX71" fmla="*/ 3962802 w 6732160"/>
                  <a:gd name="connsiteY71" fmla="*/ 2320119 h 5998191"/>
                  <a:gd name="connsiteX72" fmla="*/ 3990097 w 6732160"/>
                  <a:gd name="connsiteY72" fmla="*/ 2210937 h 5998191"/>
                  <a:gd name="connsiteX73" fmla="*/ 4031041 w 6732160"/>
                  <a:gd name="connsiteY73" fmla="*/ 2142698 h 5998191"/>
                  <a:gd name="connsiteX74" fmla="*/ 4044688 w 6732160"/>
                  <a:gd name="connsiteY74" fmla="*/ 2101755 h 5998191"/>
                  <a:gd name="connsiteX75" fmla="*/ 4058336 w 6732160"/>
                  <a:gd name="connsiteY75" fmla="*/ 2047164 h 5998191"/>
                  <a:gd name="connsiteX76" fmla="*/ 4650195 w 6732160"/>
                  <a:gd name="connsiteY76" fmla="*/ 1104332 h 5998191"/>
                  <a:gd name="connsiteX77" fmla="*/ 5194622 w 6732160"/>
                  <a:gd name="connsiteY77" fmla="*/ 244435 h 5998191"/>
                  <a:gd name="connsiteX78" fmla="*/ 5200020 w 6732160"/>
                  <a:gd name="connsiteY78" fmla="*/ 242558 h 5998191"/>
                  <a:gd name="connsiteX79" fmla="*/ 5272987 w 6732160"/>
                  <a:gd name="connsiteY79" fmla="*/ 218364 h 5998191"/>
                  <a:gd name="connsiteX80" fmla="*/ 5409464 w 6732160"/>
                  <a:gd name="connsiteY80" fmla="*/ 177421 h 5998191"/>
                  <a:gd name="connsiteX81" fmla="*/ 5491351 w 6732160"/>
                  <a:gd name="connsiteY81" fmla="*/ 136478 h 5998191"/>
                  <a:gd name="connsiteX82" fmla="*/ 5559590 w 6732160"/>
                  <a:gd name="connsiteY82" fmla="*/ 122830 h 5998191"/>
                  <a:gd name="connsiteX83" fmla="*/ 5641476 w 6732160"/>
                  <a:gd name="connsiteY83" fmla="*/ 109182 h 5998191"/>
                  <a:gd name="connsiteX84" fmla="*/ 5682420 w 6732160"/>
                  <a:gd name="connsiteY84" fmla="*/ 81887 h 5998191"/>
                  <a:gd name="connsiteX85" fmla="*/ 5750659 w 6732160"/>
                  <a:gd name="connsiteY85" fmla="*/ 68239 h 5998191"/>
                  <a:gd name="connsiteX86" fmla="*/ 5805250 w 6732160"/>
                  <a:gd name="connsiteY86" fmla="*/ 40943 h 5998191"/>
                  <a:gd name="connsiteX87" fmla="*/ 5941727 w 6732160"/>
                  <a:gd name="connsiteY87" fmla="*/ 13648 h 59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732160" h="5998191">
                    <a:moveTo>
                      <a:pt x="5245691" y="163773"/>
                    </a:moveTo>
                    <a:lnTo>
                      <a:pt x="5194622" y="244435"/>
                    </a:lnTo>
                    <a:lnTo>
                      <a:pt x="5191100" y="245660"/>
                    </a:lnTo>
                    <a:close/>
                    <a:moveTo>
                      <a:pt x="6542229" y="0"/>
                    </a:moveTo>
                    <a:cubicBezTo>
                      <a:pt x="6681139" y="23152"/>
                      <a:pt x="6603676" y="8765"/>
                      <a:pt x="6723189" y="39090"/>
                    </a:cubicBezTo>
                    <a:lnTo>
                      <a:pt x="6732160" y="41337"/>
                    </a:lnTo>
                    <a:lnTo>
                      <a:pt x="6732160" y="5998191"/>
                    </a:lnTo>
                    <a:lnTo>
                      <a:pt x="1712" y="5998191"/>
                    </a:lnTo>
                    <a:lnTo>
                      <a:pt x="312" y="5986565"/>
                    </a:lnTo>
                    <a:cubicBezTo>
                      <a:pt x="-1486" y="5925623"/>
                      <a:pt x="5086" y="5870830"/>
                      <a:pt x="4951" y="5868537"/>
                    </a:cubicBezTo>
                    <a:cubicBezTo>
                      <a:pt x="4951" y="5868537"/>
                      <a:pt x="39402" y="5812546"/>
                      <a:pt x="59542" y="5786651"/>
                    </a:cubicBezTo>
                    <a:cubicBezTo>
                      <a:pt x="71392" y="5771416"/>
                      <a:pt x="86837" y="5759355"/>
                      <a:pt x="100485" y="5745707"/>
                    </a:cubicBezTo>
                    <a:cubicBezTo>
                      <a:pt x="112083" y="5734108"/>
                      <a:pt x="127781" y="5727511"/>
                      <a:pt x="141429" y="5718412"/>
                    </a:cubicBezTo>
                    <a:cubicBezTo>
                      <a:pt x="168724" y="5700215"/>
                      <a:pt x="197420" y="5683961"/>
                      <a:pt x="223315" y="5663821"/>
                    </a:cubicBezTo>
                    <a:cubicBezTo>
                      <a:pt x="238550" y="5651971"/>
                      <a:pt x="250611" y="5636526"/>
                      <a:pt x="264259" y="5622878"/>
                    </a:cubicBezTo>
                    <a:cubicBezTo>
                      <a:pt x="275858" y="5611280"/>
                      <a:pt x="291554" y="5604681"/>
                      <a:pt x="305202" y="5595582"/>
                    </a:cubicBezTo>
                    <a:lnTo>
                      <a:pt x="387088" y="5540991"/>
                    </a:lnTo>
                    <a:cubicBezTo>
                      <a:pt x="400736" y="5536442"/>
                      <a:pt x="414809" y="5533010"/>
                      <a:pt x="428032" y="5527343"/>
                    </a:cubicBezTo>
                    <a:cubicBezTo>
                      <a:pt x="498903" y="5496970"/>
                      <a:pt x="502857" y="5487520"/>
                      <a:pt x="564509" y="5418161"/>
                    </a:cubicBezTo>
                    <a:cubicBezTo>
                      <a:pt x="575406" y="5405902"/>
                      <a:pt x="584469" y="5391889"/>
                      <a:pt x="591805" y="5377218"/>
                    </a:cubicBezTo>
                    <a:cubicBezTo>
                      <a:pt x="641228" y="5278375"/>
                      <a:pt x="539551" y="5409308"/>
                      <a:pt x="660044" y="5254388"/>
                    </a:cubicBezTo>
                    <a:cubicBezTo>
                      <a:pt x="671893" y="5239153"/>
                      <a:pt x="686333" y="5226006"/>
                      <a:pt x="700987" y="5213445"/>
                    </a:cubicBezTo>
                    <a:cubicBezTo>
                      <a:pt x="730620" y="5188045"/>
                      <a:pt x="764111" y="5166813"/>
                      <a:pt x="796521" y="5145206"/>
                    </a:cubicBezTo>
                    <a:lnTo>
                      <a:pt x="919351" y="5063319"/>
                    </a:lnTo>
                    <a:lnTo>
                      <a:pt x="960294" y="5049672"/>
                    </a:lnTo>
                    <a:cubicBezTo>
                      <a:pt x="1059984" y="5016442"/>
                      <a:pt x="1014263" y="5029356"/>
                      <a:pt x="1096772" y="5008728"/>
                    </a:cubicBezTo>
                    <a:cubicBezTo>
                      <a:pt x="1110728" y="5005239"/>
                      <a:pt x="1124067" y="4999630"/>
                      <a:pt x="1137715" y="4995081"/>
                    </a:cubicBezTo>
                    <a:lnTo>
                      <a:pt x="1219602" y="4967785"/>
                    </a:lnTo>
                    <a:cubicBezTo>
                      <a:pt x="1246897" y="4958687"/>
                      <a:pt x="1273930" y="4948757"/>
                      <a:pt x="1301488" y="4940490"/>
                    </a:cubicBezTo>
                    <a:cubicBezTo>
                      <a:pt x="1319454" y="4935100"/>
                      <a:pt x="1338839" y="4934231"/>
                      <a:pt x="1356079" y="4926842"/>
                    </a:cubicBezTo>
                    <a:cubicBezTo>
                      <a:pt x="1371156" y="4920381"/>
                      <a:pt x="1383375" y="4908645"/>
                      <a:pt x="1397023" y="4899546"/>
                    </a:cubicBezTo>
                    <a:cubicBezTo>
                      <a:pt x="1397023" y="4899546"/>
                      <a:pt x="1469419" y="4879608"/>
                      <a:pt x="1506205" y="4872251"/>
                    </a:cubicBezTo>
                    <a:cubicBezTo>
                      <a:pt x="1537748" y="4865942"/>
                      <a:pt x="1569894" y="4863152"/>
                      <a:pt x="1601739" y="4858603"/>
                    </a:cubicBezTo>
                    <a:cubicBezTo>
                      <a:pt x="1615980" y="4856568"/>
                      <a:pt x="1629034" y="4849504"/>
                      <a:pt x="1642682" y="4844955"/>
                    </a:cubicBezTo>
                    <a:lnTo>
                      <a:pt x="1683626" y="4831307"/>
                    </a:lnTo>
                    <a:cubicBezTo>
                      <a:pt x="1781074" y="4798825"/>
                      <a:pt x="1741572" y="4819972"/>
                      <a:pt x="1806456" y="4776716"/>
                    </a:cubicBezTo>
                    <a:cubicBezTo>
                      <a:pt x="1820104" y="4772167"/>
                      <a:pt x="1833567" y="4767021"/>
                      <a:pt x="1847399" y="4763069"/>
                    </a:cubicBezTo>
                    <a:cubicBezTo>
                      <a:pt x="1865434" y="4757916"/>
                      <a:pt x="1884850" y="4757039"/>
                      <a:pt x="1901990" y="4749421"/>
                    </a:cubicBezTo>
                    <a:cubicBezTo>
                      <a:pt x="1926230" y="4738648"/>
                      <a:pt x="1947483" y="4722126"/>
                      <a:pt x="1970229" y="4708478"/>
                    </a:cubicBezTo>
                    <a:cubicBezTo>
                      <a:pt x="1982565" y="4701077"/>
                      <a:pt x="1997524" y="4699379"/>
                      <a:pt x="2011172" y="4694830"/>
                    </a:cubicBezTo>
                    <a:lnTo>
                      <a:pt x="2052115" y="4681182"/>
                    </a:lnTo>
                    <a:cubicBezTo>
                      <a:pt x="2192735" y="4634309"/>
                      <a:pt x="2133078" y="4650706"/>
                      <a:pt x="2229536" y="4626591"/>
                    </a:cubicBezTo>
                    <a:cubicBezTo>
                      <a:pt x="2245449" y="4622613"/>
                      <a:pt x="2256831" y="4608393"/>
                      <a:pt x="2270479" y="4599295"/>
                    </a:cubicBezTo>
                    <a:lnTo>
                      <a:pt x="2352366" y="4544704"/>
                    </a:lnTo>
                    <a:lnTo>
                      <a:pt x="2434253" y="4490113"/>
                    </a:lnTo>
                    <a:cubicBezTo>
                      <a:pt x="2455665" y="4475838"/>
                      <a:pt x="2470647" y="4453719"/>
                      <a:pt x="2488844" y="4435522"/>
                    </a:cubicBezTo>
                    <a:cubicBezTo>
                      <a:pt x="2516139" y="4408227"/>
                      <a:pt x="2544907" y="4382328"/>
                      <a:pt x="2570730" y="4353636"/>
                    </a:cubicBezTo>
                    <a:cubicBezTo>
                      <a:pt x="2585946" y="4336729"/>
                      <a:pt x="2596695" y="4316163"/>
                      <a:pt x="2611673" y="4299045"/>
                    </a:cubicBezTo>
                    <a:cubicBezTo>
                      <a:pt x="2628619" y="4279678"/>
                      <a:pt x="2650823" y="4265042"/>
                      <a:pt x="2666264" y="4244454"/>
                    </a:cubicBezTo>
                    <a:cubicBezTo>
                      <a:pt x="2678471" y="4228178"/>
                      <a:pt x="2681735" y="4206418"/>
                      <a:pt x="2693560" y="4189863"/>
                    </a:cubicBezTo>
                    <a:cubicBezTo>
                      <a:pt x="2704778" y="4174157"/>
                      <a:pt x="2720855" y="4162567"/>
                      <a:pt x="2734503" y="4148919"/>
                    </a:cubicBezTo>
                    <a:cubicBezTo>
                      <a:pt x="2746101" y="4137320"/>
                      <a:pt x="2752993" y="4121814"/>
                      <a:pt x="2761799" y="4107976"/>
                    </a:cubicBezTo>
                    <a:cubicBezTo>
                      <a:pt x="2784841" y="4071768"/>
                      <a:pt x="2806232" y="4034504"/>
                      <a:pt x="2830038" y="3998794"/>
                    </a:cubicBezTo>
                    <a:cubicBezTo>
                      <a:pt x="2919241" y="3864989"/>
                      <a:pt x="2824351" y="4004480"/>
                      <a:pt x="2911924" y="3916907"/>
                    </a:cubicBezTo>
                    <a:cubicBezTo>
                      <a:pt x="2938382" y="3890449"/>
                      <a:pt x="2941767" y="3868323"/>
                      <a:pt x="2952867" y="3835021"/>
                    </a:cubicBezTo>
                    <a:lnTo>
                      <a:pt x="3034754" y="3712191"/>
                    </a:lnTo>
                    <a:cubicBezTo>
                      <a:pt x="3059989" y="3674339"/>
                      <a:pt x="3089884" y="3639800"/>
                      <a:pt x="3116641" y="3603009"/>
                    </a:cubicBezTo>
                    <a:cubicBezTo>
                      <a:pt x="3126288" y="3589744"/>
                      <a:pt x="3133866" y="3575013"/>
                      <a:pt x="3143936" y="3562066"/>
                    </a:cubicBezTo>
                    <a:cubicBezTo>
                      <a:pt x="3165750" y="3534020"/>
                      <a:pt x="3190361" y="3508225"/>
                      <a:pt x="3212175" y="3480179"/>
                    </a:cubicBezTo>
                    <a:cubicBezTo>
                      <a:pt x="3239180" y="3445458"/>
                      <a:pt x="3246492" y="3425192"/>
                      <a:pt x="3266766" y="3384645"/>
                    </a:cubicBezTo>
                    <a:cubicBezTo>
                      <a:pt x="3363799" y="3311869"/>
                      <a:pt x="3309654" y="3363206"/>
                      <a:pt x="3403244" y="3207224"/>
                    </a:cubicBezTo>
                    <a:cubicBezTo>
                      <a:pt x="3416484" y="3185157"/>
                      <a:pt x="3439638" y="3170830"/>
                      <a:pt x="3457835" y="3152633"/>
                    </a:cubicBezTo>
                    <a:cubicBezTo>
                      <a:pt x="3485130" y="3125337"/>
                      <a:pt x="3514075" y="3099597"/>
                      <a:pt x="3539721" y="3070746"/>
                    </a:cubicBezTo>
                    <a:cubicBezTo>
                      <a:pt x="3601703" y="3001016"/>
                      <a:pt x="3526572" y="3056600"/>
                      <a:pt x="3607960" y="2975212"/>
                    </a:cubicBezTo>
                    <a:cubicBezTo>
                      <a:pt x="3624044" y="2959128"/>
                      <a:pt x="3644354" y="2947917"/>
                      <a:pt x="3662551" y="2934269"/>
                    </a:cubicBezTo>
                    <a:cubicBezTo>
                      <a:pt x="3688795" y="2914586"/>
                      <a:pt x="3698330" y="2879257"/>
                      <a:pt x="3717142" y="2852382"/>
                    </a:cubicBezTo>
                    <a:cubicBezTo>
                      <a:pt x="3730186" y="2833748"/>
                      <a:pt x="3744864" y="2816300"/>
                      <a:pt x="3758085" y="2797791"/>
                    </a:cubicBezTo>
                    <a:cubicBezTo>
                      <a:pt x="3792982" y="2748936"/>
                      <a:pt x="3815183" y="2707160"/>
                      <a:pt x="3839972" y="2647666"/>
                    </a:cubicBezTo>
                    <a:cubicBezTo>
                      <a:pt x="3847186" y="2630352"/>
                      <a:pt x="3847034" y="2610638"/>
                      <a:pt x="3853620" y="2593075"/>
                    </a:cubicBezTo>
                    <a:cubicBezTo>
                      <a:pt x="3860763" y="2574026"/>
                      <a:pt x="3872901" y="2557184"/>
                      <a:pt x="3880915" y="2538484"/>
                    </a:cubicBezTo>
                    <a:cubicBezTo>
                      <a:pt x="3886582" y="2525261"/>
                      <a:pt x="3888896" y="2510763"/>
                      <a:pt x="3894563" y="2497540"/>
                    </a:cubicBezTo>
                    <a:cubicBezTo>
                      <a:pt x="3944903" y="2380081"/>
                      <a:pt x="3907485" y="2513727"/>
                      <a:pt x="3962802" y="2320119"/>
                    </a:cubicBezTo>
                    <a:cubicBezTo>
                      <a:pt x="3973180" y="2283795"/>
                      <a:pt x="3972893" y="2245346"/>
                      <a:pt x="3990097" y="2210937"/>
                    </a:cubicBezTo>
                    <a:cubicBezTo>
                      <a:pt x="4001960" y="2187211"/>
                      <a:pt x="4019178" y="2166424"/>
                      <a:pt x="4031041" y="2142698"/>
                    </a:cubicBezTo>
                    <a:cubicBezTo>
                      <a:pt x="4037475" y="2129831"/>
                      <a:pt x="4040736" y="2115587"/>
                      <a:pt x="4044688" y="2101755"/>
                    </a:cubicBezTo>
                    <a:cubicBezTo>
                      <a:pt x="4049841" y="2083720"/>
                      <a:pt x="4048455" y="2063108"/>
                      <a:pt x="4058336" y="2047164"/>
                    </a:cubicBezTo>
                    <a:cubicBezTo>
                      <a:pt x="4253804" y="1731750"/>
                      <a:pt x="4451697" y="1417852"/>
                      <a:pt x="4650195" y="1104332"/>
                    </a:cubicBezTo>
                    <a:lnTo>
                      <a:pt x="5194622" y="244435"/>
                    </a:lnTo>
                    <a:lnTo>
                      <a:pt x="5200020" y="242558"/>
                    </a:lnTo>
                    <a:cubicBezTo>
                      <a:pt x="5216591" y="236819"/>
                      <a:pt x="5252318" y="224565"/>
                      <a:pt x="5272987" y="218364"/>
                    </a:cubicBezTo>
                    <a:cubicBezTo>
                      <a:pt x="5344431" y="196930"/>
                      <a:pt x="5326748" y="211886"/>
                      <a:pt x="5409464" y="177421"/>
                    </a:cubicBezTo>
                    <a:cubicBezTo>
                      <a:pt x="5437634" y="165684"/>
                      <a:pt x="5464055" y="150126"/>
                      <a:pt x="5491351" y="136478"/>
                    </a:cubicBezTo>
                    <a:cubicBezTo>
                      <a:pt x="5514097" y="131929"/>
                      <a:pt x="5536767" y="126980"/>
                      <a:pt x="5559590" y="122830"/>
                    </a:cubicBezTo>
                    <a:cubicBezTo>
                      <a:pt x="5586815" y="117880"/>
                      <a:pt x="5615224" y="117933"/>
                      <a:pt x="5641476" y="109182"/>
                    </a:cubicBezTo>
                    <a:cubicBezTo>
                      <a:pt x="5657037" y="103995"/>
                      <a:pt x="5668772" y="90985"/>
                      <a:pt x="5682420" y="81887"/>
                    </a:cubicBezTo>
                    <a:cubicBezTo>
                      <a:pt x="5705166" y="77338"/>
                      <a:pt x="5728653" y="75575"/>
                      <a:pt x="5750659" y="68239"/>
                    </a:cubicBezTo>
                    <a:cubicBezTo>
                      <a:pt x="5769960" y="61805"/>
                      <a:pt x="5786200" y="48087"/>
                      <a:pt x="5805250" y="40943"/>
                    </a:cubicBezTo>
                    <a:cubicBezTo>
                      <a:pt x="5830573" y="31447"/>
                      <a:pt x="5924122" y="14352"/>
                      <a:pt x="5941727" y="13648"/>
                    </a:cubicBezTo>
                    <a:close/>
                  </a:path>
                </a:pathLst>
              </a:cu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C72D46A5-EEDE-4FDC-BB5D-FFC746FE5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" t="15669" r="10217"/>
              <a:stretch>
                <a:fillRect/>
              </a:stretch>
            </p:blipFill>
            <p:spPr bwMode="auto">
              <a:xfrm flipH="1">
                <a:off x="9530687" y="0"/>
                <a:ext cx="2661313" cy="3623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D2F081F3-0032-4A49-9EC7-FF016909B5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 r="2269" b="15424"/>
            <a:stretch>
              <a:fillRect/>
            </a:stretch>
          </p:blipFill>
          <p:spPr bwMode="auto">
            <a:xfrm>
              <a:off x="6119026" y="0"/>
              <a:ext cx="607297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: 对角圆角 5">
            <a:extLst>
              <a:ext uri="{FF2B5EF4-FFF2-40B4-BE49-F238E27FC236}">
                <a16:creationId xmlns:a16="http://schemas.microsoft.com/office/drawing/2014/main" id="{1CA29FF5-E175-44F6-9F38-1D2F0D3EC6A5}"/>
              </a:ext>
            </a:extLst>
          </p:cNvPr>
          <p:cNvSpPr/>
          <p:nvPr userDrawn="1"/>
        </p:nvSpPr>
        <p:spPr>
          <a:xfrm>
            <a:off x="211138" y="203200"/>
            <a:ext cx="8756650" cy="4737100"/>
          </a:xfrm>
          <a:prstGeom prst="round2DiagRect">
            <a:avLst>
              <a:gd name="adj1" fmla="val 12436"/>
              <a:gd name="adj2" fmla="val 0"/>
            </a:avLst>
          </a:prstGeom>
          <a:solidFill>
            <a:schemeClr val="bg1"/>
          </a:solidFill>
          <a:ln w="76200" cmpd="dbl">
            <a:solidFill>
              <a:srgbClr val="DE9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22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37CDFCD4-06D3-4E8C-96F0-DC285E0563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6246F408-8E31-4F44-AF86-C077EA9AE18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9144000" cy="5143500"/>
              <a:chOff x="0" y="0"/>
              <a:chExt cx="12192000" cy="6858000"/>
            </a:xfrm>
          </p:grpSpPr>
          <p:grpSp>
            <p:nvGrpSpPr>
              <p:cNvPr id="6" name="组合 8">
                <a:extLst>
                  <a:ext uri="{FF2B5EF4-FFF2-40B4-BE49-F238E27FC236}">
                    <a16:creationId xmlns:a16="http://schemas.microsoft.com/office/drawing/2014/main" id="{D2909678-9A70-4690-A963-531DBE7837B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flipH="1">
                <a:off x="0" y="0"/>
                <a:ext cx="5340824" cy="6858000"/>
                <a:chOff x="6851176" y="0"/>
                <a:chExt cx="5340824" cy="6858000"/>
              </a:xfrm>
            </p:grpSpPr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E92B217E-5857-4E22-8F65-F7915BDC0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5" t="12537"/>
                <a:stretch>
                  <a:fillRect/>
                </a:stretch>
              </p:blipFill>
              <p:spPr>
                <a:xfrm>
                  <a:off x="6851176" y="2099455"/>
                  <a:ext cx="5340824" cy="4758545"/>
                </a:xfrm>
                <a:custGeom>
                  <a:avLst/>
                  <a:gdLst>
                    <a:gd name="connsiteX0" fmla="*/ 5245691 w 6732160"/>
                    <a:gd name="connsiteY0" fmla="*/ 163773 h 5998191"/>
                    <a:gd name="connsiteX1" fmla="*/ 5194622 w 6732160"/>
                    <a:gd name="connsiteY1" fmla="*/ 244435 h 5998191"/>
                    <a:gd name="connsiteX2" fmla="*/ 5191100 w 6732160"/>
                    <a:gd name="connsiteY2" fmla="*/ 245660 h 5998191"/>
                    <a:gd name="connsiteX3" fmla="*/ 6542229 w 6732160"/>
                    <a:gd name="connsiteY3" fmla="*/ 0 h 5998191"/>
                    <a:gd name="connsiteX4" fmla="*/ 6723189 w 6732160"/>
                    <a:gd name="connsiteY4" fmla="*/ 39090 h 5998191"/>
                    <a:gd name="connsiteX5" fmla="*/ 6732160 w 6732160"/>
                    <a:gd name="connsiteY5" fmla="*/ 41337 h 5998191"/>
                    <a:gd name="connsiteX6" fmla="*/ 6732160 w 6732160"/>
                    <a:gd name="connsiteY6" fmla="*/ 5998191 h 5998191"/>
                    <a:gd name="connsiteX7" fmla="*/ 1712 w 6732160"/>
                    <a:gd name="connsiteY7" fmla="*/ 5998191 h 5998191"/>
                    <a:gd name="connsiteX8" fmla="*/ 312 w 6732160"/>
                    <a:gd name="connsiteY8" fmla="*/ 5986565 h 5998191"/>
                    <a:gd name="connsiteX9" fmla="*/ 4951 w 6732160"/>
                    <a:gd name="connsiteY9" fmla="*/ 5868537 h 5998191"/>
                    <a:gd name="connsiteX10" fmla="*/ 59542 w 6732160"/>
                    <a:gd name="connsiteY10" fmla="*/ 5786651 h 5998191"/>
                    <a:gd name="connsiteX11" fmla="*/ 100485 w 6732160"/>
                    <a:gd name="connsiteY11" fmla="*/ 5745707 h 5998191"/>
                    <a:gd name="connsiteX12" fmla="*/ 141429 w 6732160"/>
                    <a:gd name="connsiteY12" fmla="*/ 5718412 h 5998191"/>
                    <a:gd name="connsiteX13" fmla="*/ 223315 w 6732160"/>
                    <a:gd name="connsiteY13" fmla="*/ 5663821 h 5998191"/>
                    <a:gd name="connsiteX14" fmla="*/ 264259 w 6732160"/>
                    <a:gd name="connsiteY14" fmla="*/ 5622878 h 5998191"/>
                    <a:gd name="connsiteX15" fmla="*/ 305202 w 6732160"/>
                    <a:gd name="connsiteY15" fmla="*/ 5595582 h 5998191"/>
                    <a:gd name="connsiteX16" fmla="*/ 387088 w 6732160"/>
                    <a:gd name="connsiteY16" fmla="*/ 5540991 h 5998191"/>
                    <a:gd name="connsiteX17" fmla="*/ 428032 w 6732160"/>
                    <a:gd name="connsiteY17" fmla="*/ 5527343 h 5998191"/>
                    <a:gd name="connsiteX18" fmla="*/ 564509 w 6732160"/>
                    <a:gd name="connsiteY18" fmla="*/ 5418161 h 5998191"/>
                    <a:gd name="connsiteX19" fmla="*/ 591805 w 6732160"/>
                    <a:gd name="connsiteY19" fmla="*/ 5377218 h 5998191"/>
                    <a:gd name="connsiteX20" fmla="*/ 660044 w 6732160"/>
                    <a:gd name="connsiteY20" fmla="*/ 5254388 h 5998191"/>
                    <a:gd name="connsiteX21" fmla="*/ 700987 w 6732160"/>
                    <a:gd name="connsiteY21" fmla="*/ 5213445 h 5998191"/>
                    <a:gd name="connsiteX22" fmla="*/ 796521 w 6732160"/>
                    <a:gd name="connsiteY22" fmla="*/ 5145206 h 5998191"/>
                    <a:gd name="connsiteX23" fmla="*/ 919351 w 6732160"/>
                    <a:gd name="connsiteY23" fmla="*/ 5063319 h 5998191"/>
                    <a:gd name="connsiteX24" fmla="*/ 960294 w 6732160"/>
                    <a:gd name="connsiteY24" fmla="*/ 5049672 h 5998191"/>
                    <a:gd name="connsiteX25" fmla="*/ 1096772 w 6732160"/>
                    <a:gd name="connsiteY25" fmla="*/ 5008728 h 5998191"/>
                    <a:gd name="connsiteX26" fmla="*/ 1137715 w 6732160"/>
                    <a:gd name="connsiteY26" fmla="*/ 4995081 h 5998191"/>
                    <a:gd name="connsiteX27" fmla="*/ 1219602 w 6732160"/>
                    <a:gd name="connsiteY27" fmla="*/ 4967785 h 5998191"/>
                    <a:gd name="connsiteX28" fmla="*/ 1301488 w 6732160"/>
                    <a:gd name="connsiteY28" fmla="*/ 4940490 h 5998191"/>
                    <a:gd name="connsiteX29" fmla="*/ 1356079 w 6732160"/>
                    <a:gd name="connsiteY29" fmla="*/ 4926842 h 5998191"/>
                    <a:gd name="connsiteX30" fmla="*/ 1397023 w 6732160"/>
                    <a:gd name="connsiteY30" fmla="*/ 4899546 h 5998191"/>
                    <a:gd name="connsiteX31" fmla="*/ 1506205 w 6732160"/>
                    <a:gd name="connsiteY31" fmla="*/ 4872251 h 5998191"/>
                    <a:gd name="connsiteX32" fmla="*/ 1601739 w 6732160"/>
                    <a:gd name="connsiteY32" fmla="*/ 4858603 h 5998191"/>
                    <a:gd name="connsiteX33" fmla="*/ 1642682 w 6732160"/>
                    <a:gd name="connsiteY33" fmla="*/ 4844955 h 5998191"/>
                    <a:gd name="connsiteX34" fmla="*/ 1683626 w 6732160"/>
                    <a:gd name="connsiteY34" fmla="*/ 4831307 h 5998191"/>
                    <a:gd name="connsiteX35" fmla="*/ 1806456 w 6732160"/>
                    <a:gd name="connsiteY35" fmla="*/ 4776716 h 5998191"/>
                    <a:gd name="connsiteX36" fmla="*/ 1847399 w 6732160"/>
                    <a:gd name="connsiteY36" fmla="*/ 4763069 h 5998191"/>
                    <a:gd name="connsiteX37" fmla="*/ 1901990 w 6732160"/>
                    <a:gd name="connsiteY37" fmla="*/ 4749421 h 5998191"/>
                    <a:gd name="connsiteX38" fmla="*/ 1970229 w 6732160"/>
                    <a:gd name="connsiteY38" fmla="*/ 4708478 h 5998191"/>
                    <a:gd name="connsiteX39" fmla="*/ 2011172 w 6732160"/>
                    <a:gd name="connsiteY39" fmla="*/ 4694830 h 5998191"/>
                    <a:gd name="connsiteX40" fmla="*/ 2052115 w 6732160"/>
                    <a:gd name="connsiteY40" fmla="*/ 4681182 h 5998191"/>
                    <a:gd name="connsiteX41" fmla="*/ 2229536 w 6732160"/>
                    <a:gd name="connsiteY41" fmla="*/ 4626591 h 5998191"/>
                    <a:gd name="connsiteX42" fmla="*/ 2270479 w 6732160"/>
                    <a:gd name="connsiteY42" fmla="*/ 4599295 h 5998191"/>
                    <a:gd name="connsiteX43" fmla="*/ 2352366 w 6732160"/>
                    <a:gd name="connsiteY43" fmla="*/ 4544704 h 5998191"/>
                    <a:gd name="connsiteX44" fmla="*/ 2434253 w 6732160"/>
                    <a:gd name="connsiteY44" fmla="*/ 4490113 h 5998191"/>
                    <a:gd name="connsiteX45" fmla="*/ 2488844 w 6732160"/>
                    <a:gd name="connsiteY45" fmla="*/ 4435522 h 5998191"/>
                    <a:gd name="connsiteX46" fmla="*/ 2570730 w 6732160"/>
                    <a:gd name="connsiteY46" fmla="*/ 4353636 h 5998191"/>
                    <a:gd name="connsiteX47" fmla="*/ 2611673 w 6732160"/>
                    <a:gd name="connsiteY47" fmla="*/ 4299045 h 5998191"/>
                    <a:gd name="connsiteX48" fmla="*/ 2666264 w 6732160"/>
                    <a:gd name="connsiteY48" fmla="*/ 4244454 h 5998191"/>
                    <a:gd name="connsiteX49" fmla="*/ 2693560 w 6732160"/>
                    <a:gd name="connsiteY49" fmla="*/ 4189863 h 5998191"/>
                    <a:gd name="connsiteX50" fmla="*/ 2734503 w 6732160"/>
                    <a:gd name="connsiteY50" fmla="*/ 4148919 h 5998191"/>
                    <a:gd name="connsiteX51" fmla="*/ 2761799 w 6732160"/>
                    <a:gd name="connsiteY51" fmla="*/ 4107976 h 5998191"/>
                    <a:gd name="connsiteX52" fmla="*/ 2830038 w 6732160"/>
                    <a:gd name="connsiteY52" fmla="*/ 3998794 h 5998191"/>
                    <a:gd name="connsiteX53" fmla="*/ 2911924 w 6732160"/>
                    <a:gd name="connsiteY53" fmla="*/ 3916907 h 5998191"/>
                    <a:gd name="connsiteX54" fmla="*/ 2952867 w 6732160"/>
                    <a:gd name="connsiteY54" fmla="*/ 3835021 h 5998191"/>
                    <a:gd name="connsiteX55" fmla="*/ 3034754 w 6732160"/>
                    <a:gd name="connsiteY55" fmla="*/ 3712191 h 5998191"/>
                    <a:gd name="connsiteX56" fmla="*/ 3116641 w 6732160"/>
                    <a:gd name="connsiteY56" fmla="*/ 3603009 h 5998191"/>
                    <a:gd name="connsiteX57" fmla="*/ 3143936 w 6732160"/>
                    <a:gd name="connsiteY57" fmla="*/ 3562066 h 5998191"/>
                    <a:gd name="connsiteX58" fmla="*/ 3212175 w 6732160"/>
                    <a:gd name="connsiteY58" fmla="*/ 3480179 h 5998191"/>
                    <a:gd name="connsiteX59" fmla="*/ 3266766 w 6732160"/>
                    <a:gd name="connsiteY59" fmla="*/ 3384645 h 5998191"/>
                    <a:gd name="connsiteX60" fmla="*/ 3403244 w 6732160"/>
                    <a:gd name="connsiteY60" fmla="*/ 3207224 h 5998191"/>
                    <a:gd name="connsiteX61" fmla="*/ 3457835 w 6732160"/>
                    <a:gd name="connsiteY61" fmla="*/ 3152633 h 5998191"/>
                    <a:gd name="connsiteX62" fmla="*/ 3539721 w 6732160"/>
                    <a:gd name="connsiteY62" fmla="*/ 3070746 h 5998191"/>
                    <a:gd name="connsiteX63" fmla="*/ 3607960 w 6732160"/>
                    <a:gd name="connsiteY63" fmla="*/ 2975212 h 5998191"/>
                    <a:gd name="connsiteX64" fmla="*/ 3662551 w 6732160"/>
                    <a:gd name="connsiteY64" fmla="*/ 2934269 h 5998191"/>
                    <a:gd name="connsiteX65" fmla="*/ 3717142 w 6732160"/>
                    <a:gd name="connsiteY65" fmla="*/ 2852382 h 5998191"/>
                    <a:gd name="connsiteX66" fmla="*/ 3758085 w 6732160"/>
                    <a:gd name="connsiteY66" fmla="*/ 2797791 h 5998191"/>
                    <a:gd name="connsiteX67" fmla="*/ 3839972 w 6732160"/>
                    <a:gd name="connsiteY67" fmla="*/ 2647666 h 5998191"/>
                    <a:gd name="connsiteX68" fmla="*/ 3853620 w 6732160"/>
                    <a:gd name="connsiteY68" fmla="*/ 2593075 h 5998191"/>
                    <a:gd name="connsiteX69" fmla="*/ 3880915 w 6732160"/>
                    <a:gd name="connsiteY69" fmla="*/ 2538484 h 5998191"/>
                    <a:gd name="connsiteX70" fmla="*/ 3894563 w 6732160"/>
                    <a:gd name="connsiteY70" fmla="*/ 2497540 h 5998191"/>
                    <a:gd name="connsiteX71" fmla="*/ 3962802 w 6732160"/>
                    <a:gd name="connsiteY71" fmla="*/ 2320119 h 5998191"/>
                    <a:gd name="connsiteX72" fmla="*/ 3990097 w 6732160"/>
                    <a:gd name="connsiteY72" fmla="*/ 2210937 h 5998191"/>
                    <a:gd name="connsiteX73" fmla="*/ 4031041 w 6732160"/>
                    <a:gd name="connsiteY73" fmla="*/ 2142698 h 5998191"/>
                    <a:gd name="connsiteX74" fmla="*/ 4044688 w 6732160"/>
                    <a:gd name="connsiteY74" fmla="*/ 2101755 h 5998191"/>
                    <a:gd name="connsiteX75" fmla="*/ 4058336 w 6732160"/>
                    <a:gd name="connsiteY75" fmla="*/ 2047164 h 5998191"/>
                    <a:gd name="connsiteX76" fmla="*/ 4650195 w 6732160"/>
                    <a:gd name="connsiteY76" fmla="*/ 1104332 h 5998191"/>
                    <a:gd name="connsiteX77" fmla="*/ 5194622 w 6732160"/>
                    <a:gd name="connsiteY77" fmla="*/ 244435 h 5998191"/>
                    <a:gd name="connsiteX78" fmla="*/ 5200020 w 6732160"/>
                    <a:gd name="connsiteY78" fmla="*/ 242558 h 5998191"/>
                    <a:gd name="connsiteX79" fmla="*/ 5272987 w 6732160"/>
                    <a:gd name="connsiteY79" fmla="*/ 218364 h 5998191"/>
                    <a:gd name="connsiteX80" fmla="*/ 5409464 w 6732160"/>
                    <a:gd name="connsiteY80" fmla="*/ 177421 h 5998191"/>
                    <a:gd name="connsiteX81" fmla="*/ 5491351 w 6732160"/>
                    <a:gd name="connsiteY81" fmla="*/ 136478 h 5998191"/>
                    <a:gd name="connsiteX82" fmla="*/ 5559590 w 6732160"/>
                    <a:gd name="connsiteY82" fmla="*/ 122830 h 5998191"/>
                    <a:gd name="connsiteX83" fmla="*/ 5641476 w 6732160"/>
                    <a:gd name="connsiteY83" fmla="*/ 109182 h 5998191"/>
                    <a:gd name="connsiteX84" fmla="*/ 5682420 w 6732160"/>
                    <a:gd name="connsiteY84" fmla="*/ 81887 h 5998191"/>
                    <a:gd name="connsiteX85" fmla="*/ 5750659 w 6732160"/>
                    <a:gd name="connsiteY85" fmla="*/ 68239 h 5998191"/>
                    <a:gd name="connsiteX86" fmla="*/ 5805250 w 6732160"/>
                    <a:gd name="connsiteY86" fmla="*/ 40943 h 5998191"/>
                    <a:gd name="connsiteX87" fmla="*/ 5941727 w 6732160"/>
                    <a:gd name="connsiteY87" fmla="*/ 13648 h 599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6732160" h="5998191">
                      <a:moveTo>
                        <a:pt x="5245691" y="163773"/>
                      </a:moveTo>
                      <a:lnTo>
                        <a:pt x="5194622" y="244435"/>
                      </a:lnTo>
                      <a:lnTo>
                        <a:pt x="5191100" y="245660"/>
                      </a:lnTo>
                      <a:close/>
                      <a:moveTo>
                        <a:pt x="6542229" y="0"/>
                      </a:moveTo>
                      <a:cubicBezTo>
                        <a:pt x="6681139" y="23152"/>
                        <a:pt x="6603676" y="8765"/>
                        <a:pt x="6723189" y="39090"/>
                      </a:cubicBezTo>
                      <a:lnTo>
                        <a:pt x="6732160" y="41337"/>
                      </a:lnTo>
                      <a:lnTo>
                        <a:pt x="6732160" y="5998191"/>
                      </a:lnTo>
                      <a:lnTo>
                        <a:pt x="1712" y="5998191"/>
                      </a:lnTo>
                      <a:lnTo>
                        <a:pt x="312" y="5986565"/>
                      </a:lnTo>
                      <a:cubicBezTo>
                        <a:pt x="-1486" y="5925623"/>
                        <a:pt x="5086" y="5870830"/>
                        <a:pt x="4951" y="5868537"/>
                      </a:cubicBezTo>
                      <a:cubicBezTo>
                        <a:pt x="4951" y="5868537"/>
                        <a:pt x="39402" y="5812546"/>
                        <a:pt x="59542" y="5786651"/>
                      </a:cubicBezTo>
                      <a:cubicBezTo>
                        <a:pt x="71392" y="5771416"/>
                        <a:pt x="86837" y="5759355"/>
                        <a:pt x="100485" y="5745707"/>
                      </a:cubicBezTo>
                      <a:cubicBezTo>
                        <a:pt x="112083" y="5734108"/>
                        <a:pt x="127781" y="5727511"/>
                        <a:pt x="141429" y="5718412"/>
                      </a:cubicBezTo>
                      <a:cubicBezTo>
                        <a:pt x="168724" y="5700215"/>
                        <a:pt x="197420" y="5683961"/>
                        <a:pt x="223315" y="5663821"/>
                      </a:cubicBezTo>
                      <a:cubicBezTo>
                        <a:pt x="238550" y="5651971"/>
                        <a:pt x="250611" y="5636526"/>
                        <a:pt x="264259" y="5622878"/>
                      </a:cubicBezTo>
                      <a:cubicBezTo>
                        <a:pt x="275858" y="5611280"/>
                        <a:pt x="291554" y="5604681"/>
                        <a:pt x="305202" y="5595582"/>
                      </a:cubicBezTo>
                      <a:lnTo>
                        <a:pt x="387088" y="5540991"/>
                      </a:lnTo>
                      <a:cubicBezTo>
                        <a:pt x="400736" y="5536442"/>
                        <a:pt x="414809" y="5533010"/>
                        <a:pt x="428032" y="5527343"/>
                      </a:cubicBezTo>
                      <a:cubicBezTo>
                        <a:pt x="498903" y="5496970"/>
                        <a:pt x="502857" y="5487520"/>
                        <a:pt x="564509" y="5418161"/>
                      </a:cubicBezTo>
                      <a:cubicBezTo>
                        <a:pt x="575406" y="5405902"/>
                        <a:pt x="584469" y="5391889"/>
                        <a:pt x="591805" y="5377218"/>
                      </a:cubicBezTo>
                      <a:cubicBezTo>
                        <a:pt x="641228" y="5278375"/>
                        <a:pt x="539551" y="5409308"/>
                        <a:pt x="660044" y="5254388"/>
                      </a:cubicBezTo>
                      <a:cubicBezTo>
                        <a:pt x="671893" y="5239153"/>
                        <a:pt x="686333" y="5226006"/>
                        <a:pt x="700987" y="5213445"/>
                      </a:cubicBezTo>
                      <a:cubicBezTo>
                        <a:pt x="730620" y="5188045"/>
                        <a:pt x="764111" y="5166813"/>
                        <a:pt x="796521" y="5145206"/>
                      </a:cubicBezTo>
                      <a:lnTo>
                        <a:pt x="919351" y="5063319"/>
                      </a:lnTo>
                      <a:lnTo>
                        <a:pt x="960294" y="5049672"/>
                      </a:lnTo>
                      <a:cubicBezTo>
                        <a:pt x="1059984" y="5016442"/>
                        <a:pt x="1014263" y="5029356"/>
                        <a:pt x="1096772" y="5008728"/>
                      </a:cubicBezTo>
                      <a:cubicBezTo>
                        <a:pt x="1110728" y="5005239"/>
                        <a:pt x="1124067" y="4999630"/>
                        <a:pt x="1137715" y="4995081"/>
                      </a:cubicBezTo>
                      <a:lnTo>
                        <a:pt x="1219602" y="4967785"/>
                      </a:lnTo>
                      <a:cubicBezTo>
                        <a:pt x="1246897" y="4958687"/>
                        <a:pt x="1273930" y="4948757"/>
                        <a:pt x="1301488" y="4940490"/>
                      </a:cubicBezTo>
                      <a:cubicBezTo>
                        <a:pt x="1319454" y="4935100"/>
                        <a:pt x="1338839" y="4934231"/>
                        <a:pt x="1356079" y="4926842"/>
                      </a:cubicBezTo>
                      <a:cubicBezTo>
                        <a:pt x="1371156" y="4920381"/>
                        <a:pt x="1383375" y="4908645"/>
                        <a:pt x="1397023" y="4899546"/>
                      </a:cubicBezTo>
                      <a:cubicBezTo>
                        <a:pt x="1397023" y="4899546"/>
                        <a:pt x="1469419" y="4879608"/>
                        <a:pt x="1506205" y="4872251"/>
                      </a:cubicBezTo>
                      <a:cubicBezTo>
                        <a:pt x="1537748" y="4865942"/>
                        <a:pt x="1569894" y="4863152"/>
                        <a:pt x="1601739" y="4858603"/>
                      </a:cubicBezTo>
                      <a:cubicBezTo>
                        <a:pt x="1615980" y="4856568"/>
                        <a:pt x="1629034" y="4849504"/>
                        <a:pt x="1642682" y="4844955"/>
                      </a:cubicBezTo>
                      <a:lnTo>
                        <a:pt x="1683626" y="4831307"/>
                      </a:lnTo>
                      <a:cubicBezTo>
                        <a:pt x="1781074" y="4798825"/>
                        <a:pt x="1741572" y="4819972"/>
                        <a:pt x="1806456" y="4776716"/>
                      </a:cubicBezTo>
                      <a:cubicBezTo>
                        <a:pt x="1820104" y="4772167"/>
                        <a:pt x="1833567" y="4767021"/>
                        <a:pt x="1847399" y="4763069"/>
                      </a:cubicBezTo>
                      <a:cubicBezTo>
                        <a:pt x="1865434" y="4757916"/>
                        <a:pt x="1884850" y="4757039"/>
                        <a:pt x="1901990" y="4749421"/>
                      </a:cubicBezTo>
                      <a:cubicBezTo>
                        <a:pt x="1926230" y="4738648"/>
                        <a:pt x="1947483" y="4722126"/>
                        <a:pt x="1970229" y="4708478"/>
                      </a:cubicBezTo>
                      <a:cubicBezTo>
                        <a:pt x="1982565" y="4701077"/>
                        <a:pt x="1997524" y="4699379"/>
                        <a:pt x="2011172" y="4694830"/>
                      </a:cubicBezTo>
                      <a:lnTo>
                        <a:pt x="2052115" y="4681182"/>
                      </a:lnTo>
                      <a:cubicBezTo>
                        <a:pt x="2192735" y="4634309"/>
                        <a:pt x="2133078" y="4650706"/>
                        <a:pt x="2229536" y="4626591"/>
                      </a:cubicBezTo>
                      <a:cubicBezTo>
                        <a:pt x="2245449" y="4622613"/>
                        <a:pt x="2256831" y="4608393"/>
                        <a:pt x="2270479" y="4599295"/>
                      </a:cubicBezTo>
                      <a:lnTo>
                        <a:pt x="2352366" y="4544704"/>
                      </a:lnTo>
                      <a:lnTo>
                        <a:pt x="2434253" y="4490113"/>
                      </a:lnTo>
                      <a:cubicBezTo>
                        <a:pt x="2455665" y="4475838"/>
                        <a:pt x="2470647" y="4453719"/>
                        <a:pt x="2488844" y="4435522"/>
                      </a:cubicBezTo>
                      <a:cubicBezTo>
                        <a:pt x="2516139" y="4408227"/>
                        <a:pt x="2544907" y="4382328"/>
                        <a:pt x="2570730" y="4353636"/>
                      </a:cubicBezTo>
                      <a:cubicBezTo>
                        <a:pt x="2585946" y="4336729"/>
                        <a:pt x="2596695" y="4316163"/>
                        <a:pt x="2611673" y="4299045"/>
                      </a:cubicBezTo>
                      <a:cubicBezTo>
                        <a:pt x="2628619" y="4279678"/>
                        <a:pt x="2650823" y="4265042"/>
                        <a:pt x="2666264" y="4244454"/>
                      </a:cubicBezTo>
                      <a:cubicBezTo>
                        <a:pt x="2678471" y="4228178"/>
                        <a:pt x="2681735" y="4206418"/>
                        <a:pt x="2693560" y="4189863"/>
                      </a:cubicBezTo>
                      <a:cubicBezTo>
                        <a:pt x="2704778" y="4174157"/>
                        <a:pt x="2720855" y="4162567"/>
                        <a:pt x="2734503" y="4148919"/>
                      </a:cubicBezTo>
                      <a:cubicBezTo>
                        <a:pt x="2746101" y="4137320"/>
                        <a:pt x="2752993" y="4121814"/>
                        <a:pt x="2761799" y="4107976"/>
                      </a:cubicBezTo>
                      <a:cubicBezTo>
                        <a:pt x="2784841" y="4071768"/>
                        <a:pt x="2806232" y="4034504"/>
                        <a:pt x="2830038" y="3998794"/>
                      </a:cubicBezTo>
                      <a:cubicBezTo>
                        <a:pt x="2919241" y="3864989"/>
                        <a:pt x="2824351" y="4004480"/>
                        <a:pt x="2911924" y="3916907"/>
                      </a:cubicBezTo>
                      <a:cubicBezTo>
                        <a:pt x="2938382" y="3890449"/>
                        <a:pt x="2941767" y="3868323"/>
                        <a:pt x="2952867" y="3835021"/>
                      </a:cubicBezTo>
                      <a:lnTo>
                        <a:pt x="3034754" y="3712191"/>
                      </a:lnTo>
                      <a:cubicBezTo>
                        <a:pt x="3059989" y="3674339"/>
                        <a:pt x="3089884" y="3639800"/>
                        <a:pt x="3116641" y="3603009"/>
                      </a:cubicBezTo>
                      <a:cubicBezTo>
                        <a:pt x="3126288" y="3589744"/>
                        <a:pt x="3133866" y="3575013"/>
                        <a:pt x="3143936" y="3562066"/>
                      </a:cubicBezTo>
                      <a:cubicBezTo>
                        <a:pt x="3165750" y="3534020"/>
                        <a:pt x="3190361" y="3508225"/>
                        <a:pt x="3212175" y="3480179"/>
                      </a:cubicBezTo>
                      <a:cubicBezTo>
                        <a:pt x="3239180" y="3445458"/>
                        <a:pt x="3246492" y="3425192"/>
                        <a:pt x="3266766" y="3384645"/>
                      </a:cubicBezTo>
                      <a:cubicBezTo>
                        <a:pt x="3363799" y="3311869"/>
                        <a:pt x="3309654" y="3363206"/>
                        <a:pt x="3403244" y="3207224"/>
                      </a:cubicBezTo>
                      <a:cubicBezTo>
                        <a:pt x="3416484" y="3185157"/>
                        <a:pt x="3439638" y="3170830"/>
                        <a:pt x="3457835" y="3152633"/>
                      </a:cubicBezTo>
                      <a:cubicBezTo>
                        <a:pt x="3485130" y="3125337"/>
                        <a:pt x="3514075" y="3099597"/>
                        <a:pt x="3539721" y="3070746"/>
                      </a:cubicBezTo>
                      <a:cubicBezTo>
                        <a:pt x="3601703" y="3001016"/>
                        <a:pt x="3526572" y="3056600"/>
                        <a:pt x="3607960" y="2975212"/>
                      </a:cubicBezTo>
                      <a:cubicBezTo>
                        <a:pt x="3624044" y="2959128"/>
                        <a:pt x="3644354" y="2947917"/>
                        <a:pt x="3662551" y="2934269"/>
                      </a:cubicBezTo>
                      <a:cubicBezTo>
                        <a:pt x="3688795" y="2914586"/>
                        <a:pt x="3698330" y="2879257"/>
                        <a:pt x="3717142" y="2852382"/>
                      </a:cubicBezTo>
                      <a:cubicBezTo>
                        <a:pt x="3730186" y="2833748"/>
                        <a:pt x="3744864" y="2816300"/>
                        <a:pt x="3758085" y="2797791"/>
                      </a:cubicBezTo>
                      <a:cubicBezTo>
                        <a:pt x="3792982" y="2748936"/>
                        <a:pt x="3815183" y="2707160"/>
                        <a:pt x="3839972" y="2647666"/>
                      </a:cubicBezTo>
                      <a:cubicBezTo>
                        <a:pt x="3847186" y="2630352"/>
                        <a:pt x="3847034" y="2610638"/>
                        <a:pt x="3853620" y="2593075"/>
                      </a:cubicBezTo>
                      <a:cubicBezTo>
                        <a:pt x="3860763" y="2574026"/>
                        <a:pt x="3872901" y="2557184"/>
                        <a:pt x="3880915" y="2538484"/>
                      </a:cubicBezTo>
                      <a:cubicBezTo>
                        <a:pt x="3886582" y="2525261"/>
                        <a:pt x="3888896" y="2510763"/>
                        <a:pt x="3894563" y="2497540"/>
                      </a:cubicBezTo>
                      <a:cubicBezTo>
                        <a:pt x="3944903" y="2380081"/>
                        <a:pt x="3907485" y="2513727"/>
                        <a:pt x="3962802" y="2320119"/>
                      </a:cubicBezTo>
                      <a:cubicBezTo>
                        <a:pt x="3973180" y="2283795"/>
                        <a:pt x="3972893" y="2245346"/>
                        <a:pt x="3990097" y="2210937"/>
                      </a:cubicBezTo>
                      <a:cubicBezTo>
                        <a:pt x="4001960" y="2187211"/>
                        <a:pt x="4019178" y="2166424"/>
                        <a:pt x="4031041" y="2142698"/>
                      </a:cubicBezTo>
                      <a:cubicBezTo>
                        <a:pt x="4037475" y="2129831"/>
                        <a:pt x="4040736" y="2115587"/>
                        <a:pt x="4044688" y="2101755"/>
                      </a:cubicBezTo>
                      <a:cubicBezTo>
                        <a:pt x="4049841" y="2083720"/>
                        <a:pt x="4048455" y="2063108"/>
                        <a:pt x="4058336" y="2047164"/>
                      </a:cubicBezTo>
                      <a:cubicBezTo>
                        <a:pt x="4253804" y="1731750"/>
                        <a:pt x="4451697" y="1417852"/>
                        <a:pt x="4650195" y="1104332"/>
                      </a:cubicBezTo>
                      <a:lnTo>
                        <a:pt x="5194622" y="244435"/>
                      </a:lnTo>
                      <a:lnTo>
                        <a:pt x="5200020" y="242558"/>
                      </a:lnTo>
                      <a:cubicBezTo>
                        <a:pt x="5216591" y="236819"/>
                        <a:pt x="5252318" y="224565"/>
                        <a:pt x="5272987" y="218364"/>
                      </a:cubicBezTo>
                      <a:cubicBezTo>
                        <a:pt x="5344431" y="196930"/>
                        <a:pt x="5326748" y="211886"/>
                        <a:pt x="5409464" y="177421"/>
                      </a:cubicBezTo>
                      <a:cubicBezTo>
                        <a:pt x="5437634" y="165684"/>
                        <a:pt x="5464055" y="150126"/>
                        <a:pt x="5491351" y="136478"/>
                      </a:cubicBezTo>
                      <a:cubicBezTo>
                        <a:pt x="5514097" y="131929"/>
                        <a:pt x="5536767" y="126980"/>
                        <a:pt x="5559590" y="122830"/>
                      </a:cubicBezTo>
                      <a:cubicBezTo>
                        <a:pt x="5586815" y="117880"/>
                        <a:pt x="5615224" y="117933"/>
                        <a:pt x="5641476" y="109182"/>
                      </a:cubicBezTo>
                      <a:cubicBezTo>
                        <a:pt x="5657037" y="103995"/>
                        <a:pt x="5668772" y="90985"/>
                        <a:pt x="5682420" y="81887"/>
                      </a:cubicBezTo>
                      <a:cubicBezTo>
                        <a:pt x="5705166" y="77338"/>
                        <a:pt x="5728653" y="75575"/>
                        <a:pt x="5750659" y="68239"/>
                      </a:cubicBezTo>
                      <a:cubicBezTo>
                        <a:pt x="5769960" y="61805"/>
                        <a:pt x="5786200" y="48087"/>
                        <a:pt x="5805250" y="40943"/>
                      </a:cubicBezTo>
                      <a:cubicBezTo>
                        <a:pt x="5830573" y="31447"/>
                        <a:pt x="5924122" y="14352"/>
                        <a:pt x="5941727" y="13648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9" name="图片 11">
                  <a:extLst>
                    <a:ext uri="{FF2B5EF4-FFF2-40B4-BE49-F238E27FC236}">
                      <a16:creationId xmlns:a16="http://schemas.microsoft.com/office/drawing/2014/main" id="{2715EEE2-A109-4852-BDB0-C567EE9C5B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" t="15669" r="10217"/>
                <a:stretch>
                  <a:fillRect/>
                </a:stretch>
              </p:blipFill>
              <p:spPr bwMode="auto">
                <a:xfrm flipH="1">
                  <a:off x="9530687" y="0"/>
                  <a:ext cx="2661313" cy="3623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" name="图片 9">
                <a:extLst>
                  <a:ext uri="{FF2B5EF4-FFF2-40B4-BE49-F238E27FC236}">
                    <a16:creationId xmlns:a16="http://schemas.microsoft.com/office/drawing/2014/main" id="{07418B6D-40CA-4DB1-83D4-0585554FFA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61" r="2269" b="15424"/>
              <a:stretch>
                <a:fillRect/>
              </a:stretch>
            </p:blipFill>
            <p:spPr bwMode="auto">
              <a:xfrm>
                <a:off x="6119026" y="0"/>
                <a:ext cx="6072974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5B25C259-8028-424C-B509-5697FB6524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t="-1105" r="10217" b="4997"/>
            <a:stretch>
              <a:fillRect/>
            </a:stretch>
          </p:blipFill>
          <p:spPr bwMode="auto">
            <a:xfrm rot="16200000" flipH="1">
              <a:off x="2420444" y="-1035301"/>
              <a:ext cx="3754000" cy="5824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430577C5-87EA-4FE9-BEC0-CD826051BA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t="-1105" r="10217" b="4997"/>
            <a:stretch>
              <a:fillRect/>
            </a:stretch>
          </p:blipFill>
          <p:spPr bwMode="auto">
            <a:xfrm rot="5400000" flipH="1">
              <a:off x="3142723" y="363488"/>
              <a:ext cx="3735423" cy="5824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8B9F7321-405C-403C-968C-517B684B32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7800"/>
            <a:ext cx="9144000" cy="4825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782F9E-3559-4D4A-BB18-F663F91274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95263"/>
            <a:ext cx="9144000" cy="76200"/>
          </a:xfrm>
          <a:prstGeom prst="rect">
            <a:avLst/>
          </a:prstGeom>
          <a:solidFill>
            <a:srgbClr val="EF9F8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E63436-B631-463A-98F4-DA5B94CBBC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902200"/>
            <a:ext cx="9144000" cy="77788"/>
          </a:xfrm>
          <a:prstGeom prst="rect">
            <a:avLst/>
          </a:prstGeom>
          <a:solidFill>
            <a:srgbClr val="EF9F8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235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8E99C2EC-2555-4C96-B6C3-173A36770C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F1798D31-22EC-4B07-910E-DADE04496F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BE114E87-FA5F-4F51-9DAE-7E9CEB69D6D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80" r:id="rId5"/>
    <p:sldLayoutId id="2147484181" r:id="rId6"/>
    <p:sldLayoutId id="2147484182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B71292B-FEA1-470E-898F-B53CE80EC248}"/>
              </a:ext>
            </a:extLst>
          </p:cNvPr>
          <p:cNvCxnSpPr>
            <a:cxnSpLocks/>
          </p:cNvCxnSpPr>
          <p:nvPr/>
        </p:nvCxnSpPr>
        <p:spPr>
          <a:xfrm>
            <a:off x="2228850" y="2582863"/>
            <a:ext cx="4589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副标题 6">
            <a:extLst>
              <a:ext uri="{FF2B5EF4-FFF2-40B4-BE49-F238E27FC236}">
                <a16:creationId xmlns:a16="http://schemas.microsoft.com/office/drawing/2014/main" id="{83C81119-5386-485C-98B5-EA6E50B1B68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349625" y="2727325"/>
            <a:ext cx="2349500" cy="500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 dirty="0">
                <a:ea typeface="楷体" panose="02010609060101010101" pitchFamily="49" charset="-122"/>
              </a:rPr>
              <a:t>R</a:t>
            </a:r>
            <a:r>
              <a:rPr lang="zh-CN" altLang="en-US" dirty="0">
                <a:latin typeface="+mn-ea"/>
              </a:rPr>
              <a:t>·</a:t>
            </a:r>
            <a:r>
              <a:rPr lang="zh-CN" altLang="en-US" dirty="0">
                <a:ea typeface="楷体" panose="02010609060101010101" pitchFamily="49" charset="-122"/>
              </a:rPr>
              <a:t>六年级下册</a:t>
            </a:r>
          </a:p>
        </p:txBody>
      </p:sp>
      <p:sp>
        <p:nvSpPr>
          <p:cNvPr id="15365" name="标题 5">
            <a:extLst>
              <a:ext uri="{FF2B5EF4-FFF2-40B4-BE49-F238E27FC236}">
                <a16:creationId xmlns:a16="http://schemas.microsoft.com/office/drawing/2014/main" id="{884C77C3-E513-4F95-A186-260167D8A10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835400" y="1620838"/>
            <a:ext cx="2038350" cy="8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4400" dirty="0">
                <a:latin typeface="黑体" panose="02010609060101010101" pitchFamily="49" charset="-122"/>
                <a:ea typeface="黑体" panose="02010609060101010101" pitchFamily="49" charset="-122"/>
              </a:rPr>
              <a:t>折  扣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4E51071-5665-A80D-308C-7CB0A908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53" y="1388264"/>
            <a:ext cx="998805" cy="11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064F04FA-2C40-2A2D-8BE7-617031E14555}"/>
              </a:ext>
            </a:extLst>
          </p:cNvPr>
          <p:cNvGrpSpPr>
            <a:grpSpLocks/>
          </p:cNvGrpSpPr>
          <p:nvPr/>
        </p:nvGrpSpPr>
        <p:grpSpPr bwMode="auto">
          <a:xfrm>
            <a:off x="789782" y="492918"/>
            <a:ext cx="1719262" cy="484187"/>
            <a:chOff x="185953" y="705980"/>
            <a:chExt cx="1719742" cy="483993"/>
          </a:xfrm>
        </p:grpSpPr>
        <p:sp>
          <p:nvSpPr>
            <p:cNvPr id="3" name="矩形: 对角圆角 10">
              <a:extLst>
                <a:ext uri="{FF2B5EF4-FFF2-40B4-BE49-F238E27FC236}">
                  <a16:creationId xmlns:a16="http://schemas.microsoft.com/office/drawing/2014/main" id="{B117A548-39D8-1303-927F-9DAB6B3EAD6A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0D1937DA-877F-6E41-1580-644AF2FF0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归纳总结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D4BED8A9-288F-B472-A521-FCDFC4F44FC8}"/>
              </a:ext>
            </a:extLst>
          </p:cNvPr>
          <p:cNvSpPr txBox="1"/>
          <p:nvPr/>
        </p:nvSpPr>
        <p:spPr>
          <a:xfrm>
            <a:off x="2242344" y="1305718"/>
            <a:ext cx="4329112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原价×折扣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现价</a:t>
            </a:r>
            <a:endParaRPr lang="zh-CN" altLang="en-US" sz="3600" b="1" dirty="0">
              <a:latin typeface="+mj-ea"/>
              <a:ea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B17E567-F025-162F-4A55-0E8F3B00D328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359025"/>
            <a:ext cx="7442200" cy="1874838"/>
            <a:chOff x="1265129" y="2740700"/>
            <a:chExt cx="6705164" cy="1874696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8A0B97EA-F2F8-67F8-4AC3-355CAD940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" t="56012" r="3242" b="15495"/>
            <a:stretch>
              <a:fillRect/>
            </a:stretch>
          </p:blipFill>
          <p:spPr bwMode="auto">
            <a:xfrm>
              <a:off x="1265129" y="2740700"/>
              <a:ext cx="6705164" cy="187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18FD558A-5D67-0C19-FEB2-9D9BFFCB8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551" y="3069288"/>
              <a:ext cx="5119355" cy="1093704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anchor="ctr"/>
            <a:lstStyle/>
            <a:p>
              <a:pPr algn="just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kern="0" dirty="0">
                  <a:solidFill>
                    <a:srgbClr val="1C1C1C"/>
                  </a:solidFill>
                  <a:latin typeface="+mj-ea"/>
                  <a:ea typeface="+mj-ea"/>
                </a:rPr>
                <a:t>求商品</a:t>
              </a:r>
              <a:r>
                <a:rPr lang="zh-CN" altLang="en-US" sz="2800" b="1" kern="0" dirty="0">
                  <a:solidFill>
                    <a:srgbClr val="FF0000"/>
                  </a:solidFill>
                  <a:latin typeface="+mj-ea"/>
                  <a:ea typeface="+mj-ea"/>
                </a:rPr>
                <a:t>打折</a:t>
              </a:r>
              <a:r>
                <a:rPr lang="zh-CN" altLang="en-US" sz="2800" b="1" kern="0" dirty="0">
                  <a:solidFill>
                    <a:srgbClr val="1C1C1C"/>
                  </a:solidFill>
                  <a:latin typeface="+mj-ea"/>
                  <a:ea typeface="+mj-ea"/>
                </a:rPr>
                <a:t>后的价格，实际上就是</a:t>
              </a:r>
              <a:r>
                <a:rPr lang="zh-CN" altLang="zh-CN" sz="2800" b="1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求</a:t>
              </a:r>
              <a:r>
                <a:rPr lang="zh-CN" altLang="zh-CN" sz="2800" b="1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一个数的百分之几是多少</a:t>
              </a:r>
              <a:r>
                <a:rPr lang="zh-CN" altLang="en-US" sz="2800" b="1" kern="0" dirty="0">
                  <a:solidFill>
                    <a:srgbClr val="1C1C1C"/>
                  </a:solidFill>
                  <a:latin typeface="+mj-ea"/>
                  <a:ea typeface="+mj-ea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7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9">
            <a:extLst>
              <a:ext uri="{FF2B5EF4-FFF2-40B4-BE49-F238E27FC236}">
                <a16:creationId xmlns:a16="http://schemas.microsoft.com/office/drawing/2014/main" id="{BFB9C56F-11A0-4CF4-8AE4-532E9B21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" y="217088"/>
            <a:ext cx="7812088" cy="10769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）一个电水壶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+mn-ea"/>
                <a:cs typeface="Times New Roman" panose="02020603050405020304" pitchFamily="18" charset="0"/>
              </a:rPr>
              <a:t>原价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+mn-ea"/>
                <a:cs typeface="Times New Roman" panose="02020603050405020304" pitchFamily="18" charset="0"/>
              </a:rPr>
              <a:t>160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+mn-ea"/>
                <a:cs typeface="Times New Roman" panose="02020603050405020304" pitchFamily="18" charset="0"/>
              </a:rPr>
              <a:t>元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，现在打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+mn-ea"/>
                <a:cs typeface="Times New Roman" panose="02020603050405020304" pitchFamily="18" charset="0"/>
              </a:rPr>
              <a:t>九折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出售，与原价相比，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+mn-ea"/>
                <a:cs typeface="Times New Roman" panose="02020603050405020304" pitchFamily="18" charset="0"/>
              </a:rPr>
              <a:t>便宜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了多少钱</a:t>
            </a:r>
            <a:r>
              <a:rPr lang="en-US" altLang="zh-CN" sz="2800" b="1" dirty="0">
                <a:solidFill>
                  <a:srgbClr val="000000"/>
                </a:solidFill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000000"/>
              </a:solidFill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F3A30E9-F0AE-4BBF-88BF-732296865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1" y="1860871"/>
            <a:ext cx="5197475" cy="558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latin typeface="+mn-lt"/>
                <a:sym typeface="+mn-ea"/>
              </a:rPr>
              <a:t>   160</a:t>
            </a:r>
            <a:r>
              <a:rPr lang="zh-CN" altLang="en-US" sz="2800" b="1" dirty="0">
                <a:latin typeface="+mn-lt"/>
                <a:sym typeface="+mn-ea"/>
              </a:rPr>
              <a:t>－</a:t>
            </a:r>
            <a:r>
              <a:rPr lang="en-US" altLang="zh-CN" sz="2800" b="1" dirty="0">
                <a:latin typeface="+mn-lt"/>
                <a:sym typeface="+mn-ea"/>
              </a:rPr>
              <a:t>160×90%= 16</a:t>
            </a:r>
            <a:r>
              <a:rPr lang="zh-CN" altLang="en-US" sz="2800" b="1" dirty="0">
                <a:latin typeface="+mn-lt"/>
                <a:sym typeface="+mn-ea"/>
              </a:rPr>
              <a:t>（元）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6982BE5F-E4B8-407B-AE1E-230A9AD4F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" y="1307306"/>
            <a:ext cx="6419850" cy="4921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6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思路一：先求现价，再求便宜的价钱。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F9397E6A-B65C-4610-B587-C7FA4FB4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" y="2569295"/>
            <a:ext cx="69611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思路二：先求现价比原价便宜了百分之几，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/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       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再求便宜的价钱。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08534FD7-E57D-4208-976E-0EEDF5E38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2" y="3390033"/>
            <a:ext cx="542607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160×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 – 90%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）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= 16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（元）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BDF26D1-C407-401D-8B2E-95A589E79D6D}"/>
              </a:ext>
            </a:extLst>
          </p:cNvPr>
          <p:cNvSpPr/>
          <p:nvPr/>
        </p:nvSpPr>
        <p:spPr>
          <a:xfrm>
            <a:off x="3659188" y="4286166"/>
            <a:ext cx="49895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答：便宜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了</a:t>
            </a:r>
            <a:r>
              <a:rPr lang="en-US" altLang="zh-CN" sz="28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16</a:t>
            </a:r>
            <a:r>
              <a:rPr lang="zh-CN" altLang="en-US" sz="28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元。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D52A20-BD37-53C5-45EE-6E982A102EC5}"/>
              </a:ext>
            </a:extLst>
          </p:cNvPr>
          <p:cNvSpPr txBox="1"/>
          <p:nvPr/>
        </p:nvSpPr>
        <p:spPr>
          <a:xfrm>
            <a:off x="560389" y="1768307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原价×折扣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175085-370F-5B8B-5BC0-46455DCC6668}"/>
              </a:ext>
            </a:extLst>
          </p:cNvPr>
          <p:cNvSpPr txBox="1"/>
          <p:nvPr/>
        </p:nvSpPr>
        <p:spPr>
          <a:xfrm>
            <a:off x="560389" y="3468109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×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折扣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9" grpId="0" bldLvl="0" animBg="1"/>
      <p:bldP spid="20" grpId="0"/>
      <p:bldP spid="21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75C5FD-3816-4590-9922-DC5A05B1AC90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2752725"/>
            <a:ext cx="6705600" cy="1874838"/>
            <a:chOff x="1265129" y="2740700"/>
            <a:chExt cx="6705164" cy="1874696"/>
          </a:xfrm>
        </p:grpSpPr>
        <p:pic>
          <p:nvPicPr>
            <p:cNvPr id="23560" name="图片 8">
              <a:extLst>
                <a:ext uri="{FF2B5EF4-FFF2-40B4-BE49-F238E27FC236}">
                  <a16:creationId xmlns:a16="http://schemas.microsoft.com/office/drawing/2014/main" id="{4446C654-7A5A-49FB-BA48-5A753AA4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" t="56012" r="3242" b="15495"/>
            <a:stretch>
              <a:fillRect/>
            </a:stretch>
          </p:blipFill>
          <p:spPr bwMode="auto">
            <a:xfrm>
              <a:off x="1265129" y="2740700"/>
              <a:ext cx="6705164" cy="187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utoShape 27">
              <a:extLst>
                <a:ext uri="{FF2B5EF4-FFF2-40B4-BE49-F238E27FC236}">
                  <a16:creationId xmlns:a16="http://schemas.microsoft.com/office/drawing/2014/main" id="{F6F0CE16-9963-4BA4-87C1-70EEBC977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551" y="3069288"/>
              <a:ext cx="5119355" cy="1093704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kern="0" dirty="0">
                  <a:solidFill>
                    <a:srgbClr val="1C1C1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求商品打折后便宜了多少钱，实际上就是</a:t>
              </a:r>
              <a:r>
                <a:rPr lang="zh-CN" altLang="en-US" sz="2600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求比一个数少百分之几的数是多少</a:t>
              </a:r>
              <a:r>
                <a:rPr lang="zh-CN" altLang="en-US" sz="2600" b="1" kern="0" dirty="0">
                  <a:solidFill>
                    <a:srgbClr val="1C1C1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7776D90-C21A-4C6F-8E46-AEA671FC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62" y="3153232"/>
            <a:ext cx="829901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组合 8">
            <a:extLst>
              <a:ext uri="{FF2B5EF4-FFF2-40B4-BE49-F238E27FC236}">
                <a16:creationId xmlns:a16="http://schemas.microsoft.com/office/drawing/2014/main" id="{C2E400AB-8A20-4674-8A5C-194C8E63583F}"/>
              </a:ext>
            </a:extLst>
          </p:cNvPr>
          <p:cNvGrpSpPr>
            <a:grpSpLocks/>
          </p:cNvGrpSpPr>
          <p:nvPr/>
        </p:nvGrpSpPr>
        <p:grpSpPr bwMode="auto">
          <a:xfrm>
            <a:off x="192882" y="391318"/>
            <a:ext cx="1719262" cy="484187"/>
            <a:chOff x="185953" y="705980"/>
            <a:chExt cx="1719742" cy="483993"/>
          </a:xfrm>
        </p:grpSpPr>
        <p:sp>
          <p:nvSpPr>
            <p:cNvPr id="10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8141EFD8-B375-429B-BAF6-05796E48B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归纳总结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AC4B0EB-1A2E-582B-D2EA-4CB56AA78E6F}"/>
              </a:ext>
            </a:extLst>
          </p:cNvPr>
          <p:cNvSpPr txBox="1"/>
          <p:nvPr/>
        </p:nvSpPr>
        <p:spPr>
          <a:xfrm>
            <a:off x="768350" y="1086649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原价×折扣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4F50FD-6411-C57B-C643-B064623D8DB8}"/>
              </a:ext>
            </a:extLst>
          </p:cNvPr>
          <p:cNvSpPr txBox="1"/>
          <p:nvPr/>
        </p:nvSpPr>
        <p:spPr>
          <a:xfrm>
            <a:off x="768350" y="1919687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×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折扣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3DD77F1-49ED-7792-D88B-5050C7B46E5C}"/>
              </a:ext>
            </a:extLst>
          </p:cNvPr>
          <p:cNvSpPr txBox="1"/>
          <p:nvPr/>
        </p:nvSpPr>
        <p:spPr>
          <a:xfrm>
            <a:off x="669925" y="711200"/>
            <a:ext cx="8331200" cy="69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kern="100" dirty="0">
                <a:latin typeface="+mj-lt"/>
                <a:ea typeface="+mj-ea"/>
                <a:cs typeface="Times New Roman" panose="02020603050405020304" pitchFamily="18" charset="0"/>
              </a:rPr>
              <a:t>说一说</a:t>
            </a:r>
            <a:r>
              <a:rPr lang="zh-CN" altLang="zh-CN" sz="3000" b="1" kern="100" dirty="0">
                <a:effectLst/>
                <a:latin typeface="+mj-lt"/>
                <a:ea typeface="+mj-ea"/>
                <a:cs typeface="Times New Roman" panose="02020603050405020304" pitchFamily="18" charset="0"/>
              </a:rPr>
              <a:t>有关折扣的实际问题</a:t>
            </a:r>
            <a:r>
              <a:rPr lang="zh-CN" altLang="en-US" sz="3000" b="1" kern="100" dirty="0">
                <a:effectLst/>
                <a:latin typeface="+mj-lt"/>
                <a:ea typeface="+mj-ea"/>
                <a:cs typeface="Times New Roman" panose="02020603050405020304" pitchFamily="18" charset="0"/>
              </a:rPr>
              <a:t>一般怎样解决呢？</a:t>
            </a:r>
            <a:endParaRPr lang="zh-CN" altLang="zh-CN" sz="3000" b="1" kern="100" dirty="0">
              <a:effectLst/>
              <a:latin typeface="+mj-lt"/>
              <a:ea typeface="+mj-ea"/>
              <a:cs typeface="等线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B7E711-F4D0-4595-2735-11BFBA3AC02F}"/>
              </a:ext>
            </a:extLst>
          </p:cNvPr>
          <p:cNvSpPr txBox="1"/>
          <p:nvPr/>
        </p:nvSpPr>
        <p:spPr>
          <a:xfrm>
            <a:off x="669925" y="1694180"/>
            <a:ext cx="8034866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找准“单位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”； 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分析原价、现价、折扣之间的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数量关系；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运用百分数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的知识。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6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2">
            <a:extLst>
              <a:ext uri="{FF2B5EF4-FFF2-40B4-BE49-F238E27FC236}">
                <a16:creationId xmlns:a16="http://schemas.microsoft.com/office/drawing/2014/main" id="{7ECF6B3F-098C-475E-8140-86F38677D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811213"/>
            <a:ext cx="8137525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算出下面各物品</a:t>
            </a:r>
            <a:r>
              <a:rPr lang="zh-CN" altLang="en-US" sz="2800" b="1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打折后的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价钱。（单位：元）</a:t>
            </a:r>
          </a:p>
        </p:txBody>
      </p:sp>
      <p:grpSp>
        <p:nvGrpSpPr>
          <p:cNvPr id="24579" name="组合 1">
            <a:extLst>
              <a:ext uri="{FF2B5EF4-FFF2-40B4-BE49-F238E27FC236}">
                <a16:creationId xmlns:a16="http://schemas.microsoft.com/office/drawing/2014/main" id="{E58BF16C-9C76-4AD2-A504-024EBCAB5711}"/>
              </a:ext>
            </a:extLst>
          </p:cNvPr>
          <p:cNvGrpSpPr>
            <a:grpSpLocks/>
          </p:cNvGrpSpPr>
          <p:nvPr/>
        </p:nvGrpSpPr>
        <p:grpSpPr bwMode="auto">
          <a:xfrm>
            <a:off x="833438" y="3409315"/>
            <a:ext cx="2011362" cy="657225"/>
            <a:chOff x="852049" y="3106520"/>
            <a:chExt cx="2011238" cy="657225"/>
          </a:xfrm>
        </p:grpSpPr>
        <p:sp>
          <p:nvSpPr>
            <p:cNvPr id="27" name="Line 20">
              <a:extLst>
                <a:ext uri="{FF2B5EF4-FFF2-40B4-BE49-F238E27FC236}">
                  <a16:creationId xmlns:a16="http://schemas.microsoft.com/office/drawing/2014/main" id="{A077A2E7-E0FC-4C33-86AF-D5A34431E0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4657" y="3658970"/>
              <a:ext cx="9286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16">
              <a:extLst>
                <a:ext uri="{FF2B5EF4-FFF2-40B4-BE49-F238E27FC236}">
                  <a16:creationId xmlns:a16="http://schemas.microsoft.com/office/drawing/2014/main" id="{A07C9FED-892A-4A70-96F4-52E7DC0BA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049" y="3106520"/>
              <a:ext cx="1082608" cy="657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800" b="1">
                  <a:solidFill>
                    <a:srgbClr val="00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现价：</a:t>
              </a:r>
            </a:p>
          </p:txBody>
        </p: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444708DF-594C-403B-BC8E-AD1528B2A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2840933"/>
            <a:ext cx="2173287" cy="657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原价：</a:t>
            </a:r>
            <a:r>
              <a:rPr lang="en-US" altLang="zh-CN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80.00 </a:t>
            </a:r>
            <a:endParaRPr lang="zh-CN" altLang="en-US" sz="2800" b="1" kern="0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8484EFFD-EC62-440C-BD7B-31486A9E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2840933"/>
            <a:ext cx="2455863" cy="657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原价：</a:t>
            </a:r>
            <a:r>
              <a:rPr lang="en-US" altLang="zh-CN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105.00 </a:t>
            </a:r>
            <a:endParaRPr lang="zh-CN" altLang="en-US" sz="2800" b="1" kern="0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5068813F-025C-4560-B5C8-9515EECC7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400" y="2840933"/>
            <a:ext cx="2143125" cy="657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原价：</a:t>
            </a:r>
            <a:r>
              <a:rPr lang="en-US" altLang="zh-CN" sz="2800" b="1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35.00 </a:t>
            </a:r>
            <a:endParaRPr lang="zh-CN" altLang="en-US" sz="2800" b="1" kern="0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584" name="组合 29">
            <a:extLst>
              <a:ext uri="{FF2B5EF4-FFF2-40B4-BE49-F238E27FC236}">
                <a16:creationId xmlns:a16="http://schemas.microsoft.com/office/drawing/2014/main" id="{6A0B2632-67F2-4504-B5FC-71743EF6082E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3415665"/>
            <a:ext cx="2009775" cy="657225"/>
            <a:chOff x="852049" y="3106520"/>
            <a:chExt cx="2011238" cy="657225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A05D5BE6-7465-45AB-A8FD-152A24516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5512" y="3658970"/>
              <a:ext cx="9277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474" name="Text Box 16">
              <a:extLst>
                <a:ext uri="{FF2B5EF4-FFF2-40B4-BE49-F238E27FC236}">
                  <a16:creationId xmlns:a16="http://schemas.microsoft.com/office/drawing/2014/main" id="{D8B4DA1B-8C48-4603-9C07-EFA97D7B9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049" y="3106520"/>
              <a:ext cx="1083463" cy="657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800" b="1">
                  <a:solidFill>
                    <a:srgbClr val="00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现价：</a:t>
              </a:r>
            </a:p>
          </p:txBody>
        </p:sp>
      </p:grpSp>
      <p:grpSp>
        <p:nvGrpSpPr>
          <p:cNvPr id="24585" name="组合 33">
            <a:extLst>
              <a:ext uri="{FF2B5EF4-FFF2-40B4-BE49-F238E27FC236}">
                <a16:creationId xmlns:a16="http://schemas.microsoft.com/office/drawing/2014/main" id="{7E67F1B4-E5DF-4264-BE4A-47118345AB4B}"/>
              </a:ext>
            </a:extLst>
          </p:cNvPr>
          <p:cNvGrpSpPr>
            <a:grpSpLocks/>
          </p:cNvGrpSpPr>
          <p:nvPr/>
        </p:nvGrpSpPr>
        <p:grpSpPr bwMode="auto">
          <a:xfrm>
            <a:off x="6346825" y="3409315"/>
            <a:ext cx="2011363" cy="657225"/>
            <a:chOff x="852049" y="3106520"/>
            <a:chExt cx="2011238" cy="657225"/>
          </a:xfrm>
        </p:grpSpPr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8F0549E7-C38A-4A9A-B66F-70C6DCA06C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4657" y="3658970"/>
              <a:ext cx="9286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6">
              <a:extLst>
                <a:ext uri="{FF2B5EF4-FFF2-40B4-BE49-F238E27FC236}">
                  <a16:creationId xmlns:a16="http://schemas.microsoft.com/office/drawing/2014/main" id="{A5B2CCFE-75F7-4138-AB36-9AC2F236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049" y="3106520"/>
              <a:ext cx="1082608" cy="657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800" b="1">
                  <a:solidFill>
                    <a:srgbClr val="000000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现价：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D6F9FA66-C0E3-4AA1-AA2D-ED94822C6C52}"/>
              </a:ext>
            </a:extLst>
          </p:cNvPr>
          <p:cNvSpPr/>
          <p:nvPr/>
        </p:nvSpPr>
        <p:spPr>
          <a:xfrm>
            <a:off x="2844800" y="4220584"/>
            <a:ext cx="30702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kern="0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原价×折扣＝现价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285738B-3AA3-48EC-918A-71752C77D380}"/>
              </a:ext>
            </a:extLst>
          </p:cNvPr>
          <p:cNvSpPr/>
          <p:nvPr/>
        </p:nvSpPr>
        <p:spPr>
          <a:xfrm>
            <a:off x="1916113" y="3482340"/>
            <a:ext cx="9937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</a:rPr>
              <a:t>52.00</a:t>
            </a:r>
            <a:endParaRPr lang="zh-CN" altLang="en-US" sz="2800" b="1" kern="0" dirty="0">
              <a:solidFill>
                <a:srgbClr val="FF0000"/>
              </a:solidFill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945C018-25E1-4DFD-9903-C40D0CC8885B}"/>
              </a:ext>
            </a:extLst>
          </p:cNvPr>
          <p:cNvSpPr/>
          <p:nvPr/>
        </p:nvSpPr>
        <p:spPr>
          <a:xfrm>
            <a:off x="4706938" y="3482340"/>
            <a:ext cx="9921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</a:rPr>
              <a:t>73.50</a:t>
            </a:r>
            <a:endParaRPr lang="zh-CN" altLang="en-US" sz="2800" b="1" kern="0" dirty="0">
              <a:solidFill>
                <a:srgbClr val="FF0000"/>
              </a:solidFill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4B8CB10-0DCA-4521-91AE-3B72B171A3E8}"/>
              </a:ext>
            </a:extLst>
          </p:cNvPr>
          <p:cNvSpPr/>
          <p:nvPr/>
        </p:nvSpPr>
        <p:spPr>
          <a:xfrm>
            <a:off x="7432675" y="3466465"/>
            <a:ext cx="992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</a:rPr>
              <a:t>30.80</a:t>
            </a:r>
            <a:endParaRPr lang="zh-CN" altLang="en-US" sz="2800" b="1" kern="0" dirty="0">
              <a:solidFill>
                <a:srgbClr val="FF0000"/>
              </a:solidFill>
              <a:latin typeface="+mn-lt"/>
              <a:ea typeface="楷体" panose="02010609060101010101" pitchFamily="49" charset="-122"/>
            </a:endParaRP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C02436E5-D2F7-B945-CA7A-C47DC2EF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0" y="229691"/>
            <a:ext cx="2053791" cy="6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C90A0F-87D0-742C-539D-912F0196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8" y="1333487"/>
            <a:ext cx="8032054" cy="161222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8">
            <a:extLst>
              <a:ext uri="{FF2B5EF4-FFF2-40B4-BE49-F238E27FC236}">
                <a16:creationId xmlns:a16="http://schemas.microsoft.com/office/drawing/2014/main" id="{077245C4-B8CA-4121-A09F-90D39433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469" y="332586"/>
            <a:ext cx="6943593" cy="6165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1. (1</a:t>
            </a:r>
            <a:r>
              <a:rPr lang="en-US" altLang="zh-CN" sz="2600" b="1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600" b="1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打折</a:t>
            </a:r>
            <a:r>
              <a:rPr lang="zh-CN" altLang="en-US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后，每种面包各多少元？</a:t>
            </a:r>
            <a:endParaRPr lang="en-US" altLang="zh-CN" sz="26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E1C50B-F597-4B77-A4F5-D58349AAD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87" y="924197"/>
            <a:ext cx="3860800" cy="25958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4×50%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＝</a:t>
            </a: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（元）</a:t>
            </a:r>
            <a:endParaRPr lang="en-US" altLang="zh-CN" sz="2800" b="1" kern="0" dirty="0">
              <a:solidFill>
                <a:srgbClr val="FF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8.8×50%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＝</a:t>
            </a: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4.4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（元）</a:t>
            </a:r>
            <a:endParaRPr lang="en-US" altLang="zh-CN" sz="2800" b="1" kern="0" dirty="0">
              <a:solidFill>
                <a:srgbClr val="FF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6×50%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＝</a:t>
            </a: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（元）</a:t>
            </a:r>
            <a:endParaRPr lang="en-US" altLang="zh-CN" sz="2800" b="1" kern="0" dirty="0">
              <a:solidFill>
                <a:srgbClr val="FF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5×50%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＝</a:t>
            </a:r>
            <a:r>
              <a:rPr lang="en-US" altLang="zh-CN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2.5</a:t>
            </a:r>
            <a:r>
              <a:rPr lang="zh-CN" altLang="en-US" sz="2800" b="1" kern="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（元）</a:t>
            </a:r>
            <a:endParaRPr lang="zh-CN" altLang="en-US" sz="2800" kern="0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6" name="Rectangle 8">
            <a:extLst>
              <a:ext uri="{FF2B5EF4-FFF2-40B4-BE49-F238E27FC236}">
                <a16:creationId xmlns:a16="http://schemas.microsoft.com/office/drawing/2014/main" id="{1ECC2D2E-36FB-4A59-8D08-3FA42691E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16" y="3478960"/>
            <a:ext cx="9251950" cy="556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(2)</a:t>
            </a:r>
            <a:r>
              <a:rPr lang="zh-CN" altLang="en-US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晚</a:t>
            </a:r>
            <a:r>
              <a:rPr lang="en-US" altLang="zh-CN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8:00</a:t>
            </a:r>
            <a:r>
              <a:rPr lang="zh-CN" altLang="en-US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以后，玲玲拿了</a:t>
            </a:r>
            <a:r>
              <a:rPr lang="en-US" altLang="zh-CN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10</a:t>
            </a:r>
            <a:r>
              <a:rPr lang="zh-CN" altLang="en-US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元去买面包</a:t>
            </a:r>
            <a:r>
              <a:rPr lang="zh-CN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，</a:t>
            </a:r>
            <a:r>
              <a:rPr lang="zh-CN" altLang="en-US" sz="26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她可以怎样买？</a:t>
            </a:r>
          </a:p>
        </p:txBody>
      </p:sp>
      <p:grpSp>
        <p:nvGrpSpPr>
          <p:cNvPr id="25606" name="组合 10">
            <a:extLst>
              <a:ext uri="{FF2B5EF4-FFF2-40B4-BE49-F238E27FC236}">
                <a16:creationId xmlns:a16="http://schemas.microsoft.com/office/drawing/2014/main" id="{43806C16-179A-445B-B4C6-BCFFFF57D828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351866"/>
            <a:ext cx="1719262" cy="484187"/>
            <a:chOff x="185953" y="705980"/>
            <a:chExt cx="1719742" cy="483993"/>
          </a:xfrm>
        </p:grpSpPr>
        <p:sp>
          <p:nvSpPr>
            <p:cNvPr id="12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72E86235-488C-40A9-BE4F-08D29FF05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+mj-ea"/>
                  <a:ea typeface="+mj-ea"/>
                </a:rPr>
                <a:t>随堂练习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B75D349-86D3-7BB4-A5B9-9AA4B8D3321B}"/>
              </a:ext>
            </a:extLst>
          </p:cNvPr>
          <p:cNvGrpSpPr/>
          <p:nvPr/>
        </p:nvGrpSpPr>
        <p:grpSpPr>
          <a:xfrm>
            <a:off x="4139222" y="997609"/>
            <a:ext cx="4725218" cy="2449014"/>
            <a:chOff x="616809" y="98862"/>
            <a:chExt cx="6063391" cy="310427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D26927F-8402-6A8E-A067-E74E2A2E6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/>
            <a:stretch/>
          </p:blipFill>
          <p:spPr>
            <a:xfrm>
              <a:off x="616809" y="98862"/>
              <a:ext cx="6063391" cy="310427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19C9699-E11D-7916-0556-2370D1FAE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9457" y="2657349"/>
              <a:ext cx="646232" cy="49991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D8BAD96-6F0C-2062-B9EE-0577ECFE4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442" y="2228494"/>
              <a:ext cx="646232" cy="493819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9293449-B991-7B76-9170-AE9A3469F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809" y="2257138"/>
              <a:ext cx="646231" cy="49381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2390A50-DC28-850C-1C2F-EFE045452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80" y="2724410"/>
              <a:ext cx="755970" cy="432854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20113C76-8481-1AF1-71C8-86CEB743428D}"/>
              </a:ext>
            </a:extLst>
          </p:cNvPr>
          <p:cNvSpPr txBox="1"/>
          <p:nvPr/>
        </p:nvSpPr>
        <p:spPr>
          <a:xfrm>
            <a:off x="1035945" y="4009094"/>
            <a:ext cx="66179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+mn-lt"/>
                <a:ea typeface="+mn-ea"/>
              </a:rPr>
              <a:t>答案不唯一，合理即可。如：她可以买</a:t>
            </a:r>
            <a:r>
              <a:rPr lang="en-US" altLang="zh-CN" sz="2400" b="1">
                <a:solidFill>
                  <a:srgbClr val="FF0000"/>
                </a:solidFill>
                <a:latin typeface="+mn-lt"/>
                <a:ea typeface="+mn-ea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+mn-lt"/>
                <a:ea typeface="+mn-ea"/>
              </a:rPr>
              <a:t>个标价为</a:t>
            </a:r>
            <a:r>
              <a:rPr lang="en-US" altLang="zh-CN" sz="2400" b="1">
                <a:solidFill>
                  <a:srgbClr val="FF0000"/>
                </a:solidFill>
                <a:latin typeface="+mn-lt"/>
                <a:ea typeface="+mn-ea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+mn-lt"/>
                <a:ea typeface="+mn-ea"/>
              </a:rPr>
              <a:t>元的面包。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48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2">
            <a:extLst>
              <a:ext uri="{FF2B5EF4-FFF2-40B4-BE49-F238E27FC236}">
                <a16:creationId xmlns:a16="http://schemas.microsoft.com/office/drawing/2014/main" id="{F4E99BA0-FAA8-4B35-9404-001420CE9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60" y="290591"/>
            <a:ext cx="8945040" cy="1152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晓风的爸爸妈妈去买新家具，他们选中了图中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的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种家具。打折后，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4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种家具分别应付多少钱？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72C7E7-DA97-4C03-BCA5-F9DD0236E824}"/>
              </a:ext>
            </a:extLst>
          </p:cNvPr>
          <p:cNvSpPr txBox="1"/>
          <p:nvPr/>
        </p:nvSpPr>
        <p:spPr>
          <a:xfrm>
            <a:off x="628544" y="1672035"/>
            <a:ext cx="3497263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220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80%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176(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元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600" b="1" kern="0" dirty="0">
              <a:solidFill>
                <a:srgbClr val="FF0000"/>
              </a:solidFill>
              <a:latin typeface="+mj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B9F01E-AF14-494C-B12F-37B37B1CB0EA}"/>
              </a:ext>
            </a:extLst>
          </p:cNvPr>
          <p:cNvSpPr txBox="1"/>
          <p:nvPr/>
        </p:nvSpPr>
        <p:spPr>
          <a:xfrm>
            <a:off x="628544" y="2269464"/>
            <a:ext cx="3497263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120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80%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96(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元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600" b="1" kern="0" dirty="0">
              <a:solidFill>
                <a:srgbClr val="FF0000"/>
              </a:solidFill>
              <a:latin typeface="+mj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A48CAE-43F0-43EF-AA4F-91BD1E53B824}"/>
              </a:ext>
            </a:extLst>
          </p:cNvPr>
          <p:cNvSpPr txBox="1"/>
          <p:nvPr/>
        </p:nvSpPr>
        <p:spPr>
          <a:xfrm>
            <a:off x="628544" y="2866893"/>
            <a:ext cx="41339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2400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80%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1920(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元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600" b="1" kern="0" dirty="0">
              <a:solidFill>
                <a:srgbClr val="FF0000"/>
              </a:solidFill>
              <a:latin typeface="+mj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85F263-DA49-4A06-A2E8-C277AC62C629}"/>
              </a:ext>
            </a:extLst>
          </p:cNvPr>
          <p:cNvSpPr txBox="1"/>
          <p:nvPr/>
        </p:nvSpPr>
        <p:spPr>
          <a:xfrm>
            <a:off x="628544" y="3464323"/>
            <a:ext cx="349885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880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80%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＝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704(</a:t>
            </a:r>
            <a:r>
              <a:rPr lang="zh-CN" altLang="en-US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元</a:t>
            </a:r>
            <a:r>
              <a:rPr lang="en-US" altLang="zh-CN" sz="2600" b="1" kern="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600" b="1" kern="0" dirty="0">
              <a:solidFill>
                <a:srgbClr val="FF0000"/>
              </a:solidFill>
              <a:latin typeface="+mj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CB3902-C399-1F15-CA24-99C1FF6C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4" y="1486430"/>
            <a:ext cx="5133043" cy="3244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>
            <a:extLst>
              <a:ext uri="{FF2B5EF4-FFF2-40B4-BE49-F238E27FC236}">
                <a16:creationId xmlns:a16="http://schemas.microsoft.com/office/drawing/2014/main" id="{387C051D-89A9-4845-8CCB-D1DC25980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" y="853575"/>
            <a:ext cx="8097838" cy="1152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书店的图书凭优惠卡购买可打八折，小明用优惠卡买了一套书，省了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9.6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元。这套书原价多少钱？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781B3EA9-E454-4438-9AC4-67580385A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2295525"/>
            <a:ext cx="5327650" cy="5238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楷体" panose="02010609060101010101" pitchFamily="49" charset="-122"/>
              </a:rPr>
              <a:t>原价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×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－</a:t>
            </a:r>
            <a:r>
              <a:rPr lang="zh-CN" altLang="en-US" sz="2800" b="1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折扣）＝节省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楷体" panose="02010609060101010101" pitchFamily="49" charset="-122"/>
              </a:rPr>
              <a:t>的钱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0928B70-2E98-4053-8820-98B3E7D3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855" y="3076969"/>
            <a:ext cx="4840288" cy="638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9.6÷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－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80%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）＝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48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（元）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50AF398-A430-4DC9-A589-EC780A362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833813"/>
            <a:ext cx="4156075" cy="638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答：这套书原价是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48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utoUpdateAnimBg="0"/>
      <p:bldP spid="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组合 6">
            <a:extLst>
              <a:ext uri="{FF2B5EF4-FFF2-40B4-BE49-F238E27FC236}">
                <a16:creationId xmlns:a16="http://schemas.microsoft.com/office/drawing/2014/main" id="{C96ABF33-390B-4F1A-89BC-25A948E7E7BB}"/>
              </a:ext>
            </a:extLst>
          </p:cNvPr>
          <p:cNvGrpSpPr>
            <a:grpSpLocks/>
          </p:cNvGrpSpPr>
          <p:nvPr/>
        </p:nvGrpSpPr>
        <p:grpSpPr bwMode="auto">
          <a:xfrm>
            <a:off x="197313" y="382346"/>
            <a:ext cx="1719262" cy="484187"/>
            <a:chOff x="185953" y="705980"/>
            <a:chExt cx="1719742" cy="483993"/>
          </a:xfrm>
        </p:grpSpPr>
        <p:sp>
          <p:nvSpPr>
            <p:cNvPr id="9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A58CF849-AD92-4CEA-A17B-750F7DE8B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课堂小结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D7AF7F4-A012-D051-075B-0C2AD856B826}"/>
              </a:ext>
            </a:extLst>
          </p:cNvPr>
          <p:cNvSpPr txBox="1"/>
          <p:nvPr/>
        </p:nvSpPr>
        <p:spPr>
          <a:xfrm>
            <a:off x="629452" y="2055838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原价×折扣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2E4345-218E-1B26-F1B2-B84741AEAD95}"/>
              </a:ext>
            </a:extLst>
          </p:cNvPr>
          <p:cNvSpPr txBox="1"/>
          <p:nvPr/>
        </p:nvSpPr>
        <p:spPr>
          <a:xfrm>
            <a:off x="629451" y="3153199"/>
            <a:ext cx="7707311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×</a:t>
            </a:r>
            <a:r>
              <a:rPr lang="en-US" altLang="zh-CN" sz="3600" b="1" kern="100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1-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折扣</a:t>
            </a:r>
            <a:r>
              <a:rPr lang="en-US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en-US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便宜的钱</a:t>
            </a:r>
            <a:endParaRPr lang="zh-CN" altLang="en-US" sz="3600" b="1" dirty="0"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BA6EF47-D867-518E-97D6-60EB8D8DE61C}"/>
              </a:ext>
            </a:extLst>
          </p:cNvPr>
          <p:cNvSpPr txBox="1"/>
          <p:nvPr/>
        </p:nvSpPr>
        <p:spPr>
          <a:xfrm>
            <a:off x="2161321" y="958477"/>
            <a:ext cx="4329112" cy="739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bIns="36000" rtlCol="0" anchor="ctr" anchorCtr="1">
            <a:noAutofit/>
          </a:bodyPr>
          <a:lstStyle/>
          <a:p>
            <a:pPr algn="ctr"/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原价×折扣</a:t>
            </a:r>
            <a:r>
              <a:rPr lang="en-US" altLang="zh-CN" sz="3600" b="1" kern="100" dirty="0">
                <a:effectLst/>
                <a:latin typeface="+mj-ea"/>
                <a:ea typeface="+mj-ea"/>
              </a:rPr>
              <a:t>=</a:t>
            </a:r>
            <a:r>
              <a:rPr lang="zh-CN" altLang="zh-CN" sz="36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现价</a:t>
            </a:r>
            <a:endParaRPr lang="zh-CN" altLang="en-US" sz="36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08ED801-524E-45B7-B241-DA821EB389EA}"/>
              </a:ext>
            </a:extLst>
          </p:cNvPr>
          <p:cNvSpPr/>
          <p:nvPr/>
        </p:nvSpPr>
        <p:spPr>
          <a:xfrm>
            <a:off x="311334" y="1024561"/>
            <a:ext cx="8593138" cy="28328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latinLnBrk="1" hangingPunct="1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一、填一填。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algn="just" eaLnBrk="1" latin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1.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一台电视机的原价是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2500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元，现价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2000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元，这台电视机是打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折出售的。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algn="just" eaLnBrk="1" latin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2.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一台笔记本电脑原价是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6000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元，打九二折出售，现在买这台电脑比原来节省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9E869B6-F2DA-4037-AE55-C4608DDF3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235" y="2166487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八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28DE84-EC98-4BFD-BF69-BB7041E35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189" y="3276150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20142D-2792-404E-A9B9-7AC91E250AC8}"/>
              </a:ext>
            </a:extLst>
          </p:cNvPr>
          <p:cNvSpPr/>
          <p:nvPr/>
        </p:nvSpPr>
        <p:spPr>
          <a:xfrm>
            <a:off x="1708150" y="442277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" name="组合 8">
            <a:extLst>
              <a:ext uri="{FF2B5EF4-FFF2-40B4-BE49-F238E27FC236}">
                <a16:creationId xmlns:a16="http://schemas.microsoft.com/office/drawing/2014/main" id="{BCAF4432-4717-4268-80F5-D8C696CA481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95244"/>
            <a:ext cx="1719262" cy="484187"/>
            <a:chOff x="185953" y="705980"/>
            <a:chExt cx="1719742" cy="483993"/>
          </a:xfrm>
        </p:grpSpPr>
        <p:sp>
          <p:nvSpPr>
            <p:cNvPr id="8" name="矩形: 对角圆角 10">
              <a:extLst>
                <a:ext uri="{FF2B5EF4-FFF2-40B4-BE49-F238E27FC236}">
                  <a16:creationId xmlns:a16="http://schemas.microsoft.com/office/drawing/2014/main" id="{53B2FCD8-E00C-4E6C-8B07-8FFEA3FC144C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61D9544B-FF8B-45B2-BFB9-FFDA521E2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巩固练习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组合 1">
            <a:extLst>
              <a:ext uri="{FF2B5EF4-FFF2-40B4-BE49-F238E27FC236}">
                <a16:creationId xmlns:a16="http://schemas.microsoft.com/office/drawing/2014/main" id="{02F0F05A-DBDF-47E0-AAF9-D274C06C8E44}"/>
              </a:ext>
            </a:extLst>
          </p:cNvPr>
          <p:cNvGrpSpPr>
            <a:grpSpLocks/>
          </p:cNvGrpSpPr>
          <p:nvPr/>
        </p:nvGrpSpPr>
        <p:grpSpPr bwMode="auto">
          <a:xfrm>
            <a:off x="172192" y="330853"/>
            <a:ext cx="1719262" cy="484187"/>
            <a:chOff x="185953" y="705980"/>
            <a:chExt cx="1719742" cy="483993"/>
          </a:xfrm>
        </p:grpSpPr>
        <p:sp>
          <p:nvSpPr>
            <p:cNvPr id="7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93F844F2-C952-4766-8190-107655E6D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新课导入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C655BC2-029F-96F1-6313-3649DE8A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59" y="301910"/>
            <a:ext cx="2032881" cy="22988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7F27E5-7BF9-ADD3-B52E-8237527AB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64"/>
          <a:stretch/>
        </p:blipFill>
        <p:spPr>
          <a:xfrm>
            <a:off x="3317890" y="2892563"/>
            <a:ext cx="2117166" cy="1577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1A7519-F057-355B-5B08-B2D8144AD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21" y="904017"/>
            <a:ext cx="2501300" cy="36976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87111F-86C1-EB7C-CDA8-ABC86B010B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402"/>
          <a:stretch/>
        </p:blipFill>
        <p:spPr>
          <a:xfrm>
            <a:off x="5943100" y="1084706"/>
            <a:ext cx="2707143" cy="33968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528C6D-6CAB-4CC2-840F-EBA2A367AFDD}"/>
              </a:ext>
            </a:extLst>
          </p:cNvPr>
          <p:cNvSpPr/>
          <p:nvPr/>
        </p:nvSpPr>
        <p:spPr>
          <a:xfrm>
            <a:off x="735013" y="238125"/>
            <a:ext cx="7158037" cy="1152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二、下表是某商场销售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种家用电器的优惠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latin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   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情况，把表格填写完整。</a:t>
            </a:r>
          </a:p>
        </p:txBody>
      </p:sp>
      <p:pic>
        <p:nvPicPr>
          <p:cNvPr id="31747" name="图片 2">
            <a:extLst>
              <a:ext uri="{FF2B5EF4-FFF2-40B4-BE49-F238E27FC236}">
                <a16:creationId xmlns:a16="http://schemas.microsoft.com/office/drawing/2014/main" id="{85B55456-1864-4029-8704-44587B36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481138"/>
            <a:ext cx="68707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0C23633-55D8-4FFA-8987-A86B77CCB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3498850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323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7D4EB3-D1D9-4C2B-B4D0-07FE72F8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841625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八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78715AA-F247-4256-A8BF-DFBF8DE3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2189163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3800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857053-F8B0-48AD-BDEB-1A79476E9940}"/>
              </a:ext>
            </a:extLst>
          </p:cNvPr>
          <p:cNvSpPr/>
          <p:nvPr/>
        </p:nvSpPr>
        <p:spPr>
          <a:xfrm>
            <a:off x="1762125" y="4703763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894BB71-CF18-4614-BAE6-8D1AD92F1EBF}"/>
              </a:ext>
            </a:extLst>
          </p:cNvPr>
          <p:cNvSpPr/>
          <p:nvPr/>
        </p:nvSpPr>
        <p:spPr>
          <a:xfrm>
            <a:off x="392192" y="823018"/>
            <a:ext cx="8359615" cy="1773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latinLnBrk="1" hangingPunct="1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三、“五一”节假日期间，服装超市所有商品一律八八折销售，爸爸买一套西服比原价便宜了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54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元， 这套西服的原价是多少钱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7E04EC-F37A-4AAD-AFED-7DDBBC7BD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12" y="2620521"/>
            <a:ext cx="575786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54÷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－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88%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=450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（元）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4C9EEA-FE36-4945-9202-C8EA59889374}"/>
              </a:ext>
            </a:extLst>
          </p:cNvPr>
          <p:cNvSpPr/>
          <p:nvPr/>
        </p:nvSpPr>
        <p:spPr>
          <a:xfrm>
            <a:off x="2207549" y="3326958"/>
            <a:ext cx="5359400" cy="592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答：这套西服的原价是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450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9F2F97-E11A-4F53-BD9E-4AECDD529842}"/>
              </a:ext>
            </a:extLst>
          </p:cNvPr>
          <p:cNvSpPr/>
          <p:nvPr/>
        </p:nvSpPr>
        <p:spPr>
          <a:xfrm>
            <a:off x="1776413" y="440848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5">
            <a:extLst>
              <a:ext uri="{FF2B5EF4-FFF2-40B4-BE49-F238E27FC236}">
                <a16:creationId xmlns:a16="http://schemas.microsoft.com/office/drawing/2014/main" id="{EA1D9A2E-6C41-4CF5-A3F7-14D3060A0648}"/>
              </a:ext>
            </a:extLst>
          </p:cNvPr>
          <p:cNvGrpSpPr>
            <a:grpSpLocks/>
          </p:cNvGrpSpPr>
          <p:nvPr/>
        </p:nvGrpSpPr>
        <p:grpSpPr bwMode="auto">
          <a:xfrm>
            <a:off x="1090613" y="833438"/>
            <a:ext cx="3932237" cy="2922587"/>
            <a:chOff x="1441248" y="885020"/>
            <a:chExt cx="3932418" cy="2922892"/>
          </a:xfrm>
        </p:grpSpPr>
        <p:pic>
          <p:nvPicPr>
            <p:cNvPr id="14341" name="图片 4">
              <a:extLst>
                <a:ext uri="{FF2B5EF4-FFF2-40B4-BE49-F238E27FC236}">
                  <a16:creationId xmlns:a16="http://schemas.microsoft.com/office/drawing/2014/main" id="{AE112AD3-9680-4821-B33C-F7FD7241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" t="28737" r="6165" b="8432"/>
            <a:stretch>
              <a:fillRect/>
            </a:stretch>
          </p:blipFill>
          <p:spPr bwMode="auto">
            <a:xfrm flipH="1">
              <a:off x="1441248" y="885020"/>
              <a:ext cx="3932418" cy="292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矩形 2">
              <a:extLst>
                <a:ext uri="{FF2B5EF4-FFF2-40B4-BE49-F238E27FC236}">
                  <a16:creationId xmlns:a16="http://schemas.microsoft.com/office/drawing/2014/main" id="{16050DB7-6479-4E2A-AFB3-96A521A2A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827" y="1270369"/>
              <a:ext cx="3801273" cy="177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    先在组内交流收集的“打折”的资料，然后在全班交流汇报。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27DD4A50-CDC7-4751-AD45-611F251701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53561" y="1890164"/>
            <a:ext cx="1866230" cy="1866230"/>
          </a:xfrm>
          <a:prstGeom prst="rect">
            <a:avLst/>
          </a:prstGeom>
        </p:spPr>
      </p:pic>
      <p:pic>
        <p:nvPicPr>
          <p:cNvPr id="14340" name="图片 4">
            <a:extLst>
              <a:ext uri="{FF2B5EF4-FFF2-40B4-BE49-F238E27FC236}">
                <a16:creationId xmlns:a16="http://schemas.microsoft.com/office/drawing/2014/main" id="{170B8EAE-8354-49F7-9028-15DB3F59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903" y="3230563"/>
            <a:ext cx="82894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339386E-EB1B-5FEE-C41F-C9B243EC8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89654"/>
            <a:ext cx="8412480" cy="558715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5FD759F-8CBA-A678-B77B-3377BF08362B}"/>
              </a:ext>
            </a:extLst>
          </p:cNvPr>
          <p:cNvSpPr txBox="1"/>
          <p:nvPr/>
        </p:nvSpPr>
        <p:spPr>
          <a:xfrm>
            <a:off x="3182411" y="1043730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+mj-ea"/>
                <a:ea typeface="+mj-ea"/>
              </a:rPr>
              <a:t>店庆五周年，电器九折，其他商品八五折</a:t>
            </a:r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199946-6F46-019E-96DB-AF2C7D2C61BE}"/>
              </a:ext>
            </a:extLst>
          </p:cNvPr>
          <p:cNvSpPr/>
          <p:nvPr/>
        </p:nvSpPr>
        <p:spPr bwMode="auto">
          <a:xfrm>
            <a:off x="4785360" y="1043730"/>
            <a:ext cx="426720" cy="48789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</a:ln>
        </p:spPr>
        <p:txBody>
          <a:bodyPr rtlCol="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8CF361B-3F52-87E2-47BE-B0D4B52C33BD}"/>
              </a:ext>
            </a:extLst>
          </p:cNvPr>
          <p:cNvSpPr/>
          <p:nvPr/>
        </p:nvSpPr>
        <p:spPr bwMode="auto">
          <a:xfrm>
            <a:off x="6134099" y="1016504"/>
            <a:ext cx="680929" cy="48789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</a:ln>
        </p:spPr>
        <p:txBody>
          <a:bodyPr rtlCol="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C685BDA9-8F08-E90B-7754-7F92018D8E7F}"/>
              </a:ext>
            </a:extLst>
          </p:cNvPr>
          <p:cNvGrpSpPr>
            <a:grpSpLocks/>
          </p:cNvGrpSpPr>
          <p:nvPr/>
        </p:nvGrpSpPr>
        <p:grpSpPr bwMode="auto">
          <a:xfrm>
            <a:off x="259080" y="303622"/>
            <a:ext cx="1719262" cy="519357"/>
            <a:chOff x="185953" y="670825"/>
            <a:chExt cx="1719742" cy="519148"/>
          </a:xfrm>
        </p:grpSpPr>
        <p:sp>
          <p:nvSpPr>
            <p:cNvPr id="19" name="矩形: 对角圆角 10">
              <a:extLst>
                <a:ext uri="{FF2B5EF4-FFF2-40B4-BE49-F238E27FC236}">
                  <a16:creationId xmlns:a16="http://schemas.microsoft.com/office/drawing/2014/main" id="{902C2A13-20C9-5161-FC7E-C2E9126150A7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E899C202-CD34-03D7-4CC2-A24A6F9A7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38" y="670825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探索新知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2BDC838-1075-21D1-DDEF-13C0E8BEAF07}"/>
              </a:ext>
            </a:extLst>
          </p:cNvPr>
          <p:cNvSpPr txBox="1"/>
          <p:nvPr/>
        </p:nvSpPr>
        <p:spPr>
          <a:xfrm>
            <a:off x="167490" y="1691275"/>
            <a:ext cx="2541388" cy="12919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什么是“打折”？</a:t>
            </a:r>
            <a:endParaRPr lang="en-US" altLang="zh-CN" sz="18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“几折”表示什么？</a:t>
            </a:r>
            <a:endParaRPr lang="en-US" altLang="zh-CN" sz="18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“八五折”表示什么？</a:t>
            </a:r>
            <a:endParaRPr lang="zh-CN" altLang="zh-CN" sz="18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34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657F3370-E72F-4EDB-AAC6-1F3FD296C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45" y="235663"/>
            <a:ext cx="7174142" cy="10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商店有时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会采用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打折扣销售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的方式，</a:t>
            </a:r>
            <a:r>
              <a:rPr lang="zh-CN" altLang="zh-CN" sz="2600" b="1" dirty="0">
                <a:solidFill>
                  <a:srgbClr val="E8333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降价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出售商品，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俗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称“打折”。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30D326D-D118-46DE-88B5-0E10F125D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5" y="1924669"/>
            <a:ext cx="4421515" cy="10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几折就表示</a:t>
            </a:r>
            <a:r>
              <a:rPr lang="zh-CN" altLang="zh-CN" sz="2600" b="1" dirty="0">
                <a:solidFill>
                  <a:srgbClr val="E8333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十分之几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，也就是</a:t>
            </a:r>
            <a:r>
              <a:rPr lang="zh-CN" altLang="zh-CN" sz="2600" b="1" dirty="0">
                <a:solidFill>
                  <a:srgbClr val="E8333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百分之几十</a:t>
            </a:r>
            <a:r>
              <a:rPr lang="zh-CN" altLang="zh-CN" sz="26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581B38-F7A7-FBE6-E552-D50A844412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4" y="755113"/>
            <a:ext cx="4888696" cy="3367945"/>
          </a:xfrm>
          <a:prstGeom prst="rect">
            <a:avLst/>
          </a:prstGeom>
        </p:spPr>
      </p:pic>
      <p:sp>
        <p:nvSpPr>
          <p:cNvPr id="10" name="矩形 12">
            <a:extLst>
              <a:ext uri="{FF2B5EF4-FFF2-40B4-BE49-F238E27FC236}">
                <a16:creationId xmlns:a16="http://schemas.microsoft.com/office/drawing/2014/main" id="{99D97CED-E585-1F38-A4AD-DD98FB52C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604" y="3931571"/>
            <a:ext cx="8048738" cy="6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八五折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表示（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）是（ 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）的（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）%。</a:t>
            </a:r>
            <a:endParaRPr lang="zh-CN" altLang="en-US" sz="2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4AC1048-1BE9-C293-43BA-8A944A4F1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934" y="4029167"/>
            <a:ext cx="14081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600" b="1" dirty="0">
                <a:solidFill>
                  <a:srgbClr val="FF0000"/>
                </a:solidFill>
                <a:ea typeface="黑体" panose="02010609060101010101" pitchFamily="49" charset="-122"/>
              </a:rPr>
              <a:t>现价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724DE6FA-DC21-BBDD-3DEF-3CE53E4C1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705" y="4029167"/>
            <a:ext cx="14081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600" b="1" dirty="0">
                <a:solidFill>
                  <a:srgbClr val="FF0000"/>
                </a:solidFill>
                <a:ea typeface="黑体" panose="02010609060101010101" pitchFamily="49" charset="-122"/>
              </a:rPr>
              <a:t>原价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D7D24768-52E9-C3E1-94A2-561634CB9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718" y="4056025"/>
            <a:ext cx="9699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1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4">
            <a:extLst>
              <a:ext uri="{FF2B5EF4-FFF2-40B4-BE49-F238E27FC236}">
                <a16:creationId xmlns:a16="http://schemas.microsoft.com/office/drawing/2014/main" id="{0B699C77-624B-4131-A2C1-5B5703C9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6" b="26814"/>
          <a:stretch>
            <a:fillRect/>
          </a:stretch>
        </p:blipFill>
        <p:spPr bwMode="auto">
          <a:xfrm>
            <a:off x="2727325" y="1049338"/>
            <a:ext cx="42846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组合 5">
            <a:extLst>
              <a:ext uri="{FF2B5EF4-FFF2-40B4-BE49-F238E27FC236}">
                <a16:creationId xmlns:a16="http://schemas.microsoft.com/office/drawing/2014/main" id="{804880FD-BDBE-46A5-862F-F7AA53E2086F}"/>
              </a:ext>
            </a:extLst>
          </p:cNvPr>
          <p:cNvGrpSpPr>
            <a:grpSpLocks/>
          </p:cNvGrpSpPr>
          <p:nvPr/>
        </p:nvGrpSpPr>
        <p:grpSpPr bwMode="auto">
          <a:xfrm>
            <a:off x="1287463" y="1049338"/>
            <a:ext cx="2022475" cy="1404937"/>
            <a:chOff x="1890006" y="317399"/>
            <a:chExt cx="2021522" cy="1404089"/>
          </a:xfrm>
        </p:grpSpPr>
        <p:sp>
          <p:nvSpPr>
            <p:cNvPr id="18440" name="AutoShape 3">
              <a:extLst>
                <a:ext uri="{FF2B5EF4-FFF2-40B4-BE49-F238E27FC236}">
                  <a16:creationId xmlns:a16="http://schemas.microsoft.com/office/drawing/2014/main" id="{F9EA2BE4-A93A-401B-A522-7F31711B9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006" y="317399"/>
              <a:ext cx="2021522" cy="1404089"/>
            </a:xfrm>
            <a:prstGeom prst="irregularSeal1">
              <a:avLst/>
            </a:prstGeom>
            <a:solidFill>
              <a:srgbClr val="FF1D1D"/>
            </a:solidFill>
            <a:ln w="9525">
              <a:solidFill>
                <a:srgbClr val="FF1D1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8441" name="Text Box 4">
              <a:extLst>
                <a:ext uri="{FF2B5EF4-FFF2-40B4-BE49-F238E27FC236}">
                  <a16:creationId xmlns:a16="http://schemas.microsoft.com/office/drawing/2014/main" id="{551281EF-8482-4E54-8D9C-805D6F836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0224" y="669419"/>
              <a:ext cx="12033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3200" b="1">
                  <a:solidFill>
                    <a:srgbClr val="FFFF00"/>
                  </a:solidFill>
                  <a:ea typeface="黑体" panose="02010609060101010101" pitchFamily="49" charset="-122"/>
                </a:rPr>
                <a:t>五折</a:t>
              </a: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7B8BF3DA-CADB-4D47-8300-90AEE8776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3638550"/>
            <a:ext cx="84359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“五折”表示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是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%。</a:t>
            </a:r>
            <a:endParaRPr lang="zh-CN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89ABFF1-2788-476B-91AA-71E103C6C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3671888"/>
            <a:ext cx="130810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defRPr/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sym typeface="+mn-ea"/>
              </a:rPr>
              <a:t>现价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5036114-19CE-4009-B486-DA86D40E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3690938"/>
            <a:ext cx="130810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defRPr/>
            </a:pPr>
            <a:r>
              <a:rPr lang="zh-CN" altLang="zh-CN" sz="3200" b="1" dirty="0">
                <a:solidFill>
                  <a:srgbClr val="FF0000"/>
                </a:solidFill>
                <a:latin typeface="+mn-lt"/>
                <a:sym typeface="+mn-ea"/>
              </a:rPr>
              <a:t>原价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9A31C87-69EC-4E56-B592-46DD0BCB1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670300"/>
            <a:ext cx="904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98CAEA-68C0-4C86-AA5D-9D5E5F5A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8555" y="1076178"/>
            <a:ext cx="2213944" cy="2092983"/>
          </a:xfrm>
          <a:prstGeom prst="rect">
            <a:avLst/>
          </a:prstGeom>
        </p:spPr>
      </p:pic>
      <p:grpSp>
        <p:nvGrpSpPr>
          <p:cNvPr id="19459" name="组合 1">
            <a:extLst>
              <a:ext uri="{FF2B5EF4-FFF2-40B4-BE49-F238E27FC236}">
                <a16:creationId xmlns:a16="http://schemas.microsoft.com/office/drawing/2014/main" id="{90D4C4A3-8CB8-4EA6-B61A-D5F25FD838F7}"/>
              </a:ext>
            </a:extLst>
          </p:cNvPr>
          <p:cNvGrpSpPr>
            <a:grpSpLocks/>
          </p:cNvGrpSpPr>
          <p:nvPr/>
        </p:nvGrpSpPr>
        <p:grpSpPr bwMode="auto">
          <a:xfrm>
            <a:off x="1546225" y="1192213"/>
            <a:ext cx="2081213" cy="1438275"/>
            <a:chOff x="4571047" y="1523016"/>
            <a:chExt cx="2081213" cy="1437732"/>
          </a:xfrm>
        </p:grpSpPr>
        <p:sp>
          <p:nvSpPr>
            <p:cNvPr id="19464" name="AutoShape 3">
              <a:extLst>
                <a:ext uri="{FF2B5EF4-FFF2-40B4-BE49-F238E27FC236}">
                  <a16:creationId xmlns:a16="http://schemas.microsoft.com/office/drawing/2014/main" id="{0B28CCC0-59F7-4500-9B14-F07DB8B64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047" y="1523016"/>
              <a:ext cx="2081213" cy="1437732"/>
            </a:xfrm>
            <a:prstGeom prst="irregularSeal1">
              <a:avLst/>
            </a:prstGeom>
            <a:solidFill>
              <a:srgbClr val="FF1D1D"/>
            </a:solidFill>
            <a:ln w="9525">
              <a:solidFill>
                <a:srgbClr val="FF1D1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19465" name="Text Box 4">
              <a:extLst>
                <a:ext uri="{FF2B5EF4-FFF2-40B4-BE49-F238E27FC236}">
                  <a16:creationId xmlns:a16="http://schemas.microsoft.com/office/drawing/2014/main" id="{9DA2A09C-399D-4ABE-9C8B-3E1364753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1901190"/>
              <a:ext cx="16992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3200" b="1">
                  <a:solidFill>
                    <a:srgbClr val="FFFF00"/>
                  </a:solidFill>
                  <a:ea typeface="黑体" panose="02010609060101010101" pitchFamily="49" charset="-122"/>
                </a:rPr>
                <a:t>七五折</a:t>
              </a: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FDEFADE5-AF43-4EA6-8E35-A6B92CD2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3465513"/>
            <a:ext cx="864393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“七五折”表示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是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%。</a:t>
            </a:r>
            <a:endParaRPr lang="zh-CN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EF09FC4-555A-4142-9B20-372895035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3509963"/>
            <a:ext cx="146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ea typeface="黑体" panose="02010609060101010101" pitchFamily="49" charset="-122"/>
              </a:rPr>
              <a:t>现价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06BDCE6-BE78-4574-BCF8-77C7A65A6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38" y="3497263"/>
            <a:ext cx="146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ea typeface="黑体" panose="02010609060101010101" pitchFamily="49" charset="-122"/>
              </a:rPr>
              <a:t>原价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2D28BF9-D5CE-4F0D-972A-DFF6BDEFF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563" y="3514725"/>
            <a:ext cx="101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2">
            <a:extLst>
              <a:ext uri="{FF2B5EF4-FFF2-40B4-BE49-F238E27FC236}">
                <a16:creationId xmlns:a16="http://schemas.microsoft.com/office/drawing/2014/main" id="{9EEBD4ED-3205-4A9D-A6EF-6C270191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919" y="1045251"/>
            <a:ext cx="2155231" cy="215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2BE2AF78-8FAA-488B-85C8-4279E2A82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541713"/>
            <a:ext cx="8643938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49" charset="-122"/>
              </a:rPr>
              <a:t>八七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折”表示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是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(        ) 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pitchFamily="49" charset="-122"/>
              </a:rPr>
              <a:t>%。</a:t>
            </a:r>
            <a:endParaRPr lang="zh-CN" altLang="zh-CN" sz="32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4A704A0-6CFA-4C44-9357-E95E474F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3586163"/>
            <a:ext cx="1311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ea typeface="黑体" panose="02010609060101010101" pitchFamily="49" charset="-122"/>
              </a:rPr>
              <a:t>现价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98274DA3-4C6D-4A53-BA5A-2AFC6521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3586163"/>
            <a:ext cx="1311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ea typeface="黑体" panose="02010609060101010101" pitchFamily="49" charset="-122"/>
              </a:rPr>
              <a:t>原价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C8DC432-E48E-4333-B772-F53AE782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038" y="3581400"/>
            <a:ext cx="908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87</a:t>
            </a:r>
          </a:p>
        </p:txBody>
      </p:sp>
      <p:grpSp>
        <p:nvGrpSpPr>
          <p:cNvPr id="20487" name="组合 12">
            <a:extLst>
              <a:ext uri="{FF2B5EF4-FFF2-40B4-BE49-F238E27FC236}">
                <a16:creationId xmlns:a16="http://schemas.microsoft.com/office/drawing/2014/main" id="{42D2833A-E94D-4337-A3B6-CFEB7E449C66}"/>
              </a:ext>
            </a:extLst>
          </p:cNvPr>
          <p:cNvGrpSpPr>
            <a:grpSpLocks/>
          </p:cNvGrpSpPr>
          <p:nvPr/>
        </p:nvGrpSpPr>
        <p:grpSpPr bwMode="auto">
          <a:xfrm>
            <a:off x="1492250" y="1309688"/>
            <a:ext cx="2081213" cy="1436687"/>
            <a:chOff x="4571047" y="1523016"/>
            <a:chExt cx="2081213" cy="1437732"/>
          </a:xfrm>
        </p:grpSpPr>
        <p:sp>
          <p:nvSpPr>
            <p:cNvPr id="20488" name="AutoShape 3">
              <a:extLst>
                <a:ext uri="{FF2B5EF4-FFF2-40B4-BE49-F238E27FC236}">
                  <a16:creationId xmlns:a16="http://schemas.microsoft.com/office/drawing/2014/main" id="{E8682C0F-F320-48DF-A3D2-6FCE94827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047" y="1523016"/>
              <a:ext cx="2081213" cy="1437732"/>
            </a:xfrm>
            <a:prstGeom prst="irregularSeal1">
              <a:avLst/>
            </a:prstGeom>
            <a:solidFill>
              <a:srgbClr val="FF1D1D"/>
            </a:solidFill>
            <a:ln w="9525">
              <a:solidFill>
                <a:srgbClr val="FF1D1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20489" name="Text Box 4">
              <a:extLst>
                <a:ext uri="{FF2B5EF4-FFF2-40B4-BE49-F238E27FC236}">
                  <a16:creationId xmlns:a16="http://schemas.microsoft.com/office/drawing/2014/main" id="{537089FC-84A7-4383-B512-6806F307B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1901190"/>
              <a:ext cx="16992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FFFF00"/>
                  </a:solidFill>
                  <a:ea typeface="黑体" panose="02010609060101010101" pitchFamily="49" charset="-122"/>
                </a:rPr>
                <a:t>八七</a:t>
              </a:r>
              <a:r>
                <a:rPr lang="zh-CN" altLang="zh-CN" sz="3200" b="1">
                  <a:solidFill>
                    <a:srgbClr val="FFFF00"/>
                  </a:solidFill>
                  <a:ea typeface="黑体" panose="02010609060101010101" pitchFamily="49" charset="-122"/>
                </a:rPr>
                <a:t>折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14">
            <a:extLst>
              <a:ext uri="{FF2B5EF4-FFF2-40B4-BE49-F238E27FC236}">
                <a16:creationId xmlns:a16="http://schemas.microsoft.com/office/drawing/2014/main" id="{B0D91A87-6BC8-4934-9983-D0D4C3928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306388"/>
            <a:ext cx="6537325" cy="1643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）爸爸给小雨买了一辆自行车，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原价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280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元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，现在打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八五折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出售。买</a:t>
            </a:r>
            <a:r>
              <a:rPr lang="zh-CN" altLang="en-US" sz="2800" b="1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这辆自行车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  <a:sym typeface="宋体" panose="02010600030101010101" pitchFamily="2" charset="-122"/>
              </a:rPr>
              <a:t>用了多少钱？</a:t>
            </a:r>
            <a:endParaRPr lang="zh-CN" altLang="en-US" sz="2800" b="1" dirty="0">
              <a:solidFill>
                <a:srgbClr val="000000"/>
              </a:solidFill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0EADAEC5-B1F9-476F-A6EB-C73E801CF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1898437"/>
            <a:ext cx="12573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分析：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1C5598-C1A8-4896-A9A7-9E94F48A5C7A}"/>
              </a:ext>
            </a:extLst>
          </p:cNvPr>
          <p:cNvSpPr/>
          <p:nvPr/>
        </p:nvSpPr>
        <p:spPr>
          <a:xfrm>
            <a:off x="1889125" y="1946062"/>
            <a:ext cx="523081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楷体_GB2312" panose="02010609030101010101" pitchFamily="49" charset="-122"/>
              </a:rPr>
              <a:t>八五折</a:t>
            </a:r>
            <a:r>
              <a:rPr lang="zh-CN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楷体_GB2312" panose="02010609030101010101" pitchFamily="49" charset="-122"/>
              </a:rPr>
              <a:t>就是按</a:t>
            </a:r>
            <a:r>
              <a:rPr lang="zh-CN" altLang="en-US" sz="2800" b="1" kern="0" dirty="0">
                <a:solidFill>
                  <a:srgbClr val="01A0E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楷体_GB2312" panose="02010609030101010101" pitchFamily="49" charset="-122"/>
              </a:rPr>
              <a:t>原价的</a:t>
            </a:r>
            <a:r>
              <a:rPr lang="en-US" altLang="x-none" sz="2800" b="1" kern="0" dirty="0">
                <a:solidFill>
                  <a:srgbClr val="01A0E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楷体_GB2312" panose="02010609030101010101" pitchFamily="49" charset="-122"/>
              </a:rPr>
              <a:t>85%</a:t>
            </a:r>
            <a:r>
              <a:rPr lang="zh-CN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楷体_GB2312" panose="02010609030101010101" pitchFamily="49" charset="-122"/>
              </a:rPr>
              <a:t>销售。</a:t>
            </a:r>
            <a:endParaRPr lang="zh-CN" alt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5B50E6A5-11F2-491D-ADEB-3A66AB31F0C9}"/>
              </a:ext>
            </a:extLst>
          </p:cNvPr>
          <p:cNvSpPr/>
          <p:nvPr/>
        </p:nvSpPr>
        <p:spPr>
          <a:xfrm>
            <a:off x="2531269" y="2598738"/>
            <a:ext cx="3173412" cy="523875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原价</a:t>
            </a:r>
            <a:r>
              <a:rPr lang="en-US" altLang="zh-C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x-none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85%</a:t>
            </a:r>
            <a:r>
              <a:rPr lang="zh-CN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＝现价</a:t>
            </a:r>
            <a:endParaRPr lang="zh-CN" alt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2316E7E-89B5-4F34-8004-83205AB38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756" y="1533312"/>
            <a:ext cx="17383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单位“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”</a:t>
            </a:r>
            <a:endParaRPr lang="en-US" altLang="zh-CN" sz="2800" b="1" dirty="0">
              <a:solidFill>
                <a:srgbClr val="FF0000"/>
              </a:solidFill>
              <a:latin typeface="+mj-lt"/>
              <a:ea typeface="楷体" panose="02010609060101010101" pitchFamily="49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D17EA5B-2114-47C8-8610-4A3BF28F916E}"/>
              </a:ext>
            </a:extLst>
          </p:cNvPr>
          <p:cNvSpPr/>
          <p:nvPr/>
        </p:nvSpPr>
        <p:spPr>
          <a:xfrm>
            <a:off x="4117975" y="2000037"/>
            <a:ext cx="763588" cy="40957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kern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BFA2D43-1652-4902-9735-F50BEA13C68E}"/>
              </a:ext>
            </a:extLst>
          </p:cNvPr>
          <p:cNvSpPr/>
          <p:nvPr/>
        </p:nvSpPr>
        <p:spPr>
          <a:xfrm>
            <a:off x="2233613" y="3333751"/>
            <a:ext cx="3819525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x-none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280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×</a:t>
            </a:r>
            <a:r>
              <a:rPr lang="en-US" altLang="x-none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85%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＝</a:t>
            </a:r>
            <a:r>
              <a:rPr lang="en-US" altLang="x-none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238</a:t>
            </a:r>
            <a:r>
              <a:rPr lang="zh-CN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（元）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E22EF50-F4D9-462C-ACEC-96D0CA9C95C0}"/>
              </a:ext>
            </a:extLst>
          </p:cNvPr>
          <p:cNvSpPr/>
          <p:nvPr/>
        </p:nvSpPr>
        <p:spPr>
          <a:xfrm>
            <a:off x="1974850" y="3892551"/>
            <a:ext cx="48244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答：买</a:t>
            </a:r>
            <a:r>
              <a:rPr lang="zh-CN" altLang="en-US" sz="2800" b="1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这辆自行车</a:t>
            </a:r>
            <a:r>
              <a:rPr lang="zh-CN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用了</a:t>
            </a:r>
            <a:r>
              <a:rPr lang="en-US" altLang="x-none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238</a:t>
            </a:r>
            <a:r>
              <a:rPr lang="zh-CN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元。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31069996-724F-62C5-52FE-3BCA2AA8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6" y="335054"/>
            <a:ext cx="675409" cy="6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ldLvl="0" animBg="1"/>
      <p:bldP spid="8" grpId="0" bldLvl="0" animBg="1"/>
      <p:bldP spid="9" grpId="0" animBg="1"/>
      <p:bldP spid="10" grpId="0" bldLvl="0"/>
      <p:bldP spid="1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2992</TotalTime>
  <Pages>0</Pages>
  <Words>887</Words>
  <Characters>0</Characters>
  <Application>Microsoft Office PowerPoint</Application>
  <DocSecurity>0</DocSecurity>
  <PresentationFormat>全屏显示(16:9)</PresentationFormat>
  <Lines>0</Lines>
  <Paragraphs>107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黑体</vt:lpstr>
      <vt:lpstr>楷体</vt:lpstr>
      <vt:lpstr>Arial</vt:lpstr>
      <vt:lpstr>微软雅黑</vt:lpstr>
      <vt:lpstr>宋体</vt:lpstr>
      <vt:lpstr>等线</vt:lpstr>
      <vt:lpstr>Times New Roman</vt:lpstr>
      <vt:lpstr>1_Office 主题​​</vt:lpstr>
      <vt:lpstr>折  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359</cp:revision>
  <dcterms:created xsi:type="dcterms:W3CDTF">2016-01-14T07:05:12Z</dcterms:created>
  <dcterms:modified xsi:type="dcterms:W3CDTF">2023-02-12T14:05:50Z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