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sldIdLst>
    <p:sldId id="353" r:id="rId2"/>
    <p:sldId id="322" r:id="rId3"/>
    <p:sldId id="376" r:id="rId4"/>
    <p:sldId id="278" r:id="rId5"/>
    <p:sldId id="338" r:id="rId6"/>
    <p:sldId id="339" r:id="rId7"/>
    <p:sldId id="352" r:id="rId8"/>
    <p:sldId id="332" r:id="rId9"/>
    <p:sldId id="324" r:id="rId10"/>
    <p:sldId id="340" r:id="rId11"/>
    <p:sldId id="343" r:id="rId12"/>
    <p:sldId id="344" r:id="rId13"/>
    <p:sldId id="346" r:id="rId14"/>
    <p:sldId id="336" r:id="rId15"/>
    <p:sldId id="325" r:id="rId16"/>
    <p:sldId id="355" r:id="rId17"/>
    <p:sldId id="392" r:id="rId18"/>
    <p:sldId id="393" r:id="rId19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>
          <p15:clr>
            <a:srgbClr val="A4A3A4"/>
          </p15:clr>
        </p15:guide>
        <p15:guide id="2" pos="2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EF3"/>
    <a:srgbClr val="BC9BAD"/>
    <a:srgbClr val="B66DFF"/>
    <a:srgbClr val="6600CC"/>
    <a:srgbClr val="0000FF"/>
    <a:srgbClr val="FF00FF"/>
    <a:srgbClr val="3366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250" autoAdjust="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36"/>
        <p:guide pos="2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0DC1798-2AF3-4E6C-9194-5FD7CAF64C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5AAC4D-31CA-4537-BE71-E0AE995972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F5C112F-4CF5-4A34-8DC0-A67CB18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6153450-96DE-4F88-BD5F-37D28BD5C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05EF77-6560-49A5-95D4-AF05BCCCA5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E8BFBC-4650-4B4F-9EE3-76BA02F88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1218B5-297C-4F82-8C65-4F81705C6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46A0E76C-C4C4-4373-985C-3117B3C63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757CF12E-0CA9-4D37-9D6C-42629E7D6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2EB1A6D7-6F27-43C3-B54B-F4061FD17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4ED20F9-E8C4-4AE5-A9B0-32A51DD0104C}" type="slidenum">
              <a:rPr lang="en-US" altLang="en-US" smtClean="0">
                <a:ea typeface="宋体" panose="02010600030101010101" pitchFamily="2" charset="-122"/>
              </a:rPr>
              <a:pPr/>
              <a:t>2</a:t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0E8A1CEE-40F8-4661-878B-DE0D08D9C33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27EB4E1A-1958-483A-A18A-C948413EE6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EE8B62CC-C1F9-4C1C-9F57-A19C7DEA1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D2F78EDE-F93F-4854-9D96-A7CC82170B1A}" type="slidenum">
              <a:rPr altLang="en-US" noProof="1" smtClean="0">
                <a:ea typeface="宋体" panose="02010600030101010101" pitchFamily="2" charset="-122"/>
              </a:rPr>
              <a:pPr/>
              <a:t>12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EF17409E-BCA6-4928-8CC1-E8C8341BC71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A790F4B7-F367-4061-BC4D-779290BE7C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E3C2537-F884-46B4-AAAC-6574C5C82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339324B-9EE8-4CE5-BB9F-B37F18AFA114}" type="slidenum">
              <a:rPr altLang="zh-CN" noProof="1" smtClean="0">
                <a:ea typeface="宋体" panose="02010600030101010101" pitchFamily="2" charset="-122"/>
              </a:rPr>
              <a:pPr/>
              <a:t>13</a:t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60DCC3DD-F8AA-4DD0-ADAC-A61932FA784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04FAC35B-821F-4955-B838-1588AC4F01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5923EA34-5A6F-4BAA-BF05-ADDD47944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91848F3-E4FC-423F-B8D6-82449219EFFF}" type="slidenum">
              <a:rPr altLang="en-US" noProof="1" smtClean="0">
                <a:ea typeface="宋体" panose="02010600030101010101" pitchFamily="2" charset="-122"/>
              </a:rPr>
              <a:pPr/>
              <a:t>14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CA5BEF01-B6B0-4E95-8C2F-6A416F9D636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58E47BFF-9F1C-41BA-9B0A-7C58A84C04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CEF13131-FC7E-4F40-879C-4F955D098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BBD2E8B-6A6B-4522-9F83-6D1B4DEA7748}" type="slidenum">
              <a:rPr altLang="en-US" noProof="1" smtClean="0">
                <a:ea typeface="宋体" panose="02010600030101010101" pitchFamily="2" charset="-122"/>
              </a:rPr>
              <a:pPr/>
              <a:t>15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E5860A9F-8003-4C52-9C12-7F5FD3EA2AC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BB673E76-87A3-4358-B6A5-01488E0947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E22444C4-48BC-4101-9588-1404AB83A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CBA28DA3-E5D3-444A-86D1-3F4A694DE96C}" type="slidenum">
              <a:rPr altLang="en-US" noProof="1" smtClean="0">
                <a:ea typeface="宋体" panose="02010600030101010101" pitchFamily="2" charset="-122"/>
              </a:rPr>
              <a:pPr/>
              <a:t>4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C12581E1-FF7C-4570-9486-1467F35085D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9FB85319-AC82-49C8-874D-0AF9E6F912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4B02E5FA-7690-4C7A-959C-03B72B82C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50A1BF3-A734-446D-BCC1-E7413F499166}" type="slidenum">
              <a:rPr altLang="en-US" noProof="1" smtClean="0">
                <a:ea typeface="宋体" panose="02010600030101010101" pitchFamily="2" charset="-122"/>
              </a:rPr>
              <a:pPr/>
              <a:t>5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1B70F302-6EA2-4DA9-943B-131A36B3FF28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AE88F2CA-3226-41FC-9BF1-7B767CFDD3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AAF461D1-9C08-4758-83AC-9DDE53105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6749449-60BA-41D7-878F-B446B3EF1D88}" type="slidenum">
              <a:rPr altLang="zh-CN" noProof="1" smtClean="0">
                <a:ea typeface="宋体" panose="02010600030101010101" pitchFamily="2" charset="-122"/>
              </a:rPr>
              <a:pPr/>
              <a:t>6</a:t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FAFCABBA-23ED-4912-A3FA-9C30DC55EFF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F19E07CD-C2E0-44CA-ACFA-D45E295B17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FCAD45E1-E57F-43AB-8193-81B1F681A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9C4EAF30-FA1B-4D7A-9C1C-E4767F4AC69F}" type="slidenum">
              <a:rPr lang="en-US" altLang="zh-CN" smtClean="0">
                <a:ea typeface="宋体" panose="02010600030101010101" pitchFamily="2" charset="-122"/>
              </a:rPr>
              <a:pPr/>
              <a:t>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D44AF8EB-6A45-4699-A1F4-412296E4BEA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3FA381CF-6BC7-4E24-92DD-036745CDCA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00C1F20A-CF5F-4583-B66D-DBD0B477E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496E314-577B-4F89-B8D2-E15AE83C56AF}" type="slidenum">
              <a:rPr altLang="en-US" noProof="1" smtClean="0">
                <a:ea typeface="宋体" panose="02010600030101010101" pitchFamily="2" charset="-122"/>
              </a:rPr>
              <a:pPr/>
              <a:t>8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01BAD117-1843-4648-AB98-94B3D9BD92E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1B27EFE3-7674-4652-ACDE-A8C3836DEF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45EDAD04-847C-4E38-B2DE-9715A7800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56D06E6-1260-43B7-83AC-B88BF2BD0DF2}" type="slidenum">
              <a:rPr altLang="en-US" noProof="1" smtClean="0">
                <a:ea typeface="宋体" panose="02010600030101010101" pitchFamily="2" charset="-122"/>
              </a:rPr>
              <a:pPr/>
              <a:t>9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37E786F6-BF27-4ECB-9760-18CF5ED14B8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F43F58D7-D80B-46A4-8034-BE508B9AAA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C0963EEC-56A7-4B55-A52C-EA075476A9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C3C770C-6522-442C-AF73-CE439C266EF9}" type="slidenum">
              <a:rPr altLang="en-US" noProof="1" smtClean="0">
                <a:ea typeface="宋体" panose="02010600030101010101" pitchFamily="2" charset="-122"/>
              </a:rPr>
              <a:pPr/>
              <a:t>10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8D7C37CB-B534-44A1-8E49-D78AF71FD6B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E823CF38-3197-4413-BEAA-FD30BF71AB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7D48C10B-9D72-4535-950D-11EE6597A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D0E142B-B255-4FE1-8DC9-3F5BFE8FDBC6}" type="slidenum">
              <a:rPr altLang="en-US" noProof="1" smtClean="0">
                <a:ea typeface="宋体" panose="02010600030101010101" pitchFamily="2" charset="-122"/>
              </a:rPr>
              <a:pPr/>
              <a:t>11</a:t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F4F5C1-497B-498F-8558-80897AC67B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5ECEDB5-054A-48EF-9CD0-68117240F0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8B8C74A-DAFC-4610-83C8-B98B04D482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4620BE3-ABCD-4DF0-9145-4F7A134EF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7F7563D-5BAD-4313-9F83-875976966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1B9FFA-C557-4F8F-B8BB-C931031F8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6EDDCF-DC4C-4AF3-8E48-1B3BF5D20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2858CD-B711-48DF-8940-48EC8FEF80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3DEBA5-9805-1ECD-4406-D6E3593A9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35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08F29C-7852-44EF-B462-27339ADB4B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1B54B4C-1238-48F3-A04C-98A38AC0093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757E3AE-D425-41AD-A8D3-2605E5F3E8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F6DC2924-3493-471E-9CF4-CD2244F80E9A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C460B5-9A57-44BB-A227-414F89F77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6B56D3B-468C-4858-AFCC-5DB736CA63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87D5B821-E6BB-48D8-B9A5-F549BDCA59D6}"/>
              </a:ext>
            </a:extLst>
          </p:cNvPr>
          <p:cNvSpPr txBox="1"/>
          <p:nvPr/>
        </p:nvSpPr>
        <p:spPr>
          <a:xfrm rot="19730992">
            <a:off x="3297000" y="2011226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24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107A4C1-9699-7401-D32C-2F593763C2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9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F3EF417-9FAE-4204-A1DC-0DAD835BE5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20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3DBB317A-CE6F-4486-8E4A-F58D6D3820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E0B909D-4927-4185-8D2B-77DA377B77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5C5670D7-329E-45AD-91AC-2AA14AB681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BE7CF249-4B96-4F26-9AA5-00A04CFFC3DA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F95545A3-106E-485A-92A0-F681E0AC3E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D97F370-52A4-48A5-9C98-ED3091AEC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E173BC82-97DE-4570-8587-D1686C5DA547}"/>
              </a:ext>
            </a:extLst>
          </p:cNvPr>
          <p:cNvSpPr txBox="1"/>
          <p:nvPr/>
        </p:nvSpPr>
        <p:spPr>
          <a:xfrm rot="19730992">
            <a:off x="3297000" y="2011227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19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9ED84B-83E5-BC12-132F-2300D6B502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Malgun Gothic" panose="020B050302000002000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>
            <a:extLst>
              <a:ext uri="{FF2B5EF4-FFF2-40B4-BE49-F238E27FC236}">
                <a16:creationId xmlns:a16="http://schemas.microsoft.com/office/drawing/2014/main" id="{3280798D-9CC1-405D-865B-4603B6A38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TextBox 13">
            <a:extLst>
              <a:ext uri="{FF2B5EF4-FFF2-40B4-BE49-F238E27FC236}">
                <a16:creationId xmlns:a16="http://schemas.microsoft.com/office/drawing/2014/main" id="{77EE87AA-9775-4BE8-9E7D-35F18794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主讲：川川老师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1E5B5C06-0C67-4F64-919D-5BEFA304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58AC6163-8F10-45E9-9737-5ECFD423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835025"/>
            <a:ext cx="7561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下面每个图中最外圈各有多少个小正方形？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CCC6E5F2-A73C-42C1-8201-9819DFDB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813175"/>
            <a:ext cx="820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照这样的规律接着画下去，第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个图形最外圈有多少个小正方形？你能解释其中的道理吗？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2532" name="Picture 13" descr="3个方格">
            <a:extLst>
              <a:ext uri="{FF2B5EF4-FFF2-40B4-BE49-F238E27FC236}">
                <a16:creationId xmlns:a16="http://schemas.microsoft.com/office/drawing/2014/main" id="{D373299D-EE2F-4E11-BEED-3EBECDA2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5238"/>
            <a:ext cx="48196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5">
            <a:extLst>
              <a:ext uri="{FF2B5EF4-FFF2-40B4-BE49-F238E27FC236}">
                <a16:creationId xmlns:a16="http://schemas.microsoft.com/office/drawing/2014/main" id="{17267A55-2B9E-4102-90FA-0CE62E549D7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2534" name="图片 6">
            <a:extLst>
              <a:ext uri="{FF2B5EF4-FFF2-40B4-BE49-F238E27FC236}">
                <a16:creationId xmlns:a16="http://schemas.microsoft.com/office/drawing/2014/main" id="{1F392EAB-1730-440E-BF6C-F58F983F53F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3">
            <a:extLst>
              <a:ext uri="{FF2B5EF4-FFF2-40B4-BE49-F238E27FC236}">
                <a16:creationId xmlns:a16="http://schemas.microsoft.com/office/drawing/2014/main" id="{7F2E5693-B7D0-4A50-8709-CFF915D5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000375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2536" name="TextBox 3">
            <a:extLst>
              <a:ext uri="{FF2B5EF4-FFF2-40B4-BE49-F238E27FC236}">
                <a16:creationId xmlns:a16="http://schemas.microsoft.com/office/drawing/2014/main" id="{908B1433-E303-4636-8A24-6693F3B7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9987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5E6CECCA-BCF0-43F9-AF49-305104D2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3000375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5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86609B7C-A247-40EB-8331-560D07740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000375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B573C64E-2878-479E-B8BB-84483D378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2670175"/>
            <a:ext cx="1296987" cy="862013"/>
          </a:xfrm>
          <a:prstGeom prst="wedgeRoundRectCallout">
            <a:avLst>
              <a:gd name="adj1" fmla="val 66389"/>
              <a:gd name="adj2" fmla="val 13398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E8E1AAA9-7212-417F-AAF6-E5641A267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3367088"/>
            <a:ext cx="2806700" cy="482600"/>
          </a:xfrm>
          <a:prstGeom prst="wedgeRoundRectCallout">
            <a:avLst>
              <a:gd name="adj1" fmla="val -55921"/>
              <a:gd name="adj2" fmla="val -48560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内圈个数：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1C4FF7-B1D3-48A6-AAF4-D54E30A9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835150"/>
            <a:ext cx="684212" cy="201613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1E84743-52BC-403D-9084-7AB44AF3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043113"/>
            <a:ext cx="684212" cy="236537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EE8FDD-815C-403D-B187-BCFEF03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281238"/>
            <a:ext cx="684212" cy="23495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7E0731-E6A4-4B5D-B3E4-BFECBEFA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1835150"/>
            <a:ext cx="204787" cy="681038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4B02D4E-4F47-4FDC-923B-FA66913E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1833563"/>
            <a:ext cx="204787" cy="681037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FEEEDEB-694A-4690-870F-4F732D7C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1833563"/>
            <a:ext cx="204787" cy="681037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DFA18F-B081-43C0-99B7-441E42B2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2049463"/>
            <a:ext cx="234950" cy="236537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2548" name="文本框 3">
            <a:extLst>
              <a:ext uri="{FF2B5EF4-FFF2-40B4-BE49-F238E27FC236}">
                <a16:creationId xmlns:a16="http://schemas.microsoft.com/office/drawing/2014/main" id="{362374D9-4AFB-497D-8B50-13F574E0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588963"/>
            <a:ext cx="3395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/>
              <a:t>[</a:t>
            </a:r>
            <a:r>
              <a:rPr lang="zh-CN" altLang="en-US" dirty="0">
                <a:ea typeface="宋体" panose="02010600030101010101" pitchFamily="2" charset="-122"/>
              </a:rPr>
              <a:t>课本</a:t>
            </a:r>
            <a:r>
              <a:rPr lang="en-US" altLang="zh-CN" dirty="0">
                <a:ea typeface="宋体" panose="02010600030101010101" pitchFamily="2" charset="-122"/>
              </a:rPr>
              <a:t>p107</a:t>
            </a:r>
            <a:r>
              <a:rPr lang="zh-CN" altLang="en-US" dirty="0">
                <a:ea typeface="宋体" panose="02010600030101010101" pitchFamily="2" charset="-122"/>
              </a:rPr>
              <a:t>页练习二十二第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题</a:t>
            </a:r>
            <a:r>
              <a:rPr lang="en-US" altLang="zh-CN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1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2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3"/>
                            </p:stCondLst>
                            <p:childTnLst>
                              <p:par>
                                <p:cTn id="2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3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4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55"/>
                            </p:stCondLst>
                            <p:childTnLst>
                              <p:par>
                                <p:cTn id="3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5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6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7"/>
                            </p:stCondLst>
                            <p:childTnLst>
                              <p:par>
                                <p:cTn id="4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757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5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759"/>
                            </p:stCondLst>
                            <p:childTnLst>
                              <p:par>
                                <p:cTn id="5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759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61"/>
                            </p:stCondLst>
                            <p:childTnLst>
                              <p:par>
                                <p:cTn id="6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761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4" grpId="0" animBg="1"/>
      <p:bldP spid="3" grpId="0" animBg="1"/>
      <p:bldP spid="3" grpId="1" animBg="1"/>
      <p:bldP spid="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5" grpId="0" animBg="1"/>
      <p:bldP spid="5" grpId="1" animBg="1"/>
      <p:bldP spid="5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>
            <a:extLst>
              <a:ext uri="{FF2B5EF4-FFF2-40B4-BE49-F238E27FC236}">
                <a16:creationId xmlns:a16="http://schemas.microsoft.com/office/drawing/2014/main" id="{1F068EE6-C5CF-4E48-870D-3BE156E1B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813175"/>
            <a:ext cx="820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照这样的规律接着画下去，第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个图形最外圈有多少个小正方形？你能解释其中的道理吗？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4580" name="Picture 13" descr="3个方格">
            <a:extLst>
              <a:ext uri="{FF2B5EF4-FFF2-40B4-BE49-F238E27FC236}">
                <a16:creationId xmlns:a16="http://schemas.microsoft.com/office/drawing/2014/main" id="{96E2FDC8-CBD5-4D49-B351-9556FA47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5238"/>
            <a:ext cx="48196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5">
            <a:extLst>
              <a:ext uri="{FF2B5EF4-FFF2-40B4-BE49-F238E27FC236}">
                <a16:creationId xmlns:a16="http://schemas.microsoft.com/office/drawing/2014/main" id="{1F9011E4-A9E7-4F30-826C-4784DC30FBD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4582" name="图片 6">
            <a:extLst>
              <a:ext uri="{FF2B5EF4-FFF2-40B4-BE49-F238E27FC236}">
                <a16:creationId xmlns:a16="http://schemas.microsoft.com/office/drawing/2014/main" id="{C9602023-DBF0-4CF6-B7ED-9C3671A3680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3">
            <a:extLst>
              <a:ext uri="{FF2B5EF4-FFF2-40B4-BE49-F238E27FC236}">
                <a16:creationId xmlns:a16="http://schemas.microsoft.com/office/drawing/2014/main" id="{6A311AEB-D9CD-4953-9DC0-10963EE81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000375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4584" name="TextBox 3">
            <a:extLst>
              <a:ext uri="{FF2B5EF4-FFF2-40B4-BE49-F238E27FC236}">
                <a16:creationId xmlns:a16="http://schemas.microsoft.com/office/drawing/2014/main" id="{48C6CD24-7224-490B-995B-A30E41FB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9987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5" name="TextBox 3">
            <a:extLst>
              <a:ext uri="{FF2B5EF4-FFF2-40B4-BE49-F238E27FC236}">
                <a16:creationId xmlns:a16="http://schemas.microsoft.com/office/drawing/2014/main" id="{EE2717D7-55A0-44AD-9CF2-949EB451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3000375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5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6" name="TextBox 7">
            <a:extLst>
              <a:ext uri="{FF2B5EF4-FFF2-40B4-BE49-F238E27FC236}">
                <a16:creationId xmlns:a16="http://schemas.microsoft.com/office/drawing/2014/main" id="{A770C6DD-26FA-48BD-AF02-E5D1A179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000375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FC040481-C924-448F-BCA4-C029AB7D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417888"/>
            <a:ext cx="2652712" cy="482600"/>
          </a:xfrm>
          <a:prstGeom prst="wedgeRoundRectCallout">
            <a:avLst>
              <a:gd name="adj1" fmla="val 56398"/>
              <a:gd name="adj2" fmla="val -50972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BCF3D159-8F76-48E0-9BDC-8F7492FA5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3371850"/>
            <a:ext cx="2806700" cy="482600"/>
          </a:xfrm>
          <a:prstGeom prst="wedgeRoundRectCallout">
            <a:avLst>
              <a:gd name="adj1" fmla="val -55921"/>
              <a:gd name="adj2" fmla="val -48560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内圈个数：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97EA30-68D3-45B7-B666-C63EA6A7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1601788"/>
            <a:ext cx="1157287" cy="21590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B1BD6B-B800-4DA3-988E-23834E77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1590675"/>
            <a:ext cx="233362" cy="1171575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5591E163-2B06-403B-85A0-E72CEF50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3006725"/>
            <a:ext cx="722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5B64DC-96A8-415F-875E-47EA25FD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839913"/>
            <a:ext cx="1157287" cy="21590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4EEAF9C-080C-4796-BF66-5D9E75B5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071688"/>
            <a:ext cx="1157288" cy="21590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3FD57EC-1595-4D7C-ABCD-A844FD80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300288"/>
            <a:ext cx="1158875" cy="21590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4ED379F-624B-462D-859F-9D6508C7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2536825"/>
            <a:ext cx="1158875" cy="21590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D36DFB0-A57B-4622-A63C-564F8EDC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1592263"/>
            <a:ext cx="234950" cy="1171575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8D99D7C-FE74-4C4C-A304-E8667E1A7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1590675"/>
            <a:ext cx="234950" cy="1171575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3E137A9-10F1-49B7-A2DF-84DD24DDA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1590675"/>
            <a:ext cx="233363" cy="1171575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405B895-D8A6-44E1-A0EB-36CF6199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601788"/>
            <a:ext cx="233363" cy="1169987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2136BD6-B59F-44AD-B764-C327FFB6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1831975"/>
            <a:ext cx="719137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F18FE85-145D-46CF-B743-5859E448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070100"/>
            <a:ext cx="719137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5DF5B28-89CD-4287-8983-5B699440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298700"/>
            <a:ext cx="719137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48F5810-289E-4C18-9190-09850AF5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1825625"/>
            <a:ext cx="233363" cy="711200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8789EED-8D90-420C-9EB6-06908FDF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1824038"/>
            <a:ext cx="233363" cy="711200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9B65FF1-576C-49CA-B275-0402070A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1825625"/>
            <a:ext cx="233363" cy="711200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41162E5B-E83D-47D1-B58E-802E39DE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835025"/>
            <a:ext cx="7561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下面每个图中最外圈各有多少个小正方形？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1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2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3"/>
                            </p:stCondLst>
                            <p:childTnLst>
                              <p:par>
                                <p:cTn id="2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3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4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55"/>
                            </p:stCondLst>
                            <p:childTnLst>
                              <p:par>
                                <p:cTn id="3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5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6"/>
                            </p:stCondLst>
                            <p:childTnLst>
                              <p:par>
                                <p:cTn id="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7"/>
                            </p:stCondLst>
                            <p:childTnLst>
                              <p:par>
                                <p:cTn id="4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757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758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759"/>
                            </p:stCondLst>
                            <p:childTnLst>
                              <p:par>
                                <p:cTn id="5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759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61"/>
                            </p:stCondLst>
                            <p:childTnLst>
                              <p:par>
                                <p:cTn id="6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761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762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763"/>
                            </p:stCondLst>
                            <p:childTnLst>
                              <p:par>
                                <p:cTn id="7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763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764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765"/>
                            </p:stCondLst>
                            <p:childTnLst>
                              <p:par>
                                <p:cTn id="8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765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766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767"/>
                            </p:stCondLst>
                            <p:childTnLst>
                              <p:par>
                                <p:cTn id="9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767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768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769"/>
                            </p:stCondLst>
                            <p:childTnLst>
                              <p:par>
                                <p:cTn id="10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769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3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14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5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15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507"/>
                            </p:stCondLst>
                            <p:childTnLst>
                              <p:par>
                                <p:cTn id="1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8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509"/>
                            </p:stCondLst>
                            <p:childTnLst>
                              <p:par>
                                <p:cTn id="16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509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11"/>
                            </p:stCondLst>
                            <p:childTnLst>
                              <p:par>
                                <p:cTn id="17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6511"/>
                            </p:stCondLst>
                            <p:childTnLst>
                              <p:par>
                                <p:cTn id="1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21" grpId="0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>
            <a:extLst>
              <a:ext uri="{FF2B5EF4-FFF2-40B4-BE49-F238E27FC236}">
                <a16:creationId xmlns:a16="http://schemas.microsoft.com/office/drawing/2014/main" id="{9AD58F26-14D8-41A1-AAC7-383FC373F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813175"/>
            <a:ext cx="820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照这样的规律接着画下去，第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个图形最外圈有多少个小正方形？你能解释其中的道理吗？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628" name="Picture 13" descr="3个方格">
            <a:extLst>
              <a:ext uri="{FF2B5EF4-FFF2-40B4-BE49-F238E27FC236}">
                <a16:creationId xmlns:a16="http://schemas.microsoft.com/office/drawing/2014/main" id="{16052DF0-63C8-4B3A-9B46-C932864F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5238"/>
            <a:ext cx="48196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5">
            <a:extLst>
              <a:ext uri="{FF2B5EF4-FFF2-40B4-BE49-F238E27FC236}">
                <a16:creationId xmlns:a16="http://schemas.microsoft.com/office/drawing/2014/main" id="{DF68FC4F-DDC6-41FB-AB7E-C5C2A9B3B36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6630" name="图片 6">
            <a:extLst>
              <a:ext uri="{FF2B5EF4-FFF2-40B4-BE49-F238E27FC236}">
                <a16:creationId xmlns:a16="http://schemas.microsoft.com/office/drawing/2014/main" id="{53D21D46-9CB9-4603-AE5B-64517093994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3">
            <a:extLst>
              <a:ext uri="{FF2B5EF4-FFF2-40B4-BE49-F238E27FC236}">
                <a16:creationId xmlns:a16="http://schemas.microsoft.com/office/drawing/2014/main" id="{2FF0AF15-1334-4421-BA64-7BC86480F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000375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6632" name="TextBox 3">
            <a:extLst>
              <a:ext uri="{FF2B5EF4-FFF2-40B4-BE49-F238E27FC236}">
                <a16:creationId xmlns:a16="http://schemas.microsoft.com/office/drawing/2014/main" id="{CFD1B212-E5CE-4BBB-8F61-CAF7E709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99878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3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3" name="TextBox 3">
            <a:extLst>
              <a:ext uri="{FF2B5EF4-FFF2-40B4-BE49-F238E27FC236}">
                <a16:creationId xmlns:a16="http://schemas.microsoft.com/office/drawing/2014/main" id="{22131850-D8A4-4B7D-8554-735B51BF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3000375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 5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4" name="TextBox 7">
            <a:extLst>
              <a:ext uri="{FF2B5EF4-FFF2-40B4-BE49-F238E27FC236}">
                <a16:creationId xmlns:a16="http://schemas.microsoft.com/office/drawing/2014/main" id="{08A29A45-6C1A-431B-8F92-7C5F9E2C0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000375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4F3D5890-4706-454E-9FBB-CF747C27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3398838"/>
            <a:ext cx="2654300" cy="482600"/>
          </a:xfrm>
          <a:prstGeom prst="wedgeRoundRectCallout">
            <a:avLst>
              <a:gd name="adj1" fmla="val 56398"/>
              <a:gd name="adj2" fmla="val -50972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EDA40EC5-5CC7-4779-9119-0C2FE974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382963"/>
            <a:ext cx="2724150" cy="482600"/>
          </a:xfrm>
          <a:prstGeom prst="wedgeRoundRectCallout">
            <a:avLst>
              <a:gd name="adj1" fmla="val -55921"/>
              <a:gd name="adj2" fmla="val -48560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内圈个数：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26637" name="TextBox 7">
            <a:extLst>
              <a:ext uri="{FF2B5EF4-FFF2-40B4-BE49-F238E27FC236}">
                <a16:creationId xmlns:a16="http://schemas.microsoft.com/office/drawing/2014/main" id="{E19FDFD9-9ADA-4FD0-9F8D-24E3C761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3006725"/>
            <a:ext cx="722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7F6F132-CB8B-4731-8AEB-DAC064F1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1362075"/>
            <a:ext cx="1619250" cy="23495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5B36891-6154-4F92-9145-0D124FF0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1349375"/>
            <a:ext cx="233363" cy="1627188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28C8A93-6E3E-4317-898F-A5B14CFD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1600200"/>
            <a:ext cx="1171575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317A079-A43D-4619-9F1E-84D25A42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1614488"/>
            <a:ext cx="233363" cy="1146175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F910C490-2CF5-499C-875B-8B63EE29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2990850"/>
            <a:ext cx="72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=24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FC07C50-4688-4C8B-B354-4661D723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1601788"/>
            <a:ext cx="1620838" cy="233362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A9E3F81-23EB-4392-84B5-65178625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1824038"/>
            <a:ext cx="1619250" cy="233362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49598C4-3DDC-4BF7-A6F7-06842A1F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2054225"/>
            <a:ext cx="1619250" cy="233363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4F0D1F4-C710-4651-8811-1A108776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282825"/>
            <a:ext cx="1619250" cy="23495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5D7A832-AE22-47BC-935B-3C3077AFB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2513013"/>
            <a:ext cx="1620837" cy="233362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255E74A-956D-4EAE-A512-D0959129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741613"/>
            <a:ext cx="1619250" cy="234950"/>
          </a:xfrm>
          <a:prstGeom prst="rect">
            <a:avLst/>
          </a:prstGeom>
          <a:solidFill>
            <a:srgbClr val="FFFF0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67EEBF0-C1A4-430D-B4B2-710809BA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1358900"/>
            <a:ext cx="234950" cy="1627188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16DC629-D41D-4681-B1DE-1CD8D676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3" y="1358900"/>
            <a:ext cx="233362" cy="1627188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3B30424-AF74-4F0E-83F8-CF062864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358900"/>
            <a:ext cx="233363" cy="1627188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7516736-05B7-42E0-87AA-A88619AC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1366838"/>
            <a:ext cx="234950" cy="1625600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5FA4D58-9FB5-42DB-AC0B-D4D8400F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1366838"/>
            <a:ext cx="233362" cy="1625600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EE813BD-554D-4C8B-8772-D0B535DE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63663"/>
            <a:ext cx="233363" cy="1627187"/>
          </a:xfrm>
          <a:prstGeom prst="rect">
            <a:avLst/>
          </a:prstGeom>
          <a:solidFill>
            <a:srgbClr val="FF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CCCCF70-704D-4B4C-80A8-1F4B5819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1836738"/>
            <a:ext cx="1173162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21A018D-0E6B-4B57-A4D4-06B8FEE7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2071688"/>
            <a:ext cx="1173162" cy="236537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046106-9032-4F45-ABE6-211556CB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2300288"/>
            <a:ext cx="1171575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C00841B-A4D2-46DF-9847-91F98C4A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2536825"/>
            <a:ext cx="1173163" cy="234950"/>
          </a:xfrm>
          <a:prstGeom prst="rect">
            <a:avLst/>
          </a:prstGeom>
          <a:solidFill>
            <a:srgbClr val="0000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1206909-F4CB-4143-A428-74CA3C2F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1614488"/>
            <a:ext cx="233363" cy="1146175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FC668BA-FCC6-4B98-A23F-24A0191D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1614488"/>
            <a:ext cx="233362" cy="1146175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E7ACB5E-7E77-43F7-814D-EED2D7C3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14488"/>
            <a:ext cx="233362" cy="1146175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0DADEC1-B701-4A0E-8AA6-BE1F734D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3" y="1616075"/>
            <a:ext cx="234950" cy="1146175"/>
          </a:xfrm>
          <a:prstGeom prst="rect">
            <a:avLst/>
          </a:prstGeom>
          <a:solidFill>
            <a:srgbClr val="00B0F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EA423C37-4945-4223-8B9E-06193190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835025"/>
            <a:ext cx="7561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下面每个图中最外圈各有多少个小正方形？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2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3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5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4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7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8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9"/>
                            </p:stCondLst>
                            <p:childTnLst>
                              <p:par>
                                <p:cTn id="5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9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id="6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11"/>
                            </p:stCondLst>
                            <p:childTnLst>
                              <p:par>
                                <p:cTn id="6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11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12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13"/>
                            </p:stCondLst>
                            <p:childTnLst>
                              <p:par>
                                <p:cTn id="7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13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14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515"/>
                            </p:stCondLst>
                            <p:childTnLst>
                              <p:par>
                                <p:cTn id="8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15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516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517"/>
                            </p:stCondLst>
                            <p:childTnLst>
                              <p:par>
                                <p:cTn id="9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17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518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519"/>
                            </p:stCondLst>
                            <p:childTnLst>
                              <p:par>
                                <p:cTn id="10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19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52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21"/>
                            </p:stCondLst>
                            <p:childTnLst>
                              <p:par>
                                <p:cTn id="11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521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522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523"/>
                            </p:stCondLst>
                            <p:childTnLst>
                              <p:par>
                                <p:cTn id="12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23"/>
                            </p:stCondLst>
                            <p:childTnLst>
                              <p:par>
                                <p:cTn id="1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524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2525"/>
                            </p:stCondLst>
                            <p:childTnLst>
                              <p:par>
                                <p:cTn id="13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3525"/>
                            </p:stCondLst>
                            <p:childTnLst>
                              <p:par>
                                <p:cTn id="1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526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3527"/>
                            </p:stCondLst>
                            <p:childTnLst>
                              <p:par>
                                <p:cTn id="14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4527"/>
                            </p:stCondLst>
                            <p:childTnLst>
                              <p:par>
                                <p:cTn id="1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6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7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id="18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505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507"/>
                            </p:stCondLst>
                            <p:childTnLst>
                              <p:par>
                                <p:cTn id="19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507"/>
                            </p:stCondLst>
                            <p:childTnLst>
                              <p:par>
                                <p:cTn id="1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508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509"/>
                            </p:stCondLst>
                            <p:childTnLst>
                              <p:par>
                                <p:cTn id="20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9"/>
                            </p:stCondLst>
                            <p:childTnLst>
                              <p:par>
                                <p:cTn id="2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51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511"/>
                            </p:stCondLst>
                            <p:childTnLst>
                              <p:par>
                                <p:cTn id="21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511"/>
                            </p:stCondLst>
                            <p:childTnLst>
                              <p:par>
                                <p:cTn id="2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6512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6513"/>
                            </p:stCondLst>
                            <p:childTnLst>
                              <p:par>
                                <p:cTn id="22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7513"/>
                            </p:stCondLst>
                            <p:childTnLst>
                              <p:par>
                                <p:cTn id="2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7514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7515"/>
                            </p:stCondLst>
                            <p:childTnLst>
                              <p:par>
                                <p:cTn id="23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8515"/>
                            </p:stCondLst>
                            <p:childTnLst>
                              <p:par>
                                <p:cTn id="2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8516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517"/>
                            </p:stCondLst>
                            <p:childTnLst>
                              <p:par>
                                <p:cTn id="24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9517"/>
                            </p:stCondLst>
                            <p:childTnLst>
                              <p:par>
                                <p:cTn id="2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9518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9519"/>
                            </p:stCondLst>
                            <p:childTnLst>
                              <p:par>
                                <p:cTn id="25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0519"/>
                            </p:stCondLst>
                            <p:childTnLst>
                              <p:par>
                                <p:cTn id="2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3" grpId="0" animBg="1"/>
      <p:bldP spid="23" grpId="1" animBg="1"/>
      <p:bldP spid="23" grpId="2" animBg="1"/>
      <p:bldP spid="29" grpId="0" animBg="1"/>
      <p:bldP spid="29" grpId="1" animBg="1"/>
      <p:bldP spid="29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0" grpId="0"/>
      <p:bldP spid="31" grpId="0" animBg="1"/>
      <p:bldP spid="31" grpId="1" animBg="1"/>
      <p:bldP spid="31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3个方格">
            <a:extLst>
              <a:ext uri="{FF2B5EF4-FFF2-40B4-BE49-F238E27FC236}">
                <a16:creationId xmlns:a16="http://schemas.microsoft.com/office/drawing/2014/main" id="{C9125296-DE9A-40C2-891F-8CA98C41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16075"/>
            <a:ext cx="39830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6F8BAF-B0D1-46DB-99A1-91AD03F3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547813"/>
            <a:ext cx="17287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C7B86A-8B83-4D73-8D18-36403B57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131286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组合 11">
            <a:extLst>
              <a:ext uri="{FF2B5EF4-FFF2-40B4-BE49-F238E27FC236}">
                <a16:creationId xmlns:a16="http://schemas.microsoft.com/office/drawing/2014/main" id="{D899D2CF-E323-47E4-9E45-3FE7E20D148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784475"/>
            <a:ext cx="1238250" cy="382588"/>
            <a:chOff x="179512" y="2783726"/>
            <a:chExt cx="1238350" cy="384005"/>
          </a:xfrm>
        </p:grpSpPr>
        <p:sp>
          <p:nvSpPr>
            <p:cNvPr id="28696" name="TextBox 3">
              <a:extLst>
                <a:ext uri="{FF2B5EF4-FFF2-40B4-BE49-F238E27FC236}">
                  <a16:creationId xmlns:a16="http://schemas.microsoft.com/office/drawing/2014/main" id="{2FF89853-40FD-4A3E-9B2A-195BD8926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2783726"/>
              <a:ext cx="1238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b="1"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28697" name="TextBox 7">
              <a:extLst>
                <a:ext uri="{FF2B5EF4-FFF2-40B4-BE49-F238E27FC236}">
                  <a16:creationId xmlns:a16="http://schemas.microsoft.com/office/drawing/2014/main" id="{01860960-A16E-40E8-B040-CCC85E98D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87" y="2798399"/>
              <a:ext cx="5618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=8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78" name="组合 10">
            <a:extLst>
              <a:ext uri="{FF2B5EF4-FFF2-40B4-BE49-F238E27FC236}">
                <a16:creationId xmlns:a16="http://schemas.microsoft.com/office/drawing/2014/main" id="{17E9EA7B-B18D-4EA3-8EEC-43A6EB6430D6}"/>
              </a:ext>
            </a:extLst>
          </p:cNvPr>
          <p:cNvGrpSpPr>
            <a:grpSpLocks/>
          </p:cNvGrpSpPr>
          <p:nvPr/>
        </p:nvGrpSpPr>
        <p:grpSpPr bwMode="auto">
          <a:xfrm>
            <a:off x="1363663" y="2876550"/>
            <a:ext cx="1408112" cy="395288"/>
            <a:chOff x="2013170" y="3144411"/>
            <a:chExt cx="1408852" cy="394271"/>
          </a:xfrm>
        </p:grpSpPr>
        <p:sp>
          <p:nvSpPr>
            <p:cNvPr id="28694" name="TextBox 3">
              <a:extLst>
                <a:ext uri="{FF2B5EF4-FFF2-40B4-BE49-F238E27FC236}">
                  <a16:creationId xmlns:a16="http://schemas.microsoft.com/office/drawing/2014/main" id="{E63D3B7A-1191-4C11-A986-387F81554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3170" y="3144411"/>
              <a:ext cx="1238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5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b="1"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 3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5" name="TextBox 7">
              <a:extLst>
                <a:ext uri="{FF2B5EF4-FFF2-40B4-BE49-F238E27FC236}">
                  <a16:creationId xmlns:a16="http://schemas.microsoft.com/office/drawing/2014/main" id="{C7DA5519-462F-4D18-8B5C-C0300D5EA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502" y="3169350"/>
              <a:ext cx="7225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=16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79" name="组合 12">
            <a:extLst>
              <a:ext uri="{FF2B5EF4-FFF2-40B4-BE49-F238E27FC236}">
                <a16:creationId xmlns:a16="http://schemas.microsoft.com/office/drawing/2014/main" id="{CF63AD7F-F60B-472F-B254-F120158250D4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3067050"/>
            <a:ext cx="1438275" cy="369888"/>
            <a:chOff x="4026572" y="3144488"/>
            <a:chExt cx="1437737" cy="370602"/>
          </a:xfrm>
        </p:grpSpPr>
        <p:sp>
          <p:nvSpPr>
            <p:cNvPr id="28692" name="TextBox 3">
              <a:extLst>
                <a:ext uri="{FF2B5EF4-FFF2-40B4-BE49-F238E27FC236}">
                  <a16:creationId xmlns:a16="http://schemas.microsoft.com/office/drawing/2014/main" id="{882CDE7A-BE04-4574-8DB7-A8628AE20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572" y="3145758"/>
              <a:ext cx="1238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7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b="1"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 5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3" name="TextBox 7">
              <a:extLst>
                <a:ext uri="{FF2B5EF4-FFF2-40B4-BE49-F238E27FC236}">
                  <a16:creationId xmlns:a16="http://schemas.microsoft.com/office/drawing/2014/main" id="{8114B18E-68B6-4AF4-B036-3EA8D4B0A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789" y="3144488"/>
              <a:ext cx="7225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=24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1D927E4-7749-46FE-BF26-1B86C8BB0B40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3282950"/>
            <a:ext cx="1438275" cy="369888"/>
            <a:chOff x="4026572" y="3144488"/>
            <a:chExt cx="1437737" cy="370602"/>
          </a:xfrm>
        </p:grpSpPr>
        <p:sp>
          <p:nvSpPr>
            <p:cNvPr id="28690" name="TextBox 3">
              <a:extLst>
                <a:ext uri="{FF2B5EF4-FFF2-40B4-BE49-F238E27FC236}">
                  <a16:creationId xmlns:a16="http://schemas.microsoft.com/office/drawing/2014/main" id="{AF46FCA8-DD2D-476A-8ECE-A8BA2E756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572" y="3145758"/>
              <a:ext cx="1238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9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b="1"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 7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91" name="TextBox 7">
              <a:extLst>
                <a:ext uri="{FF2B5EF4-FFF2-40B4-BE49-F238E27FC236}">
                  <a16:creationId xmlns:a16="http://schemas.microsoft.com/office/drawing/2014/main" id="{BB2B2494-C16E-4228-AD64-A9CC9A7DC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789" y="3144488"/>
              <a:ext cx="7225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=32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AA91766-9640-46E6-BFE3-38C83D1900C2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3433763"/>
            <a:ext cx="1528762" cy="377825"/>
            <a:chOff x="4026572" y="3145758"/>
            <a:chExt cx="1528784" cy="377280"/>
          </a:xfrm>
        </p:grpSpPr>
        <p:sp>
          <p:nvSpPr>
            <p:cNvPr id="28688" name="TextBox 3">
              <a:extLst>
                <a:ext uri="{FF2B5EF4-FFF2-40B4-BE49-F238E27FC236}">
                  <a16:creationId xmlns:a16="http://schemas.microsoft.com/office/drawing/2014/main" id="{7527BF89-BEF8-44FC-8FA3-8200A0FE3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572" y="3145758"/>
              <a:ext cx="1238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11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b="1"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 9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8689" name="TextBox 7">
              <a:extLst>
                <a:ext uri="{FF2B5EF4-FFF2-40B4-BE49-F238E27FC236}">
                  <a16:creationId xmlns:a16="http://schemas.microsoft.com/office/drawing/2014/main" id="{56336202-2C03-4D23-AF9E-7706EB3C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836" y="3153706"/>
              <a:ext cx="7225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=40</a:t>
              </a:r>
              <a:endPara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065DD042-F995-4A1C-893D-053D24A4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1290638"/>
            <a:ext cx="2654300" cy="482600"/>
          </a:xfrm>
          <a:prstGeom prst="wedgeRoundRectCallout">
            <a:avLst>
              <a:gd name="adj1" fmla="val 59213"/>
              <a:gd name="adj2" fmla="val -14829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37C7FB3F-C550-480D-BB7F-2A73B0DDB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2368550"/>
            <a:ext cx="2724150" cy="482600"/>
          </a:xfrm>
          <a:prstGeom prst="wedgeRoundRectCallout">
            <a:avLst>
              <a:gd name="adj1" fmla="val 56662"/>
              <a:gd name="adj2" fmla="val -22745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内圈个数：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A82E5BB2-EE3B-4C43-86D3-63C822B5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1789113"/>
            <a:ext cx="2652713" cy="482600"/>
          </a:xfrm>
          <a:prstGeom prst="wedgeRoundRectCallout">
            <a:avLst>
              <a:gd name="adj1" fmla="val 59213"/>
              <a:gd name="adj2" fmla="val -14829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id="{A378D327-3690-4131-9156-0AB939AE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782888"/>
            <a:ext cx="2724150" cy="482600"/>
          </a:xfrm>
          <a:prstGeom prst="wedgeRoundRectCallout">
            <a:avLst>
              <a:gd name="adj1" fmla="val 56662"/>
              <a:gd name="adj2" fmla="val -22745"/>
              <a:gd name="adj3" fmla="val 16667"/>
            </a:avLst>
          </a:prstGeom>
          <a:solidFill>
            <a:schemeClr val="bg1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内圈个数：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列</a:t>
            </a:r>
          </a:p>
        </p:txBody>
      </p:sp>
      <p:sp>
        <p:nvSpPr>
          <p:cNvPr id="28687" name="TextBox 2">
            <a:extLst>
              <a:ext uri="{FF2B5EF4-FFF2-40B4-BE49-F238E27FC236}">
                <a16:creationId xmlns:a16="http://schemas.microsoft.com/office/drawing/2014/main" id="{6C43B8C8-B8FA-43A9-B387-34844A05E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813175"/>
            <a:ext cx="820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照这样的规律接着画下去，第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个图形最外圈有多少个小正方形？你能解释其中的道理吗？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F42EB7E-70D7-4D9B-9D6A-F3C18C05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797719"/>
            <a:ext cx="7561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下面每个图中最外圈各有多少个小正方形？</a:t>
            </a:r>
            <a:endParaRPr lang="en-US" altLang="zh-CN" sz="3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>
            <a:extLst>
              <a:ext uri="{FF2B5EF4-FFF2-40B4-BE49-F238E27FC236}">
                <a16:creationId xmlns:a16="http://schemas.microsoft.com/office/drawing/2014/main" id="{27E08B48-F4B6-4B58-92A2-A3A48741E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635000"/>
            <a:ext cx="770413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如图所示，把同样大小的黑色棋子摆放在正多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边形的边上，按照这样的规律摆下去，则第八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个图形需要黑色棋子的个数是（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64D9E3-3870-4B5E-9987-4A00ED77B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028825"/>
            <a:ext cx="54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30724" name="Picture 2" descr="E:\梅子花开 2016年秋上\理科\上课课件制作\人六数\人六数导学案\人六数导学案(上)\H37.tif">
            <a:extLst>
              <a:ext uri="{FF2B5EF4-FFF2-40B4-BE49-F238E27FC236}">
                <a16:creationId xmlns:a16="http://schemas.microsoft.com/office/drawing/2014/main" id="{43D4FB57-96F1-40E3-9C8B-B87C53E6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7"/>
          <a:stretch>
            <a:fillRect/>
          </a:stretch>
        </p:blipFill>
        <p:spPr bwMode="auto">
          <a:xfrm>
            <a:off x="1619250" y="2667000"/>
            <a:ext cx="1085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4">
            <a:extLst>
              <a:ext uri="{FF2B5EF4-FFF2-40B4-BE49-F238E27FC236}">
                <a16:creationId xmlns:a16="http://schemas.microsoft.com/office/drawing/2014/main" id="{07B4525A-2A54-4A6C-887F-C9AC033BC1C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0726" name="图片 5">
            <a:extLst>
              <a:ext uri="{FF2B5EF4-FFF2-40B4-BE49-F238E27FC236}">
                <a16:creationId xmlns:a16="http://schemas.microsoft.com/office/drawing/2014/main" id="{4121573D-3ECB-45D6-98C2-5DE8A2263C3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DEFB8BA-12F2-49A6-8518-DAF1857F0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303713"/>
            <a:ext cx="113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3+3×0</a:t>
            </a:r>
            <a:endParaRPr lang="zh-CN" altLang="en-US" sz="24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8006B2-B060-4232-B721-516B96F8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303713"/>
            <a:ext cx="113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4+4×1</a:t>
            </a:r>
            <a:endParaRPr lang="zh-CN" altLang="en-US" sz="24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116BE1D-E1C8-4CA3-80C3-017F069C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4303713"/>
            <a:ext cx="113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5+5×2</a:t>
            </a:r>
            <a:endParaRPr lang="zh-CN" altLang="en-US" sz="24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30730" name="Picture 2" descr="E:\梅子花开 2016年秋上\理科\上课课件制作\人六数\人六数导学案\人六数导学案(上)\H37.tif">
            <a:extLst>
              <a:ext uri="{FF2B5EF4-FFF2-40B4-BE49-F238E27FC236}">
                <a16:creationId xmlns:a16="http://schemas.microsoft.com/office/drawing/2014/main" id="{3AA68C37-5302-410D-9667-1DD5D3A2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r="52826"/>
          <a:stretch>
            <a:fillRect/>
          </a:stretch>
        </p:blipFill>
        <p:spPr bwMode="auto">
          <a:xfrm>
            <a:off x="3119438" y="2667000"/>
            <a:ext cx="10874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 descr="E:\梅子花开 2016年秋上\理科\上课课件制作\人六数\人六数导学案\人六数导学案(上)\H37.tif">
            <a:extLst>
              <a:ext uri="{FF2B5EF4-FFF2-40B4-BE49-F238E27FC236}">
                <a16:creationId xmlns:a16="http://schemas.microsoft.com/office/drawing/2014/main" id="{96769DD5-478B-4B83-99A7-2CFE022E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7" r="25067"/>
          <a:stretch>
            <a:fillRect/>
          </a:stretch>
        </p:blipFill>
        <p:spPr bwMode="auto">
          <a:xfrm>
            <a:off x="4716463" y="2571750"/>
            <a:ext cx="1295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" descr="E:\梅子花开 2016年秋上\理科\上课课件制作\人六数\人六数导学案\人六数导学案(上)\H37.tif">
            <a:extLst>
              <a:ext uri="{FF2B5EF4-FFF2-40B4-BE49-F238E27FC236}">
                <a16:creationId xmlns:a16="http://schemas.microsoft.com/office/drawing/2014/main" id="{4EB74DEA-847C-4B9A-B754-4DABEB46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5"/>
          <a:stretch>
            <a:fillRect/>
          </a:stretch>
        </p:blipFill>
        <p:spPr bwMode="auto">
          <a:xfrm>
            <a:off x="6156325" y="2527300"/>
            <a:ext cx="12160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3785407-D59F-4859-AFBD-453C86D7A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303713"/>
            <a:ext cx="113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6+6×3</a:t>
            </a:r>
            <a:endParaRPr lang="zh-CN" altLang="en-US" sz="24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F87AA5-A49E-4F88-A61B-2E0FD026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424021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endParaRPr lang="zh-CN" altLang="en-US" sz="24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6C8E38-D258-4F69-BBA2-20FEF251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2005013"/>
            <a:ext cx="163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10+10×7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5">
            <a:extLst>
              <a:ext uri="{FF2B5EF4-FFF2-40B4-BE49-F238E27FC236}">
                <a16:creationId xmlns:a16="http://schemas.microsoft.com/office/drawing/2014/main" id="{479AB943-9D55-4A86-950A-10C915B9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7788"/>
            <a:ext cx="6872287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4">
            <a:extLst>
              <a:ext uri="{FF2B5EF4-FFF2-40B4-BE49-F238E27FC236}">
                <a16:creationId xmlns:a16="http://schemas.microsoft.com/office/drawing/2014/main" id="{552D05A2-C8F8-439D-AA01-77D6F473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339725"/>
            <a:ext cx="360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32772" name="文本框 6">
            <a:extLst>
              <a:ext uri="{FF2B5EF4-FFF2-40B4-BE49-F238E27FC236}">
                <a16:creationId xmlns:a16="http://schemas.microsoft.com/office/drawing/2014/main" id="{BFC06B3F-68A0-42FA-87F4-E986F97E091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2773" name="图片 7">
            <a:extLst>
              <a:ext uri="{FF2B5EF4-FFF2-40B4-BE49-F238E27FC236}">
                <a16:creationId xmlns:a16="http://schemas.microsoft.com/office/drawing/2014/main" id="{8C79698F-CAEC-454F-9865-DC985D24926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7E86BB-737D-4A3B-9357-305577D8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3795713"/>
            <a:ext cx="7512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连续奇数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奇数个数的平方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D2E4F9C9-2174-4655-8B69-36F2697C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DAAFB26-B27C-4F73-9A44-A25CCF9C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0" name="文本框 3">
            <a:extLst>
              <a:ext uri="{FF2B5EF4-FFF2-40B4-BE49-F238E27FC236}">
                <a16:creationId xmlns:a16="http://schemas.microsoft.com/office/drawing/2014/main" id="{45778D5D-24AB-4210-BF95-BD468CC01A0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4821" name="图片 4">
            <a:extLst>
              <a:ext uri="{FF2B5EF4-FFF2-40B4-BE49-F238E27FC236}">
                <a16:creationId xmlns:a16="http://schemas.microsoft.com/office/drawing/2014/main" id="{25DE5D82-FB98-4A0B-9203-96A8F97C49A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8ED855-1AA9-B27E-7079-FAD1838A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4">
            <a:extLst>
              <a:ext uri="{FF2B5EF4-FFF2-40B4-BE49-F238E27FC236}">
                <a16:creationId xmlns:a16="http://schemas.microsoft.com/office/drawing/2014/main" id="{209F0A66-8213-4936-AEE3-E06055AD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>
            <a:extLst>
              <a:ext uri="{FF2B5EF4-FFF2-40B4-BE49-F238E27FC236}">
                <a16:creationId xmlns:a16="http://schemas.microsoft.com/office/drawing/2014/main" id="{72885095-C5A2-4A54-8911-A568FB46C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951038"/>
            <a:ext cx="576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课时  数与形（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171" name="文本框 3">
            <a:extLst>
              <a:ext uri="{FF2B5EF4-FFF2-40B4-BE49-F238E27FC236}">
                <a16:creationId xmlns:a16="http://schemas.microsoft.com/office/drawing/2014/main" id="{C2556CD9-E60C-4B63-B6E0-D54CDE676F8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7172" name="图片 4">
            <a:extLst>
              <a:ext uri="{FF2B5EF4-FFF2-40B4-BE49-F238E27FC236}">
                <a16:creationId xmlns:a16="http://schemas.microsoft.com/office/drawing/2014/main" id="{597BC213-4860-467A-AE84-1D350AA8A2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EA01FBA-7953-4DF0-A4FC-A73ECA09AF0F}"/>
              </a:ext>
            </a:extLst>
          </p:cNvPr>
          <p:cNvSpPr txBox="1"/>
          <p:nvPr/>
        </p:nvSpPr>
        <p:spPr>
          <a:xfrm>
            <a:off x="2577465" y="1240155"/>
            <a:ext cx="38404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数学广角</a:t>
            </a:r>
            <a:r>
              <a:rPr lang="en-US" altLang="zh-CN" sz="320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3200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数与形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1960D6-BDD6-4A76-A7A2-1921C9132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61143"/>
            <a:ext cx="1080120" cy="1289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4665F0A9-F242-4715-8AA6-FE2E2A89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52425"/>
            <a:ext cx="3024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一、复习导入</a:t>
            </a:r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88D11522-EC49-48AA-BFC7-CE66E1F5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312863"/>
            <a:ext cx="40179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比一比，算一算</a:t>
            </a:r>
          </a:p>
        </p:txBody>
      </p:sp>
      <p:sp>
        <p:nvSpPr>
          <p:cNvPr id="9220" name="文本框 2">
            <a:extLst>
              <a:ext uri="{FF2B5EF4-FFF2-40B4-BE49-F238E27FC236}">
                <a16:creationId xmlns:a16="http://schemas.microsoft.com/office/drawing/2014/main" id="{6C0F5B6E-0666-406F-A010-591C353AB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1960563"/>
            <a:ext cx="48275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1+3=              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1+3+5=          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1+3+5+7=           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1+3+5+7+9=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1+3+5+7+9+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……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+21=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2015EC-8050-49A7-A5CA-592C428A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95475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99199B-1364-405A-937B-B368D3043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2339975"/>
            <a:ext cx="4349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80F758A-4AA8-4C8F-A651-7B2EFB28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2736850"/>
            <a:ext cx="80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52A40F-62D3-4EE3-8B57-C4BA9D4F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3208338"/>
            <a:ext cx="8620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7E5659-2AAF-4C9C-90E2-B475B30D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622675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2">
            <a:extLst>
              <a:ext uri="{FF2B5EF4-FFF2-40B4-BE49-F238E27FC236}">
                <a16:creationId xmlns:a16="http://schemas.microsoft.com/office/drawing/2014/main" id="{61C62D54-4402-439F-950F-6EC80F8904C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243" name="图片 13">
            <a:extLst>
              <a:ext uri="{FF2B5EF4-FFF2-40B4-BE49-F238E27FC236}">
                <a16:creationId xmlns:a16="http://schemas.microsoft.com/office/drawing/2014/main" id="{0372F3DC-6CD8-420B-AF8C-BD02F8D0B6D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矩形 1">
            <a:extLst>
              <a:ext uri="{FF2B5EF4-FFF2-40B4-BE49-F238E27FC236}">
                <a16:creationId xmlns:a16="http://schemas.microsoft.com/office/drawing/2014/main" id="{269E96CB-7D0E-49B5-B1F5-61ED381A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31900"/>
            <a:ext cx="7127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用小木棒摆正方形。</a:t>
            </a: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摆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个正方形，需要（      ）根小棒</a:t>
            </a:r>
            <a:r>
              <a:rPr lang="zh-CN" altLang="en-US" sz="2800">
                <a:ea typeface="Malgun Gothic" panose="020B0503020000020004" pitchFamily="34" charset="-127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0245" name="组合 6">
            <a:extLst>
              <a:ext uri="{FF2B5EF4-FFF2-40B4-BE49-F238E27FC236}">
                <a16:creationId xmlns:a16="http://schemas.microsoft.com/office/drawing/2014/main" id="{8C63252D-DF50-43A5-B696-699F8D9DA3D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133600"/>
            <a:ext cx="571500" cy="654050"/>
            <a:chOff x="1373205" y="2067694"/>
            <a:chExt cx="570443" cy="653777"/>
          </a:xfrm>
        </p:grpSpPr>
        <p:cxnSp>
          <p:nvCxnSpPr>
            <p:cNvPr id="10298" name="直接连接符 3">
              <a:extLst>
                <a:ext uri="{FF2B5EF4-FFF2-40B4-BE49-F238E27FC236}">
                  <a16:creationId xmlns:a16="http://schemas.microsoft.com/office/drawing/2014/main" id="{B95D3439-845E-4D24-B449-8C96D26317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03648" y="2067694"/>
              <a:ext cx="5400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9" name="直接连接符 42">
              <a:extLst>
                <a:ext uri="{FF2B5EF4-FFF2-40B4-BE49-F238E27FC236}">
                  <a16:creationId xmlns:a16="http://schemas.microsoft.com/office/drawing/2014/main" id="{BB8BE0D8-B582-4AB4-8BFF-B0A183DC1D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03648" y="2721471"/>
              <a:ext cx="5400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0" name="直接连接符 43">
              <a:extLst>
                <a:ext uri="{FF2B5EF4-FFF2-40B4-BE49-F238E27FC236}">
                  <a16:creationId xmlns:a16="http://schemas.microsoft.com/office/drawing/2014/main" id="{AFAA9DA1-DBAA-4F74-8E89-3AFC445BA5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3648" y="2131389"/>
              <a:ext cx="0" cy="5400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1" name="直接连接符 45">
              <a:extLst>
                <a:ext uri="{FF2B5EF4-FFF2-40B4-BE49-F238E27FC236}">
                  <a16:creationId xmlns:a16="http://schemas.microsoft.com/office/drawing/2014/main" id="{773083B8-8F7A-408F-9742-8A727060A9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3205" y="2139906"/>
              <a:ext cx="0" cy="5400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46" name="组合 8">
            <a:extLst>
              <a:ext uri="{FF2B5EF4-FFF2-40B4-BE49-F238E27FC236}">
                <a16:creationId xmlns:a16="http://schemas.microsoft.com/office/drawing/2014/main" id="{41C650BF-B8A3-48AA-BFE8-6A9E6BDCB6EF}"/>
              </a:ext>
            </a:extLst>
          </p:cNvPr>
          <p:cNvGrpSpPr>
            <a:grpSpLocks/>
          </p:cNvGrpSpPr>
          <p:nvPr/>
        </p:nvGrpSpPr>
        <p:grpSpPr bwMode="auto">
          <a:xfrm>
            <a:off x="2025650" y="2133600"/>
            <a:ext cx="1157288" cy="654050"/>
            <a:chOff x="2339752" y="2067694"/>
            <a:chExt cx="1157511" cy="653777"/>
          </a:xfrm>
        </p:grpSpPr>
        <p:grpSp>
          <p:nvGrpSpPr>
            <p:cNvPr id="10289" name="组合 47">
              <a:extLst>
                <a:ext uri="{FF2B5EF4-FFF2-40B4-BE49-F238E27FC236}">
                  <a16:creationId xmlns:a16="http://schemas.microsoft.com/office/drawing/2014/main" id="{05049F0D-FBE9-48CD-AE81-5ECDB06BD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752" y="2067694"/>
              <a:ext cx="587069" cy="653777"/>
              <a:chOff x="1373205" y="2067694"/>
              <a:chExt cx="587069" cy="653777"/>
            </a:xfrm>
          </p:grpSpPr>
          <p:cxnSp>
            <p:nvCxnSpPr>
              <p:cNvPr id="10294" name="直接连接符 48">
                <a:extLst>
                  <a:ext uri="{FF2B5EF4-FFF2-40B4-BE49-F238E27FC236}">
                    <a16:creationId xmlns:a16="http://schemas.microsoft.com/office/drawing/2014/main" id="{C90295E6-A839-46B9-AC3E-FE0D855B33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067694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5" name="直接连接符 49">
                <a:extLst>
                  <a:ext uri="{FF2B5EF4-FFF2-40B4-BE49-F238E27FC236}">
                    <a16:creationId xmlns:a16="http://schemas.microsoft.com/office/drawing/2014/main" id="{E6775E9F-BA55-4C37-96CF-F923AA937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721471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6" name="直接连接符 50">
                <a:extLst>
                  <a:ext uri="{FF2B5EF4-FFF2-40B4-BE49-F238E27FC236}">
                    <a16:creationId xmlns:a16="http://schemas.microsoft.com/office/drawing/2014/main" id="{AE7383B1-3FB6-4425-8E56-E8F2E13320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0274" y="2131389"/>
                <a:ext cx="0" cy="54000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7" name="直接连接符 51">
                <a:extLst>
                  <a:ext uri="{FF2B5EF4-FFF2-40B4-BE49-F238E27FC236}">
                    <a16:creationId xmlns:a16="http://schemas.microsoft.com/office/drawing/2014/main" id="{AC914A40-D039-40B3-A65E-0DD3EBF4CE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73205" y="2139906"/>
                <a:ext cx="0" cy="54000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290" name="组合 52">
              <a:extLst>
                <a:ext uri="{FF2B5EF4-FFF2-40B4-BE49-F238E27FC236}">
                  <a16:creationId xmlns:a16="http://schemas.microsoft.com/office/drawing/2014/main" id="{50CC6539-A35C-424A-A66A-5601D1AD2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7263" y="2067694"/>
              <a:ext cx="540000" cy="653777"/>
              <a:chOff x="1403648" y="2067694"/>
              <a:chExt cx="540000" cy="653777"/>
            </a:xfrm>
          </p:grpSpPr>
          <p:cxnSp>
            <p:nvCxnSpPr>
              <p:cNvPr id="10291" name="直接连接符 53">
                <a:extLst>
                  <a:ext uri="{FF2B5EF4-FFF2-40B4-BE49-F238E27FC236}">
                    <a16:creationId xmlns:a16="http://schemas.microsoft.com/office/drawing/2014/main" id="{259090FF-87BD-4FF4-B765-FA47C545A3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067694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2" name="直接连接符 54">
                <a:extLst>
                  <a:ext uri="{FF2B5EF4-FFF2-40B4-BE49-F238E27FC236}">
                    <a16:creationId xmlns:a16="http://schemas.microsoft.com/office/drawing/2014/main" id="{0340B619-DE3B-4265-9AD6-BDF7295625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721471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3" name="直接连接符 55">
                <a:extLst>
                  <a:ext uri="{FF2B5EF4-FFF2-40B4-BE49-F238E27FC236}">
                    <a16:creationId xmlns:a16="http://schemas.microsoft.com/office/drawing/2014/main" id="{AA7156E4-8763-4624-9870-3EA9289D4E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43648" y="2131389"/>
                <a:ext cx="0" cy="54000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247" name="组合 10">
            <a:extLst>
              <a:ext uri="{FF2B5EF4-FFF2-40B4-BE49-F238E27FC236}">
                <a16:creationId xmlns:a16="http://schemas.microsoft.com/office/drawing/2014/main" id="{FD25103B-11BF-45B1-87BD-F894539CB055}"/>
              </a:ext>
            </a:extLst>
          </p:cNvPr>
          <p:cNvGrpSpPr>
            <a:grpSpLocks/>
          </p:cNvGrpSpPr>
          <p:nvPr/>
        </p:nvGrpSpPr>
        <p:grpSpPr bwMode="auto">
          <a:xfrm>
            <a:off x="3702050" y="2133600"/>
            <a:ext cx="1746250" cy="654050"/>
            <a:chOff x="4247964" y="2067694"/>
            <a:chExt cx="1746561" cy="653777"/>
          </a:xfrm>
        </p:grpSpPr>
        <p:grpSp>
          <p:nvGrpSpPr>
            <p:cNvPr id="10275" name="组合 58">
              <a:extLst>
                <a:ext uri="{FF2B5EF4-FFF2-40B4-BE49-F238E27FC236}">
                  <a16:creationId xmlns:a16="http://schemas.microsoft.com/office/drawing/2014/main" id="{C9C8F134-3902-453C-9721-408F17F9C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964" y="2067694"/>
              <a:ext cx="1174137" cy="653777"/>
              <a:chOff x="2339752" y="2067694"/>
              <a:chExt cx="1174137" cy="653777"/>
            </a:xfrm>
          </p:grpSpPr>
          <p:grpSp>
            <p:nvGrpSpPr>
              <p:cNvPr id="10280" name="组合 59">
                <a:extLst>
                  <a:ext uri="{FF2B5EF4-FFF2-40B4-BE49-F238E27FC236}">
                    <a16:creationId xmlns:a16="http://schemas.microsoft.com/office/drawing/2014/main" id="{B431F5E6-C1AE-4E11-916C-F4ED36ABED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9752" y="2067694"/>
                <a:ext cx="587069" cy="653777"/>
                <a:chOff x="1373205" y="2067694"/>
                <a:chExt cx="587069" cy="653777"/>
              </a:xfrm>
            </p:grpSpPr>
            <p:cxnSp>
              <p:nvCxnSpPr>
                <p:cNvPr id="10285" name="直接连接符 64">
                  <a:extLst>
                    <a:ext uri="{FF2B5EF4-FFF2-40B4-BE49-F238E27FC236}">
                      <a16:creationId xmlns:a16="http://schemas.microsoft.com/office/drawing/2014/main" id="{ACEB2AD1-773D-44C9-9A61-B143E8334F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067694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6" name="直接连接符 65">
                  <a:extLst>
                    <a:ext uri="{FF2B5EF4-FFF2-40B4-BE49-F238E27FC236}">
                      <a16:creationId xmlns:a16="http://schemas.microsoft.com/office/drawing/2014/main" id="{5696C2F9-658D-4976-AD78-9A07FB7198B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721471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7" name="直接连接符 66">
                  <a:extLst>
                    <a:ext uri="{FF2B5EF4-FFF2-40B4-BE49-F238E27FC236}">
                      <a16:creationId xmlns:a16="http://schemas.microsoft.com/office/drawing/2014/main" id="{D397762A-0CAD-4DF0-96B9-FBB9689AB7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60274" y="2131389"/>
                  <a:ext cx="0" cy="540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8" name="直接连接符 67">
                  <a:extLst>
                    <a:ext uri="{FF2B5EF4-FFF2-40B4-BE49-F238E27FC236}">
                      <a16:creationId xmlns:a16="http://schemas.microsoft.com/office/drawing/2014/main" id="{EFC7A454-109F-4571-BB62-E52C955CBDA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3205" y="2139906"/>
                  <a:ext cx="0" cy="540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281" name="组合 60">
                <a:extLst>
                  <a:ext uri="{FF2B5EF4-FFF2-40B4-BE49-F238E27FC236}">
                    <a16:creationId xmlns:a16="http://schemas.microsoft.com/office/drawing/2014/main" id="{1C1BE353-87E5-419F-AE1C-E7E1E876D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263" y="2067694"/>
                <a:ext cx="556626" cy="653777"/>
                <a:chOff x="1403648" y="2067694"/>
                <a:chExt cx="556626" cy="653777"/>
              </a:xfrm>
            </p:grpSpPr>
            <p:cxnSp>
              <p:nvCxnSpPr>
                <p:cNvPr id="10282" name="直接连接符 61">
                  <a:extLst>
                    <a:ext uri="{FF2B5EF4-FFF2-40B4-BE49-F238E27FC236}">
                      <a16:creationId xmlns:a16="http://schemas.microsoft.com/office/drawing/2014/main" id="{23D7A541-FB35-410A-9F64-81C2A917EF5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067694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3" name="直接连接符 62">
                  <a:extLst>
                    <a:ext uri="{FF2B5EF4-FFF2-40B4-BE49-F238E27FC236}">
                      <a16:creationId xmlns:a16="http://schemas.microsoft.com/office/drawing/2014/main" id="{2CFA9E2D-0933-4E9A-B443-56196A35515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721471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84" name="直接连接符 63">
                  <a:extLst>
                    <a:ext uri="{FF2B5EF4-FFF2-40B4-BE49-F238E27FC236}">
                      <a16:creationId xmlns:a16="http://schemas.microsoft.com/office/drawing/2014/main" id="{E9C6AA40-590E-4C9E-AA53-8E436F5BAC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60274" y="2131389"/>
                  <a:ext cx="0" cy="540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276" name="组合 70">
              <a:extLst>
                <a:ext uri="{FF2B5EF4-FFF2-40B4-BE49-F238E27FC236}">
                  <a16:creationId xmlns:a16="http://schemas.microsoft.com/office/drawing/2014/main" id="{AB8E966D-E470-4F34-9B89-FF2B9E612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4525" y="2067694"/>
              <a:ext cx="540000" cy="653777"/>
              <a:chOff x="1403648" y="2067694"/>
              <a:chExt cx="540000" cy="653777"/>
            </a:xfrm>
          </p:grpSpPr>
          <p:cxnSp>
            <p:nvCxnSpPr>
              <p:cNvPr id="10277" name="直接连接符 71">
                <a:extLst>
                  <a:ext uri="{FF2B5EF4-FFF2-40B4-BE49-F238E27FC236}">
                    <a16:creationId xmlns:a16="http://schemas.microsoft.com/office/drawing/2014/main" id="{B5BB927B-88DE-4A01-8AAB-DFD8413FB8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067694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8" name="直接连接符 72">
                <a:extLst>
                  <a:ext uri="{FF2B5EF4-FFF2-40B4-BE49-F238E27FC236}">
                    <a16:creationId xmlns:a16="http://schemas.microsoft.com/office/drawing/2014/main" id="{BAEE8235-FA5C-4AB4-B3A0-5E6BD53EE3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721471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9" name="直接连接符 73">
                <a:extLst>
                  <a:ext uri="{FF2B5EF4-FFF2-40B4-BE49-F238E27FC236}">
                    <a16:creationId xmlns:a16="http://schemas.microsoft.com/office/drawing/2014/main" id="{3A0BC3B0-EE22-4970-B982-87CB0F6DA1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43648" y="2131389"/>
                <a:ext cx="0" cy="54000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248" name="组合 79">
            <a:extLst>
              <a:ext uri="{FF2B5EF4-FFF2-40B4-BE49-F238E27FC236}">
                <a16:creationId xmlns:a16="http://schemas.microsoft.com/office/drawing/2014/main" id="{6CDD5910-5471-486D-A87B-AB08AF77102B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2133600"/>
            <a:ext cx="1771650" cy="654050"/>
            <a:chOff x="4247964" y="2067694"/>
            <a:chExt cx="1771500" cy="653777"/>
          </a:xfrm>
        </p:grpSpPr>
        <p:grpSp>
          <p:nvGrpSpPr>
            <p:cNvPr id="10261" name="组合 80">
              <a:extLst>
                <a:ext uri="{FF2B5EF4-FFF2-40B4-BE49-F238E27FC236}">
                  <a16:creationId xmlns:a16="http://schemas.microsoft.com/office/drawing/2014/main" id="{8D576F41-4E4D-4BB9-99E7-0E22726A8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964" y="2067694"/>
              <a:ext cx="1174137" cy="653777"/>
              <a:chOff x="2339752" y="2067694"/>
              <a:chExt cx="1174137" cy="653777"/>
            </a:xfrm>
          </p:grpSpPr>
          <p:grpSp>
            <p:nvGrpSpPr>
              <p:cNvPr id="10266" name="组合 85">
                <a:extLst>
                  <a:ext uri="{FF2B5EF4-FFF2-40B4-BE49-F238E27FC236}">
                    <a16:creationId xmlns:a16="http://schemas.microsoft.com/office/drawing/2014/main" id="{CC689E4A-1338-4C15-A469-DC4BE8B75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9752" y="2067694"/>
                <a:ext cx="587069" cy="653777"/>
                <a:chOff x="1373205" y="2067694"/>
                <a:chExt cx="587069" cy="653777"/>
              </a:xfrm>
            </p:grpSpPr>
            <p:cxnSp>
              <p:nvCxnSpPr>
                <p:cNvPr id="10271" name="直接连接符 90">
                  <a:extLst>
                    <a:ext uri="{FF2B5EF4-FFF2-40B4-BE49-F238E27FC236}">
                      <a16:creationId xmlns:a16="http://schemas.microsoft.com/office/drawing/2014/main" id="{9715135A-4FE5-4563-8F06-15881B7742A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067694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2" name="直接连接符 91">
                  <a:extLst>
                    <a:ext uri="{FF2B5EF4-FFF2-40B4-BE49-F238E27FC236}">
                      <a16:creationId xmlns:a16="http://schemas.microsoft.com/office/drawing/2014/main" id="{C85A4602-EB92-464A-B88E-E438718D20C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721471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3" name="直接连接符 92">
                  <a:extLst>
                    <a:ext uri="{FF2B5EF4-FFF2-40B4-BE49-F238E27FC236}">
                      <a16:creationId xmlns:a16="http://schemas.microsoft.com/office/drawing/2014/main" id="{C73E3D4F-8B96-4AA7-A49A-371F07B2E7B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60274" y="2131389"/>
                  <a:ext cx="0" cy="540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4" name="直接连接符 93">
                  <a:extLst>
                    <a:ext uri="{FF2B5EF4-FFF2-40B4-BE49-F238E27FC236}">
                      <a16:creationId xmlns:a16="http://schemas.microsoft.com/office/drawing/2014/main" id="{A1DA611D-8C69-4683-98CF-40B32CA0BBE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373205" y="2139906"/>
                  <a:ext cx="0" cy="540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0267" name="组合 86">
                <a:extLst>
                  <a:ext uri="{FF2B5EF4-FFF2-40B4-BE49-F238E27FC236}">
                    <a16:creationId xmlns:a16="http://schemas.microsoft.com/office/drawing/2014/main" id="{335E503B-602F-4687-8C8F-1855F9678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7263" y="2067694"/>
                <a:ext cx="556626" cy="653777"/>
                <a:chOff x="1403648" y="2067694"/>
                <a:chExt cx="556626" cy="653777"/>
              </a:xfrm>
            </p:grpSpPr>
            <p:cxnSp>
              <p:nvCxnSpPr>
                <p:cNvPr id="10268" name="直接连接符 87">
                  <a:extLst>
                    <a:ext uri="{FF2B5EF4-FFF2-40B4-BE49-F238E27FC236}">
                      <a16:creationId xmlns:a16="http://schemas.microsoft.com/office/drawing/2014/main" id="{C86F2620-41FC-4B38-BDD0-85C1F8376AF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067694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69" name="直接连接符 88">
                  <a:extLst>
                    <a:ext uri="{FF2B5EF4-FFF2-40B4-BE49-F238E27FC236}">
                      <a16:creationId xmlns:a16="http://schemas.microsoft.com/office/drawing/2014/main" id="{C3A74E9E-E4BA-42D7-A4B4-68F021BCA49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403648" y="2721471"/>
                  <a:ext cx="5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0" name="直接连接符 89">
                  <a:extLst>
                    <a:ext uri="{FF2B5EF4-FFF2-40B4-BE49-F238E27FC236}">
                      <a16:creationId xmlns:a16="http://schemas.microsoft.com/office/drawing/2014/main" id="{9AB61674-036D-4306-84C3-210993DA01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60274" y="2131389"/>
                  <a:ext cx="0" cy="540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0262" name="组合 81">
              <a:extLst>
                <a:ext uri="{FF2B5EF4-FFF2-40B4-BE49-F238E27FC236}">
                  <a16:creationId xmlns:a16="http://schemas.microsoft.com/office/drawing/2014/main" id="{EF493DC2-9181-4F59-B8B6-2C1F9EAAC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4525" y="2067694"/>
              <a:ext cx="564939" cy="653777"/>
              <a:chOff x="1403648" y="2067694"/>
              <a:chExt cx="564939" cy="653777"/>
            </a:xfrm>
          </p:grpSpPr>
          <p:cxnSp>
            <p:nvCxnSpPr>
              <p:cNvPr id="10263" name="直接连接符 82">
                <a:extLst>
                  <a:ext uri="{FF2B5EF4-FFF2-40B4-BE49-F238E27FC236}">
                    <a16:creationId xmlns:a16="http://schemas.microsoft.com/office/drawing/2014/main" id="{EB0C3607-EF4B-4F72-A510-4C1162C9B9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067694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64" name="直接连接符 83">
                <a:extLst>
                  <a:ext uri="{FF2B5EF4-FFF2-40B4-BE49-F238E27FC236}">
                    <a16:creationId xmlns:a16="http://schemas.microsoft.com/office/drawing/2014/main" id="{664C80E3-8500-46FC-AFA1-0CF723F480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03648" y="2721471"/>
                <a:ext cx="5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65" name="直接连接符 84">
                <a:extLst>
                  <a:ext uri="{FF2B5EF4-FFF2-40B4-BE49-F238E27FC236}">
                    <a16:creationId xmlns:a16="http://schemas.microsoft.com/office/drawing/2014/main" id="{8E011FC2-163A-4542-AB7F-AFCEF59C94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587" y="2131389"/>
                <a:ext cx="0" cy="54000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249" name="组合 94">
            <a:extLst>
              <a:ext uri="{FF2B5EF4-FFF2-40B4-BE49-F238E27FC236}">
                <a16:creationId xmlns:a16="http://schemas.microsoft.com/office/drawing/2014/main" id="{FACF40F7-153C-4E8D-84A9-FC73C1816609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2133600"/>
            <a:ext cx="539750" cy="654050"/>
            <a:chOff x="1403648" y="2067694"/>
            <a:chExt cx="540000" cy="653777"/>
          </a:xfrm>
        </p:grpSpPr>
        <p:cxnSp>
          <p:nvCxnSpPr>
            <p:cNvPr id="10258" name="直接连接符 95">
              <a:extLst>
                <a:ext uri="{FF2B5EF4-FFF2-40B4-BE49-F238E27FC236}">
                  <a16:creationId xmlns:a16="http://schemas.microsoft.com/office/drawing/2014/main" id="{3FE04597-011B-450E-B04A-23613E5DB8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03648" y="2067694"/>
              <a:ext cx="5400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直接连接符 96">
              <a:extLst>
                <a:ext uri="{FF2B5EF4-FFF2-40B4-BE49-F238E27FC236}">
                  <a16:creationId xmlns:a16="http://schemas.microsoft.com/office/drawing/2014/main" id="{21E6D1F2-9186-4232-ABFA-45E6BE7C2D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03648" y="2721471"/>
              <a:ext cx="5400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直接连接符 97">
              <a:extLst>
                <a:ext uri="{FF2B5EF4-FFF2-40B4-BE49-F238E27FC236}">
                  <a16:creationId xmlns:a16="http://schemas.microsoft.com/office/drawing/2014/main" id="{20433912-C848-40A0-ADC9-3260834C6F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3648" y="2131389"/>
              <a:ext cx="0" cy="5400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8A1066-1ED1-46B2-8F05-94176C7A28D8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3629025"/>
            <a:ext cx="3927536" cy="1389063"/>
            <a:chOff x="4058636" y="3628430"/>
            <a:chExt cx="3928536" cy="1390008"/>
          </a:xfrm>
        </p:grpSpPr>
        <p:pic>
          <p:nvPicPr>
            <p:cNvPr id="10256" name="图片 12">
              <a:extLst>
                <a:ext uri="{FF2B5EF4-FFF2-40B4-BE49-F238E27FC236}">
                  <a16:creationId xmlns:a16="http://schemas.microsoft.com/office/drawing/2014/main" id="{5E0F4D7F-7A84-4063-AF95-5A4561C2A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19191" y="3628430"/>
              <a:ext cx="967981" cy="139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AutoShape 3">
              <a:extLst>
                <a:ext uri="{FF2B5EF4-FFF2-40B4-BE49-F238E27FC236}">
                  <a16:creationId xmlns:a16="http://schemas.microsoft.com/office/drawing/2014/main" id="{789E54C4-6B05-432D-A59E-66EE90E02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636" y="4175202"/>
              <a:ext cx="2676384" cy="566204"/>
            </a:xfrm>
            <a:prstGeom prst="wedgeRoundRectCallout">
              <a:avLst>
                <a:gd name="adj1" fmla="val 59657"/>
                <a:gd name="adj2" fmla="val -36389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你有什么发现？</a:t>
              </a:r>
            </a:p>
          </p:txBody>
        </p: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BF744669-7DE1-41DD-B18A-A200A758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2782888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89D8B988-3495-42DE-91FA-1C852BD2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27844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6DC8DC67-E85A-49A3-95E6-293E9565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278288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4635F431-DBF8-493D-9E65-88D2582E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277971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DE4EC876-2B0F-4AB2-8DFC-9E8B77745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343275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endParaRPr lang="zh-CN" altLang="en-US" sz="2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6">
            <a:extLst>
              <a:ext uri="{FF2B5EF4-FFF2-40B4-BE49-F238E27FC236}">
                <a16:creationId xmlns:a16="http://schemas.microsoft.com/office/drawing/2014/main" id="{A710506B-DC05-4C8D-86EC-7CF7C7A7E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260350"/>
            <a:ext cx="505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6A4601-2316-40D1-B335-0A2100CCF915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1635125"/>
            <a:ext cx="4572000" cy="1333500"/>
            <a:chOff x="1907704" y="1025985"/>
            <a:chExt cx="4572000" cy="1333503"/>
          </a:xfrm>
        </p:grpSpPr>
        <p:sp>
          <p:nvSpPr>
            <p:cNvPr id="12303" name="矩形 4">
              <a:extLst>
                <a:ext uri="{FF2B5EF4-FFF2-40B4-BE49-F238E27FC236}">
                  <a16:creationId xmlns:a16="http://schemas.microsoft.com/office/drawing/2014/main" id="{551CD377-D000-423C-AA51-1813EABAF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1288047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304" name="矩形 5">
              <a:extLst>
                <a:ext uri="{FF2B5EF4-FFF2-40B4-BE49-F238E27FC236}">
                  <a16:creationId xmlns:a16="http://schemas.microsoft.com/office/drawing/2014/main" id="{F6A27D46-00C7-4BBD-BAD5-1D7C1CCCF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659" y="1589595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2305" name="组合 14">
              <a:extLst>
                <a:ext uri="{FF2B5EF4-FFF2-40B4-BE49-F238E27FC236}">
                  <a16:creationId xmlns:a16="http://schemas.microsoft.com/office/drawing/2014/main" id="{965AE748-C1CA-4808-8BDD-676EE9CE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8833" y="1145094"/>
              <a:ext cx="873128" cy="889004"/>
              <a:chOff x="2754795" y="3053932"/>
              <a:chExt cx="874367" cy="888272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66F33A0-72E5-43CE-B954-6B2908517A01}"/>
                  </a:ext>
                </a:extLst>
              </p:cNvPr>
              <p:cNvSpPr/>
              <p:nvPr/>
            </p:nvSpPr>
            <p:spPr bwMode="auto">
              <a:xfrm>
                <a:off x="2754002" y="3053886"/>
                <a:ext cx="446721" cy="4441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75B6B58-F1D8-41F1-9F77-F0009CA228D2}"/>
                  </a:ext>
                </a:extLst>
              </p:cNvPr>
              <p:cNvSpPr/>
              <p:nvPr/>
            </p:nvSpPr>
            <p:spPr bwMode="auto">
              <a:xfrm>
                <a:off x="3183235" y="3053886"/>
                <a:ext cx="451490" cy="4441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E973BD0-5D68-46DE-AF42-4EDC4EF30853}"/>
                  </a:ext>
                </a:extLst>
              </p:cNvPr>
              <p:cNvSpPr/>
              <p:nvPr/>
            </p:nvSpPr>
            <p:spPr bwMode="auto">
              <a:xfrm>
                <a:off x="3189594" y="3498021"/>
                <a:ext cx="445131" cy="4441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2306" name="组合 21508">
              <a:extLst>
                <a:ext uri="{FF2B5EF4-FFF2-40B4-BE49-F238E27FC236}">
                  <a16:creationId xmlns:a16="http://schemas.microsoft.com/office/drawing/2014/main" id="{6B7F31D7-E45A-4415-93D3-EA4BAD1C7B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4141" y="1025985"/>
              <a:ext cx="1325563" cy="1333503"/>
              <a:chOff x="4638870" y="2942651"/>
              <a:chExt cx="1325632" cy="1333051"/>
            </a:xfrm>
          </p:grpSpPr>
          <p:sp>
            <p:nvSpPr>
              <p:cNvPr id="12313" name="矩形 62">
                <a:extLst>
                  <a:ext uri="{FF2B5EF4-FFF2-40B4-BE49-F238E27FC236}">
                    <a16:creationId xmlns:a16="http://schemas.microsoft.com/office/drawing/2014/main" id="{167201E4-8792-4869-8160-FCE8B2552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870" y="2942651"/>
                <a:ext cx="444134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14" name="矩形 63">
                <a:extLst>
                  <a:ext uri="{FF2B5EF4-FFF2-40B4-BE49-F238E27FC236}">
                    <a16:creationId xmlns:a16="http://schemas.microsoft.com/office/drawing/2014/main" id="{04E01DDA-50BB-4744-A4D7-38FFA6B63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931" y="2944221"/>
                <a:ext cx="453570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15" name="矩形 64">
                <a:extLst>
                  <a:ext uri="{FF2B5EF4-FFF2-40B4-BE49-F238E27FC236}">
                    <a16:creationId xmlns:a16="http://schemas.microsoft.com/office/drawing/2014/main" id="{8171EB7F-6489-4646-B4F8-A98DFA29F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5750" y="2944221"/>
                <a:ext cx="425181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16" name="矩形 65">
                <a:extLst>
                  <a:ext uri="{FF2B5EF4-FFF2-40B4-BE49-F238E27FC236}">
                    <a16:creationId xmlns:a16="http://schemas.microsoft.com/office/drawing/2014/main" id="{29108257-7B72-4B36-BD31-DF74ED7E5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931" y="3388487"/>
                <a:ext cx="453571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2317" name="矩形 66">
                <a:extLst>
                  <a:ext uri="{FF2B5EF4-FFF2-40B4-BE49-F238E27FC236}">
                    <a16:creationId xmlns:a16="http://schemas.microsoft.com/office/drawing/2014/main" id="{9A72AE73-3D42-4AA1-A881-FF7F4F5FD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930" y="3831568"/>
                <a:ext cx="453572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  <p:grpSp>
          <p:nvGrpSpPr>
            <p:cNvPr id="12307" name="组合 1">
              <a:extLst>
                <a:ext uri="{FF2B5EF4-FFF2-40B4-BE49-F238E27FC236}">
                  <a16:creationId xmlns:a16="http://schemas.microsoft.com/office/drawing/2014/main" id="{B03685B2-D0F0-40A3-9B8B-D1E8CB870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2554" y="1470482"/>
              <a:ext cx="873125" cy="889003"/>
              <a:chOff x="5436094" y="2383507"/>
              <a:chExt cx="873522" cy="889003"/>
            </a:xfrm>
          </p:grpSpPr>
          <p:grpSp>
            <p:nvGrpSpPr>
              <p:cNvPr id="12308" name="组合 14">
                <a:extLst>
                  <a:ext uri="{FF2B5EF4-FFF2-40B4-BE49-F238E27FC236}">
                    <a16:creationId xmlns:a16="http://schemas.microsoft.com/office/drawing/2014/main" id="{9136FA46-B6B1-475C-94D0-939D61307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6094" y="2383507"/>
                <a:ext cx="873522" cy="889003"/>
                <a:chOff x="2625231" y="2966641"/>
                <a:chExt cx="874365" cy="888271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4D3B4351-BE6A-4CEA-8B6D-46F72A83EB8B}"/>
                    </a:ext>
                  </a:extLst>
                </p:cNvPr>
                <p:cNvSpPr/>
                <p:nvPr/>
              </p:nvSpPr>
              <p:spPr bwMode="auto">
                <a:xfrm>
                  <a:off x="2625231" y="2966645"/>
                  <a:ext cx="448311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64FB10A1-9E38-4A7A-A8F7-29717501D1E0}"/>
                    </a:ext>
                  </a:extLst>
                </p:cNvPr>
                <p:cNvSpPr/>
                <p:nvPr/>
              </p:nvSpPr>
              <p:spPr bwMode="auto">
                <a:xfrm>
                  <a:off x="3073542" y="2966645"/>
                  <a:ext cx="426054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1E435F16-3152-48B2-8FAE-95D94B2DC947}"/>
                    </a:ext>
                  </a:extLst>
                </p:cNvPr>
                <p:cNvSpPr/>
                <p:nvPr/>
              </p:nvSpPr>
              <p:spPr bwMode="auto">
                <a:xfrm>
                  <a:off x="3060824" y="3410780"/>
                  <a:ext cx="438772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2309" name="矩形 26">
                <a:extLst>
                  <a:ext uri="{FF2B5EF4-FFF2-40B4-BE49-F238E27FC236}">
                    <a16:creationId xmlns:a16="http://schemas.microsoft.com/office/drawing/2014/main" id="{D2057388-3143-4087-BDF3-FEC1189FC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255" y="2828010"/>
                <a:ext cx="442912" cy="444500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sp>
        <p:nvSpPr>
          <p:cNvPr id="12292" name="文本框 29">
            <a:extLst>
              <a:ext uri="{FF2B5EF4-FFF2-40B4-BE49-F238E27FC236}">
                <a16:creationId xmlns:a16="http://schemas.microsoft.com/office/drawing/2014/main" id="{DE07647C-60C7-4F3F-B04D-A87E85ABC73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2293" name="图片 30">
            <a:extLst>
              <a:ext uri="{FF2B5EF4-FFF2-40B4-BE49-F238E27FC236}">
                <a16:creationId xmlns:a16="http://schemas.microsoft.com/office/drawing/2014/main" id="{06B280C8-4E6D-43ED-AF21-B7A8FAC5513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DB3B67-4F4B-4BD5-8D76-31A904B7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972" y="920931"/>
            <a:ext cx="573484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26">
            <a:extLst>
              <a:ext uri="{FF2B5EF4-FFF2-40B4-BE49-F238E27FC236}">
                <a16:creationId xmlns:a16="http://schemas.microsoft.com/office/drawing/2014/main" id="{5705BBF9-5E0E-4FB1-95F3-518707876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281" y="1032452"/>
            <a:ext cx="24041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2586B273-1B9C-4EF3-81C2-9FA83E281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3635375"/>
            <a:ext cx="4673600" cy="1103313"/>
          </a:xfrm>
          <a:prstGeom prst="wedgeRoundRectCallout">
            <a:avLst>
              <a:gd name="adj1" fmla="val 58097"/>
              <a:gd name="adj2" fmla="val -16810"/>
              <a:gd name="adj3" fmla="val 16667"/>
            </a:avLst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你能用一个算式表示这三幅图中小正方形的个数吗？</a:t>
            </a:r>
            <a:endParaRPr lang="en-US" altLang="zh-CN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7F2BE6-180E-45F1-AED8-E091D7A8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948264" y="3498849"/>
            <a:ext cx="678396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2">
            <a:extLst>
              <a:ext uri="{FF2B5EF4-FFF2-40B4-BE49-F238E27FC236}">
                <a16:creationId xmlns:a16="http://schemas.microsoft.com/office/drawing/2014/main" id="{8354FAEB-13FD-40B6-B2ED-767FF1159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336800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70ACD2CC-7495-475A-B4A1-A37D5209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2682875"/>
            <a:ext cx="1504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1+3=4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TextBox 32">
            <a:extLst>
              <a:ext uri="{FF2B5EF4-FFF2-40B4-BE49-F238E27FC236}">
                <a16:creationId xmlns:a16="http://schemas.microsoft.com/office/drawing/2014/main" id="{53B523CB-F7EE-4E07-BEBC-C6C38C05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3000375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1+3+5=9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AB53DE0E-E0D5-4129-9F1E-F107EE29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3698875"/>
            <a:ext cx="4564062" cy="1071563"/>
          </a:xfrm>
          <a:prstGeom prst="wedgeRoundRectCallout">
            <a:avLst>
              <a:gd name="adj1" fmla="val 59477"/>
              <a:gd name="adj2" fmla="val -14653"/>
              <a:gd name="adj3" fmla="val 16667"/>
            </a:avLst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观察一下，上面的图和对应的算式有什么关系？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新录音 23">
            <a:hlinkClick r:id="" action="ppaction://media"/>
            <a:extLst>
              <a:ext uri="{FF2B5EF4-FFF2-40B4-BE49-F238E27FC236}">
                <a16:creationId xmlns:a16="http://schemas.microsoft.com/office/drawing/2014/main" id="{0FFDED61-66E3-4894-96DB-136413DEAE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4783138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刘唐文博6.29">
            <a:hlinkClick r:id="" action="ppaction://media"/>
            <a:extLst>
              <a:ext uri="{FF2B5EF4-FFF2-40B4-BE49-F238E27FC236}">
                <a16:creationId xmlns:a16="http://schemas.microsoft.com/office/drawing/2014/main" id="{E69BC811-E405-4D36-ABAE-8316F0BAD8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307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廖晨闵录音(2)">
            <a:hlinkClick r:id="" action="ppaction://media"/>
            <a:extLst>
              <a:ext uri="{FF2B5EF4-FFF2-40B4-BE49-F238E27FC236}">
                <a16:creationId xmlns:a16="http://schemas.microsoft.com/office/drawing/2014/main" id="{3D6E7B4A-4F42-4BE4-8B62-8E58B70596D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7307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F2917C8-7681-48F2-A477-F04479FCBADE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1635125"/>
            <a:ext cx="4572000" cy="1333500"/>
            <a:chOff x="1907704" y="1025985"/>
            <a:chExt cx="4572000" cy="1333503"/>
          </a:xfrm>
        </p:grpSpPr>
        <p:sp>
          <p:nvSpPr>
            <p:cNvPr id="14352" name="矩形 4">
              <a:extLst>
                <a:ext uri="{FF2B5EF4-FFF2-40B4-BE49-F238E27FC236}">
                  <a16:creationId xmlns:a16="http://schemas.microsoft.com/office/drawing/2014/main" id="{36DF6D28-B25B-46CE-828E-92247A06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1288047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4353" name="矩形 5">
              <a:extLst>
                <a:ext uri="{FF2B5EF4-FFF2-40B4-BE49-F238E27FC236}">
                  <a16:creationId xmlns:a16="http://schemas.microsoft.com/office/drawing/2014/main" id="{D5319F57-D213-4D8F-9EF7-1087ED1A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659" y="1589595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4354" name="组合 14">
              <a:extLst>
                <a:ext uri="{FF2B5EF4-FFF2-40B4-BE49-F238E27FC236}">
                  <a16:creationId xmlns:a16="http://schemas.microsoft.com/office/drawing/2014/main" id="{B4215655-934F-459A-A6E2-04152144A3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8833" y="1145094"/>
              <a:ext cx="873128" cy="889004"/>
              <a:chOff x="2754795" y="3053932"/>
              <a:chExt cx="874367" cy="888272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EF7CF3-D88A-4C46-AF0D-01CA7856CFA2}"/>
                  </a:ext>
                </a:extLst>
              </p:cNvPr>
              <p:cNvSpPr/>
              <p:nvPr/>
            </p:nvSpPr>
            <p:spPr bwMode="auto">
              <a:xfrm>
                <a:off x="2754002" y="3053886"/>
                <a:ext cx="446721" cy="4441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9F0F194-0A69-48DF-9E84-814141EC0799}"/>
                  </a:ext>
                </a:extLst>
              </p:cNvPr>
              <p:cNvSpPr/>
              <p:nvPr/>
            </p:nvSpPr>
            <p:spPr bwMode="auto">
              <a:xfrm>
                <a:off x="3183235" y="3053886"/>
                <a:ext cx="451490" cy="4441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E174051-A4A9-47C3-A12C-4C15899496A2}"/>
                  </a:ext>
                </a:extLst>
              </p:cNvPr>
              <p:cNvSpPr/>
              <p:nvPr/>
            </p:nvSpPr>
            <p:spPr bwMode="auto">
              <a:xfrm>
                <a:off x="3189594" y="3498021"/>
                <a:ext cx="445131" cy="4441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4355" name="组合 21508">
              <a:extLst>
                <a:ext uri="{FF2B5EF4-FFF2-40B4-BE49-F238E27FC236}">
                  <a16:creationId xmlns:a16="http://schemas.microsoft.com/office/drawing/2014/main" id="{A9915CAA-36EA-4F79-A29D-9229917C8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4141" y="1025985"/>
              <a:ext cx="1325563" cy="1333503"/>
              <a:chOff x="4638870" y="2942651"/>
              <a:chExt cx="1325632" cy="1333051"/>
            </a:xfrm>
          </p:grpSpPr>
          <p:sp>
            <p:nvSpPr>
              <p:cNvPr id="14362" name="矩形 62">
                <a:extLst>
                  <a:ext uri="{FF2B5EF4-FFF2-40B4-BE49-F238E27FC236}">
                    <a16:creationId xmlns:a16="http://schemas.microsoft.com/office/drawing/2014/main" id="{DD3928CB-B2CE-4190-9751-73BEF8C0A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870" y="2942651"/>
                <a:ext cx="444134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4363" name="矩形 63">
                <a:extLst>
                  <a:ext uri="{FF2B5EF4-FFF2-40B4-BE49-F238E27FC236}">
                    <a16:creationId xmlns:a16="http://schemas.microsoft.com/office/drawing/2014/main" id="{CA9415F1-8BAF-48D3-9182-E9DDD153D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931" y="2944221"/>
                <a:ext cx="453570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4364" name="矩形 64">
                <a:extLst>
                  <a:ext uri="{FF2B5EF4-FFF2-40B4-BE49-F238E27FC236}">
                    <a16:creationId xmlns:a16="http://schemas.microsoft.com/office/drawing/2014/main" id="{4AD44319-8BDC-46BD-B609-AD9913B4C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5750" y="2944221"/>
                <a:ext cx="425181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4365" name="矩形 65">
                <a:extLst>
                  <a:ext uri="{FF2B5EF4-FFF2-40B4-BE49-F238E27FC236}">
                    <a16:creationId xmlns:a16="http://schemas.microsoft.com/office/drawing/2014/main" id="{E6E92EBA-DAB0-4B11-AC40-5561916AC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931" y="3388487"/>
                <a:ext cx="453571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4366" name="矩形 66">
                <a:extLst>
                  <a:ext uri="{FF2B5EF4-FFF2-40B4-BE49-F238E27FC236}">
                    <a16:creationId xmlns:a16="http://schemas.microsoft.com/office/drawing/2014/main" id="{041949E4-B4C2-40F7-9E09-11C5AA2AA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930" y="3831568"/>
                <a:ext cx="453572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  <p:grpSp>
          <p:nvGrpSpPr>
            <p:cNvPr id="14356" name="组合 1">
              <a:extLst>
                <a:ext uri="{FF2B5EF4-FFF2-40B4-BE49-F238E27FC236}">
                  <a16:creationId xmlns:a16="http://schemas.microsoft.com/office/drawing/2014/main" id="{53C1294D-A227-4CEE-AF04-A733845B0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2554" y="1470482"/>
              <a:ext cx="873125" cy="889003"/>
              <a:chOff x="5436094" y="2383507"/>
              <a:chExt cx="873522" cy="889003"/>
            </a:xfrm>
          </p:grpSpPr>
          <p:grpSp>
            <p:nvGrpSpPr>
              <p:cNvPr id="14357" name="组合 14">
                <a:extLst>
                  <a:ext uri="{FF2B5EF4-FFF2-40B4-BE49-F238E27FC236}">
                    <a16:creationId xmlns:a16="http://schemas.microsoft.com/office/drawing/2014/main" id="{4E32F8CB-B1DF-436B-A3F7-C9148EDB0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6094" y="2383507"/>
                <a:ext cx="873522" cy="889003"/>
                <a:chOff x="2625231" y="2966641"/>
                <a:chExt cx="874365" cy="888271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EB7513C-909C-48F2-8EF1-2CE6889A86CA}"/>
                    </a:ext>
                  </a:extLst>
                </p:cNvPr>
                <p:cNvSpPr/>
                <p:nvPr/>
              </p:nvSpPr>
              <p:spPr bwMode="auto">
                <a:xfrm>
                  <a:off x="2625231" y="2966645"/>
                  <a:ext cx="448311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5A978389-2BE6-44AB-B8C4-76FDB1A35DB9}"/>
                    </a:ext>
                  </a:extLst>
                </p:cNvPr>
                <p:cNvSpPr/>
                <p:nvPr/>
              </p:nvSpPr>
              <p:spPr bwMode="auto">
                <a:xfrm>
                  <a:off x="3073542" y="2966645"/>
                  <a:ext cx="426054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1F965DFA-8EA5-4871-96A2-E403A5A94686}"/>
                    </a:ext>
                  </a:extLst>
                </p:cNvPr>
                <p:cNvSpPr/>
                <p:nvPr/>
              </p:nvSpPr>
              <p:spPr bwMode="auto">
                <a:xfrm>
                  <a:off x="3060824" y="3410780"/>
                  <a:ext cx="438772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358" name="矩形 26">
                <a:extLst>
                  <a:ext uri="{FF2B5EF4-FFF2-40B4-BE49-F238E27FC236}">
                    <a16:creationId xmlns:a16="http://schemas.microsoft.com/office/drawing/2014/main" id="{8BB93906-44FF-4091-9FDC-58670D231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255" y="2828010"/>
                <a:ext cx="442912" cy="444500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ED47CE7-B95C-45EF-9289-B1209BEA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5143" y="3302000"/>
            <a:ext cx="676001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2">
            <a:extLst>
              <a:ext uri="{FF2B5EF4-FFF2-40B4-BE49-F238E27FC236}">
                <a16:creationId xmlns:a16="http://schemas.microsoft.com/office/drawing/2014/main" id="{165CFA68-ECCD-4CD4-8E1B-8C97FC92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336800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4CEE6FCE-085C-44F1-BEC7-0D04141D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2682875"/>
            <a:ext cx="1504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1+3=4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TextBox 32">
            <a:extLst>
              <a:ext uri="{FF2B5EF4-FFF2-40B4-BE49-F238E27FC236}">
                <a16:creationId xmlns:a16="http://schemas.microsoft.com/office/drawing/2014/main" id="{8BEE33F6-498D-4A1D-B6BD-B222C30E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3000375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1+3+5=9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AutoShape 3">
            <a:extLst>
              <a:ext uri="{FF2B5EF4-FFF2-40B4-BE49-F238E27FC236}">
                <a16:creationId xmlns:a16="http://schemas.microsoft.com/office/drawing/2014/main" id="{7AACFB81-2A38-413B-A7D5-F7E2864FD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3698875"/>
            <a:ext cx="4564062" cy="1071563"/>
          </a:xfrm>
          <a:prstGeom prst="wedgeRoundRectCallout">
            <a:avLst>
              <a:gd name="adj1" fmla="val 59477"/>
              <a:gd name="adj2" fmla="val -14653"/>
              <a:gd name="adj3" fmla="val 16667"/>
            </a:avLst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观察一下，上面的图和对应的算式有什么关系？</a:t>
            </a:r>
          </a:p>
        </p:txBody>
      </p:sp>
      <p:pic>
        <p:nvPicPr>
          <p:cNvPr id="23" name="6月29日 2.">
            <a:hlinkClick r:id="" action="ppaction://media"/>
            <a:extLst>
              <a:ext uri="{FF2B5EF4-FFF2-40B4-BE49-F238E27FC236}">
                <a16:creationId xmlns:a16="http://schemas.microsoft.com/office/drawing/2014/main" id="{B2F976C2-385F-4804-96AE-F752ACF572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7307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037C692-378A-48B7-84C0-845DD8F2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972" y="920931"/>
            <a:ext cx="573484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6">
            <a:extLst>
              <a:ext uri="{FF2B5EF4-FFF2-40B4-BE49-F238E27FC236}">
                <a16:creationId xmlns:a16="http://schemas.microsoft.com/office/drawing/2014/main" id="{FD289D47-8033-4CBA-8271-1500116C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281" y="1032452"/>
            <a:ext cx="24041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E61B9C95-8174-49EF-8530-6A6746909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260350"/>
            <a:ext cx="505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>
            <a:extLst>
              <a:ext uri="{FF2B5EF4-FFF2-40B4-BE49-F238E27FC236}">
                <a16:creationId xmlns:a16="http://schemas.microsoft.com/office/drawing/2014/main" id="{50525976-0DFE-487B-B002-7F9FAFB7C9B1}"/>
              </a:ext>
            </a:extLst>
          </p:cNvPr>
          <p:cNvGrpSpPr>
            <a:grpSpLocks/>
          </p:cNvGrpSpPr>
          <p:nvPr/>
        </p:nvGrpSpPr>
        <p:grpSpPr bwMode="auto">
          <a:xfrm>
            <a:off x="1484313" y="865188"/>
            <a:ext cx="6396037" cy="1333500"/>
            <a:chOff x="1148835" y="700376"/>
            <a:chExt cx="6396994" cy="1333504"/>
          </a:xfrm>
        </p:grpSpPr>
        <p:sp>
          <p:nvSpPr>
            <p:cNvPr id="16394" name="矩形 4">
              <a:extLst>
                <a:ext uri="{FF2B5EF4-FFF2-40B4-BE49-F238E27FC236}">
                  <a16:creationId xmlns:a16="http://schemas.microsoft.com/office/drawing/2014/main" id="{A59B1071-09E4-45E1-A8C1-A56724B0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835" y="1248232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6395" name="矩形 5">
              <a:extLst>
                <a:ext uri="{FF2B5EF4-FFF2-40B4-BE49-F238E27FC236}">
                  <a16:creationId xmlns:a16="http://schemas.microsoft.com/office/drawing/2014/main" id="{DD17E663-BF1A-460D-9DFF-B8299C6FA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481" y="1382693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16396" name="组合 14">
              <a:extLst>
                <a:ext uri="{FF2B5EF4-FFF2-40B4-BE49-F238E27FC236}">
                  <a16:creationId xmlns:a16="http://schemas.microsoft.com/office/drawing/2014/main" id="{61E01695-3D2B-4483-9F32-7C6C8CACB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7655" y="938192"/>
              <a:ext cx="873127" cy="889005"/>
              <a:chOff x="2883800" y="2847200"/>
              <a:chExt cx="874366" cy="888273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1258DAB-11FB-4B73-80EC-A151F7078F76}"/>
                  </a:ext>
                </a:extLst>
              </p:cNvPr>
              <p:cNvSpPr/>
              <p:nvPr/>
            </p:nvSpPr>
            <p:spPr bwMode="auto">
              <a:xfrm>
                <a:off x="2883076" y="2847510"/>
                <a:ext cx="445198" cy="4441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0CF4D74D-691B-4253-AF9F-8308DFB07193}"/>
                  </a:ext>
                </a:extLst>
              </p:cNvPr>
              <p:cNvSpPr/>
              <p:nvPr/>
            </p:nvSpPr>
            <p:spPr bwMode="auto">
              <a:xfrm>
                <a:off x="3312374" y="2847510"/>
                <a:ext cx="445198" cy="4441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0F60E55-63A8-48C4-96A6-B3FD6394F637}"/>
                  </a:ext>
                </a:extLst>
              </p:cNvPr>
              <p:cNvSpPr/>
              <p:nvPr/>
            </p:nvSpPr>
            <p:spPr bwMode="auto">
              <a:xfrm>
                <a:off x="3318733" y="3291645"/>
                <a:ext cx="438838" cy="4441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1" latin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6397" name="组合 21508">
              <a:extLst>
                <a:ext uri="{FF2B5EF4-FFF2-40B4-BE49-F238E27FC236}">
                  <a16:creationId xmlns:a16="http://schemas.microsoft.com/office/drawing/2014/main" id="{2E0273CC-D7DC-4F75-BFCB-AECE6926D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0268" y="700376"/>
              <a:ext cx="1325561" cy="1333504"/>
              <a:chOff x="5705049" y="2617152"/>
              <a:chExt cx="1325629" cy="1333052"/>
            </a:xfrm>
          </p:grpSpPr>
          <p:sp>
            <p:nvSpPr>
              <p:cNvPr id="16404" name="矩形 62">
                <a:extLst>
                  <a:ext uri="{FF2B5EF4-FFF2-40B4-BE49-F238E27FC236}">
                    <a16:creationId xmlns:a16="http://schemas.microsoft.com/office/drawing/2014/main" id="{4D5FBC00-90FC-453E-BBA1-EC515903D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5049" y="2617152"/>
                <a:ext cx="444134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6405" name="矩形 63">
                <a:extLst>
                  <a:ext uri="{FF2B5EF4-FFF2-40B4-BE49-F238E27FC236}">
                    <a16:creationId xmlns:a16="http://schemas.microsoft.com/office/drawing/2014/main" id="{0E20A01D-2F92-4645-B938-FE6C47D61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7108" y="2618723"/>
                <a:ext cx="453570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6406" name="矩形 64">
                <a:extLst>
                  <a:ext uri="{FF2B5EF4-FFF2-40B4-BE49-F238E27FC236}">
                    <a16:creationId xmlns:a16="http://schemas.microsoft.com/office/drawing/2014/main" id="{60C43FE4-F601-409A-98A2-70921CB32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928" y="2618723"/>
                <a:ext cx="425181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6407" name="矩形 65">
                <a:extLst>
                  <a:ext uri="{FF2B5EF4-FFF2-40B4-BE49-F238E27FC236}">
                    <a16:creationId xmlns:a16="http://schemas.microsoft.com/office/drawing/2014/main" id="{48309ACF-9960-436D-BE63-EF24BC967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7107" y="3062989"/>
                <a:ext cx="453571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16408" name="矩形 66">
                <a:extLst>
                  <a:ext uri="{FF2B5EF4-FFF2-40B4-BE49-F238E27FC236}">
                    <a16:creationId xmlns:a16="http://schemas.microsoft.com/office/drawing/2014/main" id="{19AB6430-580C-466B-A2A3-FA5DE3204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7106" y="3506070"/>
                <a:ext cx="453572" cy="444134"/>
              </a:xfrm>
              <a:prstGeom prst="rect">
                <a:avLst/>
              </a:prstGeom>
              <a:solidFill>
                <a:srgbClr val="FFCC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  <p:grpSp>
          <p:nvGrpSpPr>
            <p:cNvPr id="16398" name="组合 8">
              <a:extLst>
                <a:ext uri="{FF2B5EF4-FFF2-40B4-BE49-F238E27FC236}">
                  <a16:creationId xmlns:a16="http://schemas.microsoft.com/office/drawing/2014/main" id="{8C419C58-78B4-430C-AB86-84A3153BA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8678" y="1144873"/>
              <a:ext cx="873124" cy="889003"/>
              <a:chOff x="6502703" y="2057898"/>
              <a:chExt cx="873521" cy="889003"/>
            </a:xfrm>
          </p:grpSpPr>
          <p:grpSp>
            <p:nvGrpSpPr>
              <p:cNvPr id="16399" name="组合 14">
                <a:extLst>
                  <a:ext uri="{FF2B5EF4-FFF2-40B4-BE49-F238E27FC236}">
                    <a16:creationId xmlns:a16="http://schemas.microsoft.com/office/drawing/2014/main" id="{1F5EA784-2E3E-4437-90B5-B0AA0C5101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02703" y="2057898"/>
                <a:ext cx="873521" cy="889003"/>
                <a:chOff x="3692870" y="2641300"/>
                <a:chExt cx="874364" cy="888271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CC7A32BD-EFE2-4CCC-AE51-76889B78A0CE}"/>
                    </a:ext>
                  </a:extLst>
                </p:cNvPr>
                <p:cNvSpPr/>
                <p:nvPr/>
              </p:nvSpPr>
              <p:spPr bwMode="auto">
                <a:xfrm>
                  <a:off x="3692672" y="2641304"/>
                  <a:ext cx="448378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DF358FC-B0E3-4555-80E4-2586CCD74122}"/>
                    </a:ext>
                  </a:extLst>
                </p:cNvPr>
                <p:cNvSpPr/>
                <p:nvPr/>
              </p:nvSpPr>
              <p:spPr bwMode="auto">
                <a:xfrm>
                  <a:off x="4141050" y="2641304"/>
                  <a:ext cx="426118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F083CC9-DFB9-4E4E-8646-267F372CF6DE}"/>
                    </a:ext>
                  </a:extLst>
                </p:cNvPr>
                <p:cNvSpPr/>
                <p:nvPr/>
              </p:nvSpPr>
              <p:spPr bwMode="auto">
                <a:xfrm>
                  <a:off x="4128330" y="3085439"/>
                  <a:ext cx="438838" cy="44413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eaLnBrk="1" latinLnBrk="1" hangingPunct="1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400" name="矩形 26">
                <a:extLst>
                  <a:ext uri="{FF2B5EF4-FFF2-40B4-BE49-F238E27FC236}">
                    <a16:creationId xmlns:a16="http://schemas.microsoft.com/office/drawing/2014/main" id="{706640FD-34D1-4ECE-954F-01FF7B38C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7866" y="2502401"/>
                <a:ext cx="442912" cy="444500"/>
              </a:xfrm>
              <a:prstGeom prst="rect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pic>
        <p:nvPicPr>
          <p:cNvPr id="16387" name="图片 22">
            <a:extLst>
              <a:ext uri="{FF2B5EF4-FFF2-40B4-BE49-F238E27FC236}">
                <a16:creationId xmlns:a16="http://schemas.microsoft.com/office/drawing/2014/main" id="{826EBE13-A57F-4FBB-9F59-890A2D41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637" y="1050925"/>
            <a:ext cx="7032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6E9C09AF-0EAF-4A41-B261-48D0F6C4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2455863"/>
            <a:ext cx="165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=(     )</a:t>
            </a:r>
            <a:r>
              <a:rPr lang="en-US" altLang="zh-CN" sz="2800" b="1" baseline="30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zh-CN" altLang="en-US" sz="2800" b="1" baseline="30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F17387A8-4871-4E2E-9536-F13733F5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455863"/>
            <a:ext cx="2112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1+3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=(     )</a:t>
            </a:r>
            <a:r>
              <a:rPr lang="en-US" altLang="zh-CN" sz="2800" b="1" baseline="30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zh-CN" altLang="en-US" sz="2800" b="1" baseline="30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90" name="TextBox 3">
            <a:extLst>
              <a:ext uri="{FF2B5EF4-FFF2-40B4-BE49-F238E27FC236}">
                <a16:creationId xmlns:a16="http://schemas.microsoft.com/office/drawing/2014/main" id="{CA73318A-74DF-4C37-8892-FD29325E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2455863"/>
            <a:ext cx="2211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1+3+5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=(     )</a:t>
            </a:r>
            <a:r>
              <a:rPr lang="en-US" altLang="zh-CN" sz="2800" b="1" baseline="30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zh-CN" altLang="en-US" sz="2800" b="1" baseline="30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504" name="矩形 26">
            <a:extLst>
              <a:ext uri="{FF2B5EF4-FFF2-40B4-BE49-F238E27FC236}">
                <a16:creationId xmlns:a16="http://schemas.microsoft.com/office/drawing/2014/main" id="{0AF076AA-5DE5-47AC-A84E-78F1EE84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45745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0505" name="矩形 27">
            <a:extLst>
              <a:ext uri="{FF2B5EF4-FFF2-40B4-BE49-F238E27FC236}">
                <a16:creationId xmlns:a16="http://schemas.microsoft.com/office/drawing/2014/main" id="{0D809F1F-52FF-4AF7-888E-619189AC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24542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0506" name="矩形 28">
            <a:extLst>
              <a:ext uri="{FF2B5EF4-FFF2-40B4-BE49-F238E27FC236}">
                <a16:creationId xmlns:a16="http://schemas.microsoft.com/office/drawing/2014/main" id="{4455DF6A-98C8-44E4-B14B-924BCE895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0" y="24542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C588AFDB-9F3B-48F4-AFF4-3E115A4FA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528638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你能利用规律直接写一写吗？</a:t>
            </a:r>
          </a:p>
        </p:txBody>
      </p:sp>
      <p:sp>
        <p:nvSpPr>
          <p:cNvPr id="3" name="AutoShape 27">
            <a:extLst>
              <a:ext uri="{FF2B5EF4-FFF2-40B4-BE49-F238E27FC236}">
                <a16:creationId xmlns:a16="http://schemas.microsoft.com/office/drawing/2014/main" id="{F38A7CCB-3270-4FB5-9AE7-3962A72E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1330325"/>
            <a:ext cx="2628900" cy="900113"/>
          </a:xfrm>
          <a:prstGeom prst="wedgeRoundRectCallout">
            <a:avLst>
              <a:gd name="adj1" fmla="val 58921"/>
              <a:gd name="adj2" fmla="val 3066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如果遇到困难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可以画图来帮助。</a:t>
            </a: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2809921-FC9A-410E-97CC-D50EA77F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227888" y="1346711"/>
            <a:ext cx="1740858" cy="16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30">
            <a:extLst>
              <a:ext uri="{FF2B5EF4-FFF2-40B4-BE49-F238E27FC236}">
                <a16:creationId xmlns:a16="http://schemas.microsoft.com/office/drawing/2014/main" id="{5D3CB8E9-9B8B-43DE-BA79-29BC3CD6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33538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7=(     )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Text Box 31">
            <a:extLst>
              <a:ext uri="{FF2B5EF4-FFF2-40B4-BE49-F238E27FC236}">
                <a16:creationId xmlns:a16="http://schemas.microsoft.com/office/drawing/2014/main" id="{7733D452-6527-4551-AF47-D29C407F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2560638"/>
            <a:ext cx="658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13 =(     )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76D12B09-8023-4A71-A2E3-275EB01F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563938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r>
            <a:endParaRPr lang="zh-CN" altLang="en-US" sz="32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E2FC-028B-4436-A4DD-F369AF28C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16652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987EB-9C89-47C2-9FBE-C5DAE380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609850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2" name="矩形 10">
            <a:extLst>
              <a:ext uri="{FF2B5EF4-FFF2-40B4-BE49-F238E27FC236}">
                <a16:creationId xmlns:a16="http://schemas.microsoft.com/office/drawing/2014/main" id="{37A3B79E-980E-464F-824F-9A1AC1CE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3579813"/>
            <a:ext cx="7392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______________________________=( 9 )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43" name="文本框 10">
            <a:extLst>
              <a:ext uri="{FF2B5EF4-FFF2-40B4-BE49-F238E27FC236}">
                <a16:creationId xmlns:a16="http://schemas.microsoft.com/office/drawing/2014/main" id="{DB4238CD-0D8E-40A9-A935-9FC516C48C0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8444" name="图片 11">
            <a:extLst>
              <a:ext uri="{FF2B5EF4-FFF2-40B4-BE49-F238E27FC236}">
                <a16:creationId xmlns:a16="http://schemas.microsoft.com/office/drawing/2014/main" id="{5079C7B3-C732-4337-8FEA-C2B66DDEE9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D52D67D-8FF2-4DB9-A9D4-4615892F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337050"/>
            <a:ext cx="7512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连续奇数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奇数个数的平方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:a16="http://schemas.microsoft.com/office/drawing/2014/main" id="{2D78C851-6677-46F9-A75A-94D584C1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2239963"/>
            <a:ext cx="159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个奇数</a:t>
            </a:r>
          </a:p>
        </p:txBody>
      </p:sp>
      <p:sp>
        <p:nvSpPr>
          <p:cNvPr id="20483" name="Rectangle 24">
            <a:extLst>
              <a:ext uri="{FF2B5EF4-FFF2-40B4-BE49-F238E27FC236}">
                <a16:creationId xmlns:a16="http://schemas.microsoft.com/office/drawing/2014/main" id="{5701FD1E-2403-4DA8-B6E2-B8BC731D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239713"/>
            <a:ext cx="3689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3DB683BA-166B-4FD4-B486-B72561154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957263"/>
            <a:ext cx="544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请你依据例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的结论算一算。</a:t>
            </a:r>
          </a:p>
        </p:txBody>
      </p:sp>
      <p:sp>
        <p:nvSpPr>
          <p:cNvPr id="20485" name="TextBox 3">
            <a:extLst>
              <a:ext uri="{FF2B5EF4-FFF2-40B4-BE49-F238E27FC236}">
                <a16:creationId xmlns:a16="http://schemas.microsoft.com/office/drawing/2014/main" id="{DB6D23E1-5F5D-4939-A737-82CE4767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25613"/>
            <a:ext cx="504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(     )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A7B4D-E92F-4115-A478-6B1A6AB5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1763713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TextBox 5">
            <a:extLst>
              <a:ext uri="{FF2B5EF4-FFF2-40B4-BE49-F238E27FC236}">
                <a16:creationId xmlns:a16="http://schemas.microsoft.com/office/drawing/2014/main" id="{35E9F83E-189D-49E4-97E5-43EEE3C7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3089275"/>
            <a:ext cx="885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11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13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11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1=(     )</a:t>
            </a:r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5040F-D99E-4B24-ABA2-22D826E5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475" y="3124200"/>
            <a:ext cx="60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9" name="文本框 7">
            <a:extLst>
              <a:ext uri="{FF2B5EF4-FFF2-40B4-BE49-F238E27FC236}">
                <a16:creationId xmlns:a16="http://schemas.microsoft.com/office/drawing/2014/main" id="{E792DE22-009D-4408-A464-E7D829F3FAC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0490" name="图片 8">
            <a:extLst>
              <a:ext uri="{FF2B5EF4-FFF2-40B4-BE49-F238E27FC236}">
                <a16:creationId xmlns:a16="http://schemas.microsoft.com/office/drawing/2014/main" id="{21270AF2-7DCB-43B5-90D4-7C3ADD7A5C7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C3DE59E-C4EC-4247-9DC5-D58C10566C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5025" y="2249488"/>
            <a:ext cx="18446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D34F5346-50EB-4337-9A2E-EA382A7E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36788"/>
            <a:ext cx="159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个奇数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87071AE-55D6-49D9-B495-1AA115DFCB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6088" y="2252663"/>
            <a:ext cx="12985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65D00103-D1D3-4C48-9D80-DC4ECE9B0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63825"/>
            <a:ext cx="601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C0D39B60-4B4B-461A-9D68-92EE023E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663825"/>
            <a:ext cx="601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1D04589-C45C-4DBE-8D52-15E59FFE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663825"/>
            <a:ext cx="601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A02F5D4-0396-4FA4-ADBC-FB17B2A13C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900" y="3624263"/>
            <a:ext cx="36734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">
            <a:extLst>
              <a:ext uri="{FF2B5EF4-FFF2-40B4-BE49-F238E27FC236}">
                <a16:creationId xmlns:a16="http://schemas.microsoft.com/office/drawing/2014/main" id="{BADBCDF2-F220-4929-B27C-2F5A9E46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3624263"/>
            <a:ext cx="159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个奇数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7B2C274-3DE1-4F1E-B597-1F45D0E10B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1250" y="3614738"/>
            <a:ext cx="31146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>
            <a:extLst>
              <a:ext uri="{FF2B5EF4-FFF2-40B4-BE49-F238E27FC236}">
                <a16:creationId xmlns:a16="http://schemas.microsoft.com/office/drawing/2014/main" id="{DFBF0319-EFA3-4DDE-A2F8-54051C4A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3617913"/>
            <a:ext cx="1590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个奇数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37B5C442-F918-4938-86DD-8DEBE3594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4044950"/>
            <a:ext cx="601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FE0DFFC1-4A11-430F-8962-44E4BE55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4044950"/>
            <a:ext cx="601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2A463F5E-7C3E-429B-9F9F-02E40A0A0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044950"/>
            <a:ext cx="601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0504" name="图片 8">
            <a:extLst>
              <a:ext uri="{FF2B5EF4-FFF2-40B4-BE49-F238E27FC236}">
                <a16:creationId xmlns:a16="http://schemas.microsoft.com/office/drawing/2014/main" id="{A98959AE-9875-4978-B0E3-DE2E4617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026" y="1032851"/>
            <a:ext cx="126667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文本框 1">
            <a:extLst>
              <a:ext uri="{FF2B5EF4-FFF2-40B4-BE49-F238E27FC236}">
                <a16:creationId xmlns:a16="http://schemas.microsoft.com/office/drawing/2014/main" id="{93D28BA3-74FC-4A21-8964-1A4BA278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588963"/>
            <a:ext cx="2933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/>
              <a:t>[</a:t>
            </a:r>
            <a:r>
              <a:rPr lang="zh-CN" altLang="en-US" dirty="0">
                <a:ea typeface="宋体" panose="02010600030101010101" pitchFamily="2" charset="-122"/>
              </a:rPr>
              <a:t>课本</a:t>
            </a:r>
            <a:r>
              <a:rPr lang="en-US" altLang="zh-CN" dirty="0">
                <a:ea typeface="宋体" panose="02010600030101010101" pitchFamily="2" charset="-122"/>
              </a:rPr>
              <a:t>p106</a:t>
            </a:r>
            <a:r>
              <a:rPr lang="zh-CN" altLang="en-US" dirty="0">
                <a:ea typeface="宋体" panose="02010600030101010101" pitchFamily="2" charset="-122"/>
              </a:rPr>
              <a:t>页做一做第</a:t>
            </a:r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题</a:t>
            </a:r>
            <a:r>
              <a:rPr lang="en-US" altLang="zh-CN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  <p:bldP spid="12" grpId="0"/>
      <p:bldP spid="16" grpId="0"/>
      <p:bldP spid="17" grpId="0"/>
      <p:bldP spid="18" grpId="0"/>
      <p:bldP spid="21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4fOVmVsw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ElyQCye9J8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193</TotalTime>
  <Pages>0</Pages>
  <Words>782</Words>
  <Characters>0</Characters>
  <Application>Microsoft Office PowerPoint</Application>
  <PresentationFormat>全屏显示(16:9)</PresentationFormat>
  <Lines>0</Lines>
  <Paragraphs>157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Gulim</vt:lpstr>
      <vt:lpstr>等线</vt:lpstr>
      <vt:lpstr>黑体</vt:lpstr>
      <vt:lpstr>华文中宋</vt:lpstr>
      <vt:lpstr>楷体</vt:lpstr>
      <vt:lpstr>Arial</vt:lpstr>
      <vt:lpstr>Calibri</vt:lpstr>
      <vt:lpstr>Times New Roman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subject/>
  <dc:creator>sookhyun</dc:creator>
  <cp:keywords/>
  <dc:description/>
  <cp:lastModifiedBy>admin</cp:lastModifiedBy>
  <cp:revision>606</cp:revision>
  <dcterms:created xsi:type="dcterms:W3CDTF">2008-03-19T06:41:43Z</dcterms:created>
  <dcterms:modified xsi:type="dcterms:W3CDTF">2023-06-03T02:42:04Z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