
<file path=[Content_Types].xml><?xml version="1.0" encoding="utf-8"?>
<Types xmlns="http://schemas.openxmlformats.org/package/2006/content-types">
  <Default Extension="vml" ContentType="application/vnd.openxmlformats-officedocument.vmlDrawing"/>
  <Default Extension="xls" ContentType="application/vnd.ms-excel"/>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handoutMasterIdLst>
    <p:handoutMasterId r:id="rId19"/>
  </p:handoutMasterIdLst>
  <p:sldIdLst>
    <p:sldId id="381" r:id="rId3"/>
    <p:sldId id="444" r:id="rId4"/>
    <p:sldId id="500" r:id="rId5"/>
    <p:sldId id="503" r:id="rId6"/>
    <p:sldId id="493" r:id="rId7"/>
    <p:sldId id="494" r:id="rId9"/>
    <p:sldId id="504" r:id="rId10"/>
    <p:sldId id="453" r:id="rId11"/>
    <p:sldId id="454" r:id="rId12"/>
    <p:sldId id="479" r:id="rId13"/>
    <p:sldId id="482" r:id="rId14"/>
    <p:sldId id="481" r:id="rId15"/>
    <p:sldId id="485" r:id="rId16"/>
    <p:sldId id="532" r:id="rId17"/>
    <p:sldId id="459" r:id="rId18"/>
  </p:sldIdLst>
  <p:sldSz cx="9144000" cy="514350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新课标第一网" initials="新" lastIdx="8" clrIdx="0"/>
  <p:cmAuthor id="2" name="Administrator" initials="A" lastIdx="3" clrIdx="1"/>
  <p:cmAuthor id="3" name="admin" initials="a" lastIdx="7" clrIdx="2"/>
  <p:cmAuthor id="4" name="优翼" initials="校"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2"/>
    <a:srgbClr val="0000FF"/>
    <a:srgbClr val="D4E15B"/>
    <a:srgbClr val="FFFFFF"/>
    <a:srgbClr val="1FB3A9"/>
    <a:srgbClr val="2E6B5E"/>
    <a:srgbClr val="378070"/>
    <a:srgbClr val="F9EDD3"/>
    <a:srgbClr val="AD6517"/>
    <a:srgbClr val="EBC3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1484"/>
        <p:guide pos="2898"/>
      </p:guideLst>
    </p:cSldViewPr>
  </p:slide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7172"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7173"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幻灯片图像占位符 1"/>
          <p:cNvSpPr>
            <a:spLocks noGrp="1" noRot="1"/>
          </p:cNvSpPr>
          <p:nvPr>
            <p:ph type="sldImg"/>
          </p:nvPr>
        </p:nvSpPr>
        <p:spPr/>
      </p:sp>
      <p:sp>
        <p:nvSpPr>
          <p:cNvPr id="8194"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66"/>
            <a:ext cx="6858000" cy="1791114"/>
          </a:xfrm>
        </p:spPr>
        <p:txBody>
          <a:bodyPr anchor="b"/>
          <a:lstStyle>
            <a:lvl1pPr algn="ctr">
              <a:defRPr sz="3375"/>
            </a:lvl1pPr>
          </a:lstStyle>
          <a:p>
            <a:pPr fontAlgn="base"/>
            <a:r>
              <a:rPr lang="zh-CN" altLang="en-US" sz="3755"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2702153"/>
            <a:ext cx="6858000" cy="1242108"/>
          </a:xfrm>
        </p:spPr>
        <p:txBody>
          <a:bodyPr/>
          <a:lstStyle>
            <a:lvl1pPr marL="0" indent="0" algn="ctr">
              <a:buNone/>
              <a:defRPr sz="1350"/>
            </a:lvl1pPr>
            <a:lvl2pPr marL="257175" indent="0" algn="ctr">
              <a:buNone/>
              <a:defRPr sz="1125"/>
            </a:lvl2pPr>
            <a:lvl3pPr marL="514350" indent="0" algn="ctr">
              <a:buNone/>
              <a:defRPr sz="1010"/>
            </a:lvl3pPr>
            <a:lvl4pPr marL="771525" indent="0" algn="ctr">
              <a:buNone/>
              <a:defRPr sz="900"/>
            </a:lvl4pPr>
            <a:lvl5pPr marL="1029335" indent="0" algn="ctr">
              <a:buNone/>
              <a:defRPr sz="900"/>
            </a:lvl5pPr>
            <a:lvl6pPr marL="1285875" indent="0" algn="ctr">
              <a:buNone/>
              <a:defRPr sz="900"/>
            </a:lvl6pPr>
            <a:lvl7pPr marL="1543685" indent="0" algn="ctr">
              <a:buNone/>
              <a:defRPr sz="900"/>
            </a:lvl7pPr>
            <a:lvl8pPr marL="1800860" indent="0" algn="ctr">
              <a:buNone/>
              <a:defRPr sz="900"/>
            </a:lvl8pPr>
            <a:lvl9pPr marL="2057400" indent="0" algn="ctr">
              <a:buNone/>
              <a:defRPr sz="900"/>
            </a:lvl9pPr>
          </a:lstStyle>
          <a:p>
            <a:pPr fontAlgn="base"/>
            <a:r>
              <a:rPr lang="zh-CN" altLang="en-US" sz="1350"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a:xfrm>
            <a:off x="457200" y="4684713"/>
            <a:ext cx="2133600" cy="358775"/>
          </a:xfrm>
        </p:spPr>
        <p:txBody>
          <a:bodyPr/>
          <a:p>
            <a:pPr lvl="0" fontAlgn="base"/>
            <a:endParaRPr lang="zh-CN" altLang="en-US" strike="noStrike" noProof="1"/>
          </a:p>
        </p:txBody>
      </p:sp>
      <p:sp>
        <p:nvSpPr>
          <p:cNvPr id="5" name="页脚占位符 4"/>
          <p:cNvSpPr>
            <a:spLocks noGrp="1"/>
          </p:cNvSpPr>
          <p:nvPr>
            <p:ph type="ftr" sz="quarter" idx="11"/>
          </p:nvPr>
        </p:nvSpPr>
        <p:spPr>
          <a:xfrm>
            <a:off x="3124200" y="4684713"/>
            <a:ext cx="2895600" cy="358775"/>
          </a:xfrm>
        </p:spPr>
        <p:txBody>
          <a:bodyPr/>
          <a:p>
            <a:pPr lvl="0" fontAlgn="base"/>
            <a:endParaRPr lang="zh-CN" strike="noStrike" noProof="1"/>
          </a:p>
        </p:txBody>
      </p:sp>
      <p:sp>
        <p:nvSpPr>
          <p:cNvPr id="6" name="灯片编号占位符 5"/>
          <p:cNvSpPr>
            <a:spLocks noGrp="1"/>
          </p:cNvSpPr>
          <p:nvPr>
            <p:ph type="sldNum" sz="quarter" idx="12"/>
          </p:nvPr>
        </p:nvSpPr>
        <p:spPr>
          <a:xfrm>
            <a:off x="6553200" y="4684713"/>
            <a:ext cx="2133600" cy="358775"/>
          </a:xfrm>
        </p:spPr>
        <p:txBody>
          <a:bodyPr/>
          <a:p>
            <a:pPr lvl="0" fontAlgn="base"/>
            <a:fld id="{9A0DB2DC-4C9A-4742-B13C-FB6460FD3503}" type="slidenum">
              <a:rPr lang="zh-CN" sz="1170"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151130"/>
            <a:ext cx="8229600" cy="857250"/>
          </a:xfrm>
        </p:spPr>
        <p:txBody>
          <a:bodyPr/>
          <a:lstStyle/>
          <a:p>
            <a:pPr fontAlgn="base"/>
            <a:r>
              <a:rPr lang="zh-CN" altLang="en-US" sz="3670"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200150"/>
            <a:ext cx="8229600" cy="3395663"/>
          </a:xfrm>
        </p:spPr>
        <p:txBody>
          <a:bodyPr vert="eaVert"/>
          <a:lstStyle/>
          <a:p>
            <a:pPr lvl="0" fontAlgn="base"/>
            <a:r>
              <a:rPr lang="zh-CN" altLang="en-US" sz="2670" strike="noStrike" noProof="1" smtClean="0"/>
              <a:t>单击此处编辑母版文本样式</a:t>
            </a:r>
            <a:endParaRPr lang="zh-CN" altLang="en-US" strike="noStrike" noProof="1" smtClean="0"/>
          </a:p>
          <a:p>
            <a:pPr lvl="1" fontAlgn="base"/>
            <a:r>
              <a:rPr lang="zh-CN" altLang="en-US" sz="2335"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z="1670" strike="noStrike" noProof="1" smtClean="0"/>
              <a:t>第四级</a:t>
            </a:r>
            <a:endParaRPr lang="zh-CN" altLang="en-US" strike="noStrike" noProof="1" smtClean="0"/>
          </a:p>
          <a:p>
            <a:pPr lvl="4" fontAlgn="base"/>
            <a:r>
              <a:rPr lang="zh-CN" altLang="en-US" sz="1670" strike="noStrike" noProof="1" smtClean="0"/>
              <a:t>第五级</a:t>
            </a:r>
            <a:endParaRPr lang="zh-CN" altLang="en-US" strike="noStrike" noProof="1"/>
          </a:p>
        </p:txBody>
      </p:sp>
      <p:sp>
        <p:nvSpPr>
          <p:cNvPr id="4" name="日期占位符 3"/>
          <p:cNvSpPr>
            <a:spLocks noGrp="1"/>
          </p:cNvSpPr>
          <p:nvPr>
            <p:ph type="dt" sz="half" idx="10"/>
          </p:nvPr>
        </p:nvSpPr>
        <p:spPr>
          <a:xfrm>
            <a:off x="457200" y="4684713"/>
            <a:ext cx="2133600" cy="358775"/>
          </a:xfrm>
        </p:spPr>
        <p:txBody>
          <a:bodyPr/>
          <a:p>
            <a:pPr lvl="0" fontAlgn="base"/>
            <a:endParaRPr lang="zh-CN" altLang="en-US" strike="noStrike" noProof="1"/>
          </a:p>
        </p:txBody>
      </p:sp>
      <p:sp>
        <p:nvSpPr>
          <p:cNvPr id="5" name="页脚占位符 4"/>
          <p:cNvSpPr>
            <a:spLocks noGrp="1"/>
          </p:cNvSpPr>
          <p:nvPr>
            <p:ph type="ftr" sz="quarter" idx="11"/>
          </p:nvPr>
        </p:nvSpPr>
        <p:spPr>
          <a:xfrm>
            <a:off x="3124200" y="4684713"/>
            <a:ext cx="2895600" cy="358775"/>
          </a:xfrm>
        </p:spPr>
        <p:txBody>
          <a:bodyPr/>
          <a:p>
            <a:pPr lvl="0" fontAlgn="base"/>
            <a:endParaRPr lang="zh-CN" strike="noStrike" noProof="1"/>
          </a:p>
        </p:txBody>
      </p:sp>
      <p:sp>
        <p:nvSpPr>
          <p:cNvPr id="6" name="灯片编号占位符 5"/>
          <p:cNvSpPr>
            <a:spLocks noGrp="1"/>
          </p:cNvSpPr>
          <p:nvPr>
            <p:ph type="sldNum" sz="quarter" idx="12"/>
          </p:nvPr>
        </p:nvSpPr>
        <p:spPr>
          <a:xfrm>
            <a:off x="6553200" y="4684713"/>
            <a:ext cx="2133600" cy="358775"/>
          </a:xfrm>
        </p:spPr>
        <p:txBody>
          <a:bodyPr/>
          <a:p>
            <a:pPr lvl="0" fontAlgn="base"/>
            <a:fld id="{9A0DB2DC-4C9A-4742-B13C-FB6460FD3503}" type="slidenum">
              <a:rPr lang="zh-CN" sz="1170"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26"/>
            <a:ext cx="2057400" cy="4389657"/>
          </a:xfrm>
        </p:spPr>
        <p:txBody>
          <a:bodyPr vert="eaVert"/>
          <a:lstStyle/>
          <a:p>
            <a:pPr fontAlgn="base"/>
            <a:r>
              <a:rPr lang="zh-CN" altLang="en-US" sz="3670"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026"/>
            <a:ext cx="6052930" cy="4389657"/>
          </a:xfrm>
        </p:spPr>
        <p:txBody>
          <a:bodyPr vert="eaVert"/>
          <a:lstStyle/>
          <a:p>
            <a:pPr lvl="0" fontAlgn="base"/>
            <a:r>
              <a:rPr lang="zh-CN" altLang="en-US" sz="2670" strike="noStrike" noProof="1" smtClean="0"/>
              <a:t>单击此处编辑母版文本样式</a:t>
            </a:r>
            <a:endParaRPr lang="zh-CN" altLang="en-US" strike="noStrike" noProof="1" smtClean="0"/>
          </a:p>
          <a:p>
            <a:pPr lvl="1" fontAlgn="base"/>
            <a:r>
              <a:rPr lang="zh-CN" altLang="en-US" sz="2335"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z="1670" strike="noStrike" noProof="1" smtClean="0"/>
              <a:t>第四级</a:t>
            </a:r>
            <a:endParaRPr lang="zh-CN" altLang="en-US" strike="noStrike" noProof="1" smtClean="0"/>
          </a:p>
          <a:p>
            <a:pPr lvl="4" fontAlgn="base"/>
            <a:r>
              <a:rPr lang="zh-CN" altLang="en-US" sz="1670" strike="noStrike" noProof="1" smtClean="0"/>
              <a:t>第五级</a:t>
            </a:r>
            <a:endParaRPr lang="zh-CN" altLang="en-US" strike="noStrike" noProof="1"/>
          </a:p>
        </p:txBody>
      </p:sp>
      <p:sp>
        <p:nvSpPr>
          <p:cNvPr id="4" name="日期占位符 3"/>
          <p:cNvSpPr>
            <a:spLocks noGrp="1"/>
          </p:cNvSpPr>
          <p:nvPr>
            <p:ph type="dt" sz="half" idx="10"/>
          </p:nvPr>
        </p:nvSpPr>
        <p:spPr>
          <a:xfrm>
            <a:off x="457200" y="4684713"/>
            <a:ext cx="2133600" cy="358775"/>
          </a:xfrm>
        </p:spPr>
        <p:txBody>
          <a:bodyPr/>
          <a:p>
            <a:pPr lvl="0" fontAlgn="base"/>
            <a:endParaRPr lang="zh-CN" altLang="en-US" strike="noStrike" noProof="1"/>
          </a:p>
        </p:txBody>
      </p:sp>
      <p:sp>
        <p:nvSpPr>
          <p:cNvPr id="5" name="页脚占位符 4"/>
          <p:cNvSpPr>
            <a:spLocks noGrp="1"/>
          </p:cNvSpPr>
          <p:nvPr>
            <p:ph type="ftr" sz="quarter" idx="11"/>
          </p:nvPr>
        </p:nvSpPr>
        <p:spPr>
          <a:xfrm>
            <a:off x="3124200" y="4684713"/>
            <a:ext cx="2895600" cy="358775"/>
          </a:xfrm>
        </p:spPr>
        <p:txBody>
          <a:bodyPr/>
          <a:p>
            <a:pPr lvl="0" fontAlgn="base"/>
            <a:endParaRPr lang="zh-CN" strike="noStrike" noProof="1"/>
          </a:p>
        </p:txBody>
      </p:sp>
      <p:sp>
        <p:nvSpPr>
          <p:cNvPr id="6" name="灯片编号占位符 5"/>
          <p:cNvSpPr>
            <a:spLocks noGrp="1"/>
          </p:cNvSpPr>
          <p:nvPr>
            <p:ph type="sldNum" sz="quarter" idx="12"/>
          </p:nvPr>
        </p:nvSpPr>
        <p:spPr>
          <a:xfrm>
            <a:off x="6553200" y="4684713"/>
            <a:ext cx="2133600" cy="358775"/>
          </a:xfrm>
        </p:spPr>
        <p:txBody>
          <a:bodyPr/>
          <a:p>
            <a:pPr lvl="0" fontAlgn="base"/>
            <a:fld id="{9A0DB2DC-4C9A-4742-B13C-FB6460FD3503}" type="slidenum">
              <a:rPr lang="zh-CN" sz="1170"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151130"/>
            <a:ext cx="8229600" cy="857250"/>
          </a:xfrm>
        </p:spPr>
        <p:txBody>
          <a:bodyPr/>
          <a:lstStyle/>
          <a:p>
            <a:pPr fontAlgn="base"/>
            <a:r>
              <a:rPr lang="zh-CN" altLang="en-US" sz="3670"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200150"/>
            <a:ext cx="8229600" cy="3395663"/>
          </a:xfrm>
        </p:spPr>
        <p:txBody>
          <a:bodyPr/>
          <a:lstStyle/>
          <a:p>
            <a:pPr lvl="0" fontAlgn="base"/>
            <a:r>
              <a:rPr lang="zh-CN" altLang="en-US" sz="2670" strike="noStrike" noProof="1" smtClean="0"/>
              <a:t>单击此处编辑母版文本样式</a:t>
            </a:r>
            <a:endParaRPr lang="zh-CN" altLang="en-US" strike="noStrike" noProof="1" smtClean="0"/>
          </a:p>
          <a:p>
            <a:pPr lvl="1" fontAlgn="base"/>
            <a:r>
              <a:rPr lang="zh-CN" altLang="en-US" sz="2335"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z="1670" strike="noStrike" noProof="1" smtClean="0"/>
              <a:t>第四级</a:t>
            </a:r>
            <a:endParaRPr lang="zh-CN" altLang="en-US" strike="noStrike" noProof="1" smtClean="0"/>
          </a:p>
          <a:p>
            <a:pPr lvl="4" fontAlgn="base"/>
            <a:r>
              <a:rPr lang="zh-CN" altLang="en-US" sz="1670" strike="noStrike" noProof="1" smtClean="0"/>
              <a:t>第五级</a:t>
            </a:r>
            <a:endParaRPr lang="zh-CN" altLang="en-US" strike="noStrike" noProof="1"/>
          </a:p>
        </p:txBody>
      </p:sp>
      <p:sp>
        <p:nvSpPr>
          <p:cNvPr id="4" name="日期占位符 3"/>
          <p:cNvSpPr>
            <a:spLocks noGrp="1"/>
          </p:cNvSpPr>
          <p:nvPr>
            <p:ph type="dt" sz="half" idx="10"/>
          </p:nvPr>
        </p:nvSpPr>
        <p:spPr>
          <a:xfrm>
            <a:off x="457200" y="4684713"/>
            <a:ext cx="2133600" cy="358775"/>
          </a:xfrm>
        </p:spPr>
        <p:txBody>
          <a:bodyPr/>
          <a:p>
            <a:pPr lvl="0" fontAlgn="base"/>
            <a:endParaRPr lang="zh-CN" altLang="en-US" strike="noStrike" noProof="1"/>
          </a:p>
        </p:txBody>
      </p:sp>
      <p:sp>
        <p:nvSpPr>
          <p:cNvPr id="5" name="页脚占位符 4"/>
          <p:cNvSpPr>
            <a:spLocks noGrp="1"/>
          </p:cNvSpPr>
          <p:nvPr>
            <p:ph type="ftr" sz="quarter" idx="11"/>
          </p:nvPr>
        </p:nvSpPr>
        <p:spPr>
          <a:xfrm>
            <a:off x="3124200" y="4684713"/>
            <a:ext cx="2895600" cy="358775"/>
          </a:xfrm>
        </p:spPr>
        <p:txBody>
          <a:bodyPr/>
          <a:p>
            <a:pPr lvl="0" fontAlgn="base"/>
            <a:endParaRPr lang="zh-CN" strike="noStrike" noProof="1"/>
          </a:p>
        </p:txBody>
      </p:sp>
      <p:sp>
        <p:nvSpPr>
          <p:cNvPr id="6" name="灯片编号占位符 5"/>
          <p:cNvSpPr>
            <a:spLocks noGrp="1"/>
          </p:cNvSpPr>
          <p:nvPr>
            <p:ph type="sldNum" sz="quarter" idx="12"/>
          </p:nvPr>
        </p:nvSpPr>
        <p:spPr>
          <a:xfrm>
            <a:off x="6553200" y="4684713"/>
            <a:ext cx="2133600" cy="358775"/>
          </a:xfrm>
        </p:spPr>
        <p:txBody>
          <a:bodyPr/>
          <a:p>
            <a:pPr lvl="0" fontAlgn="base"/>
            <a:fld id="{9A0DB2DC-4C9A-4742-B13C-FB6460FD3503}" type="slidenum">
              <a:rPr lang="zh-CN" sz="1170"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600"/>
            <a:ext cx="7886700" cy="2140047"/>
          </a:xfrm>
        </p:spPr>
        <p:txBody>
          <a:bodyPr anchor="b"/>
          <a:lstStyle>
            <a:lvl1pPr>
              <a:defRPr sz="3375"/>
            </a:lvl1pPr>
          </a:lstStyle>
          <a:p>
            <a:pPr fontAlgn="base"/>
            <a:r>
              <a:rPr lang="zh-CN" altLang="en-US" sz="3755"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3442892"/>
            <a:ext cx="7886700" cy="112540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0">
                <a:solidFill>
                  <a:schemeClr val="tx1">
                    <a:tint val="75000"/>
                  </a:schemeClr>
                </a:solidFill>
              </a:defRPr>
            </a:lvl3pPr>
            <a:lvl4pPr marL="771525" indent="0">
              <a:buNone/>
              <a:defRPr sz="900">
                <a:solidFill>
                  <a:schemeClr val="tx1">
                    <a:tint val="75000"/>
                  </a:schemeClr>
                </a:solidFill>
              </a:defRPr>
            </a:lvl4pPr>
            <a:lvl5pPr marL="1029335" indent="0">
              <a:buNone/>
              <a:defRPr sz="900">
                <a:solidFill>
                  <a:schemeClr val="tx1">
                    <a:tint val="75000"/>
                  </a:schemeClr>
                </a:solidFill>
              </a:defRPr>
            </a:lvl5pPr>
            <a:lvl6pPr marL="1285875" indent="0">
              <a:buNone/>
              <a:defRPr sz="900">
                <a:solidFill>
                  <a:schemeClr val="tx1">
                    <a:tint val="75000"/>
                  </a:schemeClr>
                </a:solidFill>
              </a:defRPr>
            </a:lvl6pPr>
            <a:lvl7pPr marL="1543685" indent="0">
              <a:buNone/>
              <a:defRPr sz="900">
                <a:solidFill>
                  <a:schemeClr val="tx1">
                    <a:tint val="75000"/>
                  </a:schemeClr>
                </a:solidFill>
              </a:defRPr>
            </a:lvl7pPr>
            <a:lvl8pPr marL="1800860" indent="0">
              <a:buNone/>
              <a:defRPr sz="900">
                <a:solidFill>
                  <a:schemeClr val="tx1">
                    <a:tint val="75000"/>
                  </a:schemeClr>
                </a:solidFill>
              </a:defRPr>
            </a:lvl8pPr>
            <a:lvl9pPr marL="2057400" indent="0">
              <a:buNone/>
              <a:defRPr sz="900">
                <a:solidFill>
                  <a:schemeClr val="tx1">
                    <a:tint val="75000"/>
                  </a:schemeClr>
                </a:solidFill>
              </a:defRPr>
            </a:lvl9pPr>
          </a:lstStyle>
          <a:p>
            <a:pPr lvl="0" fontAlgn="base"/>
            <a:r>
              <a:rPr lang="zh-CN" altLang="en-US" sz="1350"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a:xfrm>
            <a:off x="457200" y="4684713"/>
            <a:ext cx="2133600" cy="358775"/>
          </a:xfrm>
        </p:spPr>
        <p:txBody>
          <a:bodyPr/>
          <a:p>
            <a:pPr lvl="0" fontAlgn="base"/>
            <a:endParaRPr lang="zh-CN" altLang="en-US" strike="noStrike" noProof="1"/>
          </a:p>
        </p:txBody>
      </p:sp>
      <p:sp>
        <p:nvSpPr>
          <p:cNvPr id="5" name="页脚占位符 4"/>
          <p:cNvSpPr>
            <a:spLocks noGrp="1"/>
          </p:cNvSpPr>
          <p:nvPr>
            <p:ph type="ftr" sz="quarter" idx="11"/>
          </p:nvPr>
        </p:nvSpPr>
        <p:spPr>
          <a:xfrm>
            <a:off x="3124200" y="4684713"/>
            <a:ext cx="2895600" cy="358775"/>
          </a:xfrm>
        </p:spPr>
        <p:txBody>
          <a:bodyPr/>
          <a:p>
            <a:pPr lvl="0" fontAlgn="base"/>
            <a:endParaRPr lang="zh-CN" strike="noStrike" noProof="1"/>
          </a:p>
        </p:txBody>
      </p:sp>
      <p:sp>
        <p:nvSpPr>
          <p:cNvPr id="6" name="灯片编号占位符 5"/>
          <p:cNvSpPr>
            <a:spLocks noGrp="1"/>
          </p:cNvSpPr>
          <p:nvPr>
            <p:ph type="sldNum" sz="quarter" idx="12"/>
          </p:nvPr>
        </p:nvSpPr>
        <p:spPr>
          <a:xfrm>
            <a:off x="6553200" y="4684713"/>
            <a:ext cx="2133600" cy="358775"/>
          </a:xfrm>
        </p:spPr>
        <p:txBody>
          <a:bodyPr/>
          <a:p>
            <a:pPr lvl="0" fontAlgn="base"/>
            <a:fld id="{9A0DB2DC-4C9A-4742-B13C-FB6460FD3503}" type="slidenum">
              <a:rPr lang="zh-CN" sz="1170"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151130"/>
            <a:ext cx="8229600" cy="857250"/>
          </a:xfrm>
        </p:spPr>
        <p:txBody>
          <a:bodyPr/>
          <a:lstStyle/>
          <a:p>
            <a:pPr fontAlgn="base"/>
            <a:r>
              <a:rPr lang="zh-CN" altLang="en-US" sz="3670"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427"/>
            <a:ext cx="4032504" cy="3395256"/>
          </a:xfrm>
        </p:spPr>
        <p:txBody>
          <a:bodyPr/>
          <a:lstStyle/>
          <a:p>
            <a:pPr lvl="0" fontAlgn="base"/>
            <a:r>
              <a:rPr lang="zh-CN" altLang="en-US" sz="2670" strike="noStrike" noProof="1" smtClean="0"/>
              <a:t>单击此处编辑母版文本样式</a:t>
            </a:r>
            <a:endParaRPr lang="zh-CN" altLang="en-US" strike="noStrike" noProof="1" smtClean="0"/>
          </a:p>
          <a:p>
            <a:pPr lvl="1" fontAlgn="base"/>
            <a:r>
              <a:rPr lang="zh-CN" altLang="en-US" sz="2335"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z="1670" strike="noStrike" noProof="1" smtClean="0"/>
              <a:t>第四级</a:t>
            </a:r>
            <a:endParaRPr lang="zh-CN" altLang="en-US" strike="noStrike" noProof="1" smtClean="0"/>
          </a:p>
          <a:p>
            <a:pPr lvl="4" fontAlgn="base"/>
            <a:r>
              <a:rPr lang="zh-CN" altLang="en-US" sz="1670" strike="noStrike" noProof="1" smtClean="0"/>
              <a:t>第五级</a:t>
            </a:r>
            <a:endParaRPr lang="zh-CN" altLang="en-US" strike="noStrike" noProof="1"/>
          </a:p>
        </p:txBody>
      </p:sp>
      <p:sp>
        <p:nvSpPr>
          <p:cNvPr id="4" name="内容占位符 3"/>
          <p:cNvSpPr>
            <a:spLocks noGrp="1"/>
          </p:cNvSpPr>
          <p:nvPr>
            <p:ph sz="half" idx="2"/>
          </p:nvPr>
        </p:nvSpPr>
        <p:spPr>
          <a:xfrm>
            <a:off x="4654296" y="1200427"/>
            <a:ext cx="4032504" cy="3395256"/>
          </a:xfrm>
        </p:spPr>
        <p:txBody>
          <a:bodyPr/>
          <a:lstStyle/>
          <a:p>
            <a:pPr lvl="0" fontAlgn="base"/>
            <a:r>
              <a:rPr lang="zh-CN" altLang="en-US" sz="2670" strike="noStrike" noProof="1" smtClean="0"/>
              <a:t>单击此处编辑母版文本样式</a:t>
            </a:r>
            <a:endParaRPr lang="zh-CN" altLang="en-US" strike="noStrike" noProof="1" smtClean="0"/>
          </a:p>
          <a:p>
            <a:pPr lvl="1" fontAlgn="base"/>
            <a:r>
              <a:rPr lang="zh-CN" altLang="en-US" sz="2335"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z="1670" strike="noStrike" noProof="1" smtClean="0"/>
              <a:t>第四级</a:t>
            </a:r>
            <a:endParaRPr lang="zh-CN" altLang="en-US" strike="noStrike" noProof="1" smtClean="0"/>
          </a:p>
          <a:p>
            <a:pPr lvl="4" fontAlgn="base"/>
            <a:r>
              <a:rPr lang="zh-CN" altLang="en-US" sz="1670" strike="noStrike" noProof="1" smtClean="0"/>
              <a:t>第五级</a:t>
            </a:r>
            <a:endParaRPr lang="zh-CN" altLang="en-US" strike="noStrike" noProof="1"/>
          </a:p>
        </p:txBody>
      </p:sp>
      <p:sp>
        <p:nvSpPr>
          <p:cNvPr id="5" name="日期占位符 4"/>
          <p:cNvSpPr>
            <a:spLocks noGrp="1"/>
          </p:cNvSpPr>
          <p:nvPr>
            <p:ph type="dt" sz="half" idx="10"/>
          </p:nvPr>
        </p:nvSpPr>
        <p:spPr>
          <a:xfrm>
            <a:off x="457200" y="4684713"/>
            <a:ext cx="2133600" cy="358775"/>
          </a:xfrm>
        </p:spPr>
        <p:txBody>
          <a:bodyPr/>
          <a:p>
            <a:pPr lvl="0" fontAlgn="base"/>
            <a:endParaRPr lang="zh-CN" altLang="en-US" strike="noStrike" noProof="1"/>
          </a:p>
        </p:txBody>
      </p:sp>
      <p:sp>
        <p:nvSpPr>
          <p:cNvPr id="6" name="页脚占位符 5"/>
          <p:cNvSpPr>
            <a:spLocks noGrp="1"/>
          </p:cNvSpPr>
          <p:nvPr>
            <p:ph type="ftr" sz="quarter" idx="11"/>
          </p:nvPr>
        </p:nvSpPr>
        <p:spPr>
          <a:xfrm>
            <a:off x="3124200" y="4684713"/>
            <a:ext cx="2895600" cy="358775"/>
          </a:xfrm>
        </p:spPr>
        <p:txBody>
          <a:bodyPr/>
          <a:p>
            <a:pPr lvl="0" fontAlgn="base"/>
            <a:endParaRPr lang="zh-CN" strike="noStrike" noProof="1"/>
          </a:p>
        </p:txBody>
      </p:sp>
      <p:sp>
        <p:nvSpPr>
          <p:cNvPr id="7" name="灯片编号占位符 6"/>
          <p:cNvSpPr>
            <a:spLocks noGrp="1"/>
          </p:cNvSpPr>
          <p:nvPr>
            <p:ph type="sldNum" sz="quarter" idx="12"/>
          </p:nvPr>
        </p:nvSpPr>
        <p:spPr>
          <a:xfrm>
            <a:off x="6553200" y="4684713"/>
            <a:ext cx="2133600" cy="358775"/>
          </a:xfrm>
        </p:spPr>
        <p:txBody>
          <a:bodyPr/>
          <a:p>
            <a:pPr lvl="0" fontAlgn="base"/>
            <a:fld id="{9A0DB2DC-4C9A-4742-B13C-FB6460FD3503}" type="slidenum">
              <a:rPr lang="zh-CN" sz="1170"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907"/>
            <a:ext cx="7886700" cy="994402"/>
          </a:xfrm>
        </p:spPr>
        <p:txBody>
          <a:bodyPr/>
          <a:lstStyle/>
          <a:p>
            <a:pPr fontAlgn="base"/>
            <a:r>
              <a:rPr lang="zh-CN" altLang="en-US" sz="3670"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9841" y="1261163"/>
            <a:ext cx="3868340" cy="618077"/>
          </a:xfrm>
        </p:spPr>
        <p:txBody>
          <a:bodyPr anchor="b"/>
          <a:lstStyle>
            <a:lvl1pPr marL="0" indent="0">
              <a:buNone/>
              <a:defRPr sz="1350" b="1"/>
            </a:lvl1pPr>
            <a:lvl2pPr marL="257175" indent="0">
              <a:buNone/>
              <a:defRPr sz="1125" b="1"/>
            </a:lvl2pPr>
            <a:lvl3pPr marL="514350" indent="0">
              <a:buNone/>
              <a:defRPr sz="1010" b="1"/>
            </a:lvl3pPr>
            <a:lvl4pPr marL="771525" indent="0">
              <a:buNone/>
              <a:defRPr sz="900" b="1"/>
            </a:lvl4pPr>
            <a:lvl5pPr marL="1029335" indent="0">
              <a:buNone/>
              <a:defRPr sz="900" b="1"/>
            </a:lvl5pPr>
            <a:lvl6pPr marL="1285875" indent="0">
              <a:buNone/>
              <a:defRPr sz="900" b="1"/>
            </a:lvl6pPr>
            <a:lvl7pPr marL="1543685" indent="0">
              <a:buNone/>
              <a:defRPr sz="900" b="1"/>
            </a:lvl7pPr>
            <a:lvl8pPr marL="1800860" indent="0">
              <a:buNone/>
              <a:defRPr sz="900" b="1"/>
            </a:lvl8pPr>
            <a:lvl9pPr marL="2057400" indent="0">
              <a:buNone/>
              <a:defRPr sz="900" b="1"/>
            </a:lvl9pPr>
          </a:lstStyle>
          <a:p>
            <a:pPr lvl="0" fontAlgn="base"/>
            <a:r>
              <a:rPr lang="zh-CN" altLang="en-US" sz="1350"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29841" y="1879240"/>
            <a:ext cx="3868340" cy="2764079"/>
          </a:xfrm>
        </p:spPr>
        <p:txBody>
          <a:bodyPr/>
          <a:lstStyle/>
          <a:p>
            <a:pPr lvl="0" fontAlgn="base"/>
            <a:r>
              <a:rPr lang="zh-CN" altLang="en-US" sz="2670" strike="noStrike" noProof="1" smtClean="0"/>
              <a:t>单击此处编辑母版文本样式</a:t>
            </a:r>
            <a:endParaRPr lang="zh-CN" altLang="en-US" strike="noStrike" noProof="1" smtClean="0"/>
          </a:p>
          <a:p>
            <a:pPr lvl="1" fontAlgn="base"/>
            <a:r>
              <a:rPr lang="zh-CN" altLang="en-US" sz="2335"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z="1670" strike="noStrike" noProof="1" smtClean="0"/>
              <a:t>第四级</a:t>
            </a:r>
            <a:endParaRPr lang="zh-CN" altLang="en-US" strike="noStrike" noProof="1" smtClean="0"/>
          </a:p>
          <a:p>
            <a:pPr lvl="4" fontAlgn="base"/>
            <a:r>
              <a:rPr lang="zh-CN" altLang="en-US" sz="1670" strike="noStrike" noProof="1" smtClean="0"/>
              <a:t>第五级</a:t>
            </a:r>
            <a:endParaRPr lang="zh-CN" altLang="en-US" strike="noStrike" noProof="1"/>
          </a:p>
        </p:txBody>
      </p:sp>
      <p:sp>
        <p:nvSpPr>
          <p:cNvPr id="5" name="文本占位符 4"/>
          <p:cNvSpPr>
            <a:spLocks noGrp="1"/>
          </p:cNvSpPr>
          <p:nvPr>
            <p:ph type="body" sz="quarter" idx="3"/>
          </p:nvPr>
        </p:nvSpPr>
        <p:spPr>
          <a:xfrm>
            <a:off x="4629150" y="1261163"/>
            <a:ext cx="3887391" cy="618077"/>
          </a:xfrm>
        </p:spPr>
        <p:txBody>
          <a:bodyPr anchor="b"/>
          <a:lstStyle>
            <a:lvl1pPr marL="0" indent="0">
              <a:buNone/>
              <a:defRPr sz="1350" b="1"/>
            </a:lvl1pPr>
            <a:lvl2pPr marL="257175" indent="0">
              <a:buNone/>
              <a:defRPr sz="1125" b="1"/>
            </a:lvl2pPr>
            <a:lvl3pPr marL="514350" indent="0">
              <a:buNone/>
              <a:defRPr sz="1010" b="1"/>
            </a:lvl3pPr>
            <a:lvl4pPr marL="771525" indent="0">
              <a:buNone/>
              <a:defRPr sz="900" b="1"/>
            </a:lvl4pPr>
            <a:lvl5pPr marL="1029335" indent="0">
              <a:buNone/>
              <a:defRPr sz="900" b="1"/>
            </a:lvl5pPr>
            <a:lvl6pPr marL="1285875" indent="0">
              <a:buNone/>
              <a:defRPr sz="900" b="1"/>
            </a:lvl6pPr>
            <a:lvl7pPr marL="1543685" indent="0">
              <a:buNone/>
              <a:defRPr sz="900" b="1"/>
            </a:lvl7pPr>
            <a:lvl8pPr marL="1800860" indent="0">
              <a:buNone/>
              <a:defRPr sz="900" b="1"/>
            </a:lvl8pPr>
            <a:lvl9pPr marL="2057400" indent="0">
              <a:buNone/>
              <a:defRPr sz="900" b="1"/>
            </a:lvl9pPr>
          </a:lstStyle>
          <a:p>
            <a:pPr lvl="0" fontAlgn="base"/>
            <a:r>
              <a:rPr lang="zh-CN" altLang="en-US" sz="1350"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29150" y="1879240"/>
            <a:ext cx="3887391" cy="2764079"/>
          </a:xfrm>
        </p:spPr>
        <p:txBody>
          <a:bodyPr/>
          <a:lstStyle/>
          <a:p>
            <a:pPr lvl="0" fontAlgn="base"/>
            <a:r>
              <a:rPr lang="zh-CN" altLang="en-US" sz="2670" strike="noStrike" noProof="1" smtClean="0"/>
              <a:t>单击此处编辑母版文本样式</a:t>
            </a:r>
            <a:endParaRPr lang="zh-CN" altLang="en-US" strike="noStrike" noProof="1" smtClean="0"/>
          </a:p>
          <a:p>
            <a:pPr lvl="1" fontAlgn="base"/>
            <a:r>
              <a:rPr lang="zh-CN" altLang="en-US" sz="2335"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z="1670" strike="noStrike" noProof="1" smtClean="0"/>
              <a:t>第四级</a:t>
            </a:r>
            <a:endParaRPr lang="zh-CN" altLang="en-US" strike="noStrike" noProof="1" smtClean="0"/>
          </a:p>
          <a:p>
            <a:pPr lvl="4" fontAlgn="base"/>
            <a:r>
              <a:rPr lang="zh-CN" altLang="en-US" sz="1670" strike="noStrike" noProof="1" smtClean="0"/>
              <a:t>第五级</a:t>
            </a:r>
            <a:endParaRPr lang="zh-CN" altLang="en-US" strike="noStrike" noProof="1"/>
          </a:p>
        </p:txBody>
      </p:sp>
      <p:sp>
        <p:nvSpPr>
          <p:cNvPr id="7" name="日期占位符 6"/>
          <p:cNvSpPr>
            <a:spLocks noGrp="1"/>
          </p:cNvSpPr>
          <p:nvPr>
            <p:ph type="dt" sz="half" idx="10"/>
          </p:nvPr>
        </p:nvSpPr>
        <p:spPr>
          <a:xfrm>
            <a:off x="457200" y="4684713"/>
            <a:ext cx="2133600" cy="358775"/>
          </a:xfrm>
        </p:spPr>
        <p:txBody>
          <a:bodyPr/>
          <a:p>
            <a:pPr lvl="0" fontAlgn="base"/>
            <a:endParaRPr lang="zh-CN" altLang="en-US" strike="noStrike" noProof="1"/>
          </a:p>
        </p:txBody>
      </p:sp>
      <p:sp>
        <p:nvSpPr>
          <p:cNvPr id="8" name="页脚占位符 7"/>
          <p:cNvSpPr>
            <a:spLocks noGrp="1"/>
          </p:cNvSpPr>
          <p:nvPr>
            <p:ph type="ftr" sz="quarter" idx="11"/>
          </p:nvPr>
        </p:nvSpPr>
        <p:spPr>
          <a:xfrm>
            <a:off x="3124200" y="4684713"/>
            <a:ext cx="2895600" cy="358775"/>
          </a:xfrm>
        </p:spPr>
        <p:txBody>
          <a:bodyPr/>
          <a:p>
            <a:pPr lvl="0" fontAlgn="base"/>
            <a:endParaRPr lang="zh-CN" strike="noStrike" noProof="1"/>
          </a:p>
        </p:txBody>
      </p:sp>
      <p:sp>
        <p:nvSpPr>
          <p:cNvPr id="9" name="灯片编号占位符 8"/>
          <p:cNvSpPr>
            <a:spLocks noGrp="1"/>
          </p:cNvSpPr>
          <p:nvPr>
            <p:ph type="sldNum" sz="quarter" idx="12"/>
          </p:nvPr>
        </p:nvSpPr>
        <p:spPr>
          <a:xfrm>
            <a:off x="6553200" y="4684713"/>
            <a:ext cx="2133600" cy="358775"/>
          </a:xfrm>
        </p:spPr>
        <p:txBody>
          <a:bodyPr/>
          <a:p>
            <a:pPr lvl="0" fontAlgn="base"/>
            <a:fld id="{9A0DB2DC-4C9A-4742-B13C-FB6460FD3503}" type="slidenum">
              <a:rPr lang="zh-CN" sz="1170"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51130"/>
            <a:ext cx="8229600" cy="857250"/>
          </a:xfrm>
        </p:spPr>
        <p:txBody>
          <a:bodyPr/>
          <a:lstStyle/>
          <a:p>
            <a:pPr fontAlgn="base"/>
            <a:r>
              <a:rPr lang="zh-CN" altLang="en-US" sz="36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457200" y="4684713"/>
            <a:ext cx="2133600" cy="358775"/>
          </a:xfrm>
        </p:spPr>
        <p:txBody>
          <a:bodyPr/>
          <a:p>
            <a:pPr lvl="0" fontAlgn="base"/>
            <a:endParaRPr lang="zh-CN" altLang="en-US" strike="noStrike" noProof="1"/>
          </a:p>
        </p:txBody>
      </p:sp>
      <p:sp>
        <p:nvSpPr>
          <p:cNvPr id="4" name="页脚占位符 3"/>
          <p:cNvSpPr>
            <a:spLocks noGrp="1"/>
          </p:cNvSpPr>
          <p:nvPr>
            <p:ph type="ftr" sz="quarter" idx="11"/>
          </p:nvPr>
        </p:nvSpPr>
        <p:spPr>
          <a:xfrm>
            <a:off x="3124200" y="4684713"/>
            <a:ext cx="2895600" cy="358775"/>
          </a:xfrm>
        </p:spPr>
        <p:txBody>
          <a:bodyPr/>
          <a:p>
            <a:pPr lvl="0" fontAlgn="base"/>
            <a:endParaRPr lang="zh-CN" strike="noStrike" noProof="1"/>
          </a:p>
        </p:txBody>
      </p:sp>
      <p:sp>
        <p:nvSpPr>
          <p:cNvPr id="5" name="灯片编号占位符 4"/>
          <p:cNvSpPr>
            <a:spLocks noGrp="1"/>
          </p:cNvSpPr>
          <p:nvPr>
            <p:ph type="sldNum" sz="quarter" idx="12"/>
          </p:nvPr>
        </p:nvSpPr>
        <p:spPr>
          <a:xfrm>
            <a:off x="6553200" y="4684713"/>
            <a:ext cx="2133600" cy="358775"/>
          </a:xfrm>
        </p:spPr>
        <p:txBody>
          <a:bodyPr/>
          <a:p>
            <a:pPr lvl="0" fontAlgn="base"/>
            <a:fld id="{9A0DB2DC-4C9A-4742-B13C-FB6460FD3503}" type="slidenum">
              <a:rPr lang="zh-CN" sz="1170"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684713"/>
            <a:ext cx="2133600" cy="358775"/>
          </a:xfrm>
        </p:spPr>
        <p:txBody>
          <a:bodyPr/>
          <a:p>
            <a:pPr lvl="0" fontAlgn="base"/>
            <a:endParaRPr lang="zh-CN" altLang="en-US" strike="noStrike" noProof="1"/>
          </a:p>
        </p:txBody>
      </p:sp>
      <p:sp>
        <p:nvSpPr>
          <p:cNvPr id="3" name="页脚占位符 2"/>
          <p:cNvSpPr>
            <a:spLocks noGrp="1"/>
          </p:cNvSpPr>
          <p:nvPr>
            <p:ph type="ftr" sz="quarter" idx="11"/>
          </p:nvPr>
        </p:nvSpPr>
        <p:spPr>
          <a:xfrm>
            <a:off x="3124200" y="4684713"/>
            <a:ext cx="2895600" cy="358775"/>
          </a:xfrm>
        </p:spPr>
        <p:txBody>
          <a:bodyPr/>
          <a:p>
            <a:pPr lvl="0" fontAlgn="base"/>
            <a:endParaRPr lang="zh-CN" strike="noStrike" noProof="1"/>
          </a:p>
        </p:txBody>
      </p:sp>
      <p:sp>
        <p:nvSpPr>
          <p:cNvPr id="4" name="灯片编号占位符 3"/>
          <p:cNvSpPr>
            <a:spLocks noGrp="1"/>
          </p:cNvSpPr>
          <p:nvPr>
            <p:ph type="sldNum" sz="quarter" idx="12"/>
          </p:nvPr>
        </p:nvSpPr>
        <p:spPr>
          <a:xfrm>
            <a:off x="6553200" y="4684713"/>
            <a:ext cx="2133600" cy="358775"/>
          </a:xfrm>
        </p:spPr>
        <p:txBody>
          <a:bodyPr/>
          <a:p>
            <a:pPr lvl="0" fontAlgn="base"/>
            <a:fld id="{9A0DB2DC-4C9A-4742-B13C-FB6460FD3503}" type="slidenum">
              <a:rPr lang="zh-CN" sz="1170"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79"/>
            <a:ext cx="2949178" cy="1200427"/>
          </a:xfrm>
        </p:spPr>
        <p:txBody>
          <a:bodyPr anchor="b"/>
          <a:lstStyle>
            <a:lvl1pPr>
              <a:defRPr sz="18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740740"/>
            <a:ext cx="4629150" cy="365606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fontAlgn="base"/>
            <a:r>
              <a:rPr lang="zh-CN" altLang="en-US" strike="noStrike" noProof="1" smtClean="0"/>
              <a:t>单击此处编辑母版文本样式</a:t>
            </a:r>
            <a:endParaRPr lang="zh-CN" altLang="en-US" strike="noStrike" noProof="1" smtClean="0"/>
          </a:p>
          <a:p>
            <a:pPr lvl="1" fontAlgn="base"/>
            <a:r>
              <a:rPr lang="zh-CN" altLang="en-US" sz="1750" strike="noStrike" noProof="1" smtClean="0"/>
              <a:t>第二级</a:t>
            </a:r>
            <a:endParaRPr lang="zh-CN" altLang="en-US" strike="noStrike" noProof="1" smtClean="0"/>
          </a:p>
          <a:p>
            <a:pPr lvl="2" fontAlgn="base"/>
            <a:r>
              <a:rPr lang="zh-CN" altLang="en-US" sz="1350" strike="noStrike" noProof="1" smtClean="0"/>
              <a:t>第三级</a:t>
            </a:r>
            <a:endParaRPr lang="zh-CN" altLang="en-US" strike="noStrike" noProof="1" smtClean="0"/>
          </a:p>
          <a:p>
            <a:pPr lvl="3" fontAlgn="base"/>
            <a:r>
              <a:rPr lang="zh-CN" altLang="en-US" sz="1250" strike="noStrike" noProof="1" smtClean="0"/>
              <a:t>第四级</a:t>
            </a:r>
            <a:endParaRPr lang="zh-CN" altLang="en-US" strike="noStrike" noProof="1" smtClean="0"/>
          </a:p>
          <a:p>
            <a:pPr lvl="4" fontAlgn="base"/>
            <a:r>
              <a:rPr lang="zh-CN" altLang="en-US" sz="1250" strike="noStrike" noProof="1" smtClean="0"/>
              <a:t>第五级</a:t>
            </a:r>
            <a:endParaRPr lang="zh-CN" altLang="en-US" strike="noStrike" noProof="1"/>
          </a:p>
        </p:txBody>
      </p:sp>
      <p:sp>
        <p:nvSpPr>
          <p:cNvPr id="4" name="文本占位符 3"/>
          <p:cNvSpPr>
            <a:spLocks noGrp="1"/>
          </p:cNvSpPr>
          <p:nvPr>
            <p:ph type="body" sz="half" idx="2"/>
          </p:nvPr>
        </p:nvSpPr>
        <p:spPr>
          <a:xfrm>
            <a:off x="629841" y="1543406"/>
            <a:ext cx="2949178" cy="2859351"/>
          </a:xfrm>
        </p:spPr>
        <p:txBody>
          <a:bodyPr/>
          <a:lstStyle>
            <a:lvl1pPr marL="0" indent="0">
              <a:buNone/>
              <a:defRPr sz="900"/>
            </a:lvl1pPr>
            <a:lvl2pPr marL="257175" indent="0">
              <a:buNone/>
              <a:defRPr sz="785"/>
            </a:lvl2pPr>
            <a:lvl3pPr marL="514350" indent="0">
              <a:buNone/>
              <a:defRPr sz="675"/>
            </a:lvl3pPr>
            <a:lvl4pPr marL="771525" indent="0">
              <a:buNone/>
              <a:defRPr sz="560"/>
            </a:lvl4pPr>
            <a:lvl5pPr marL="1029335" indent="0">
              <a:buNone/>
              <a:defRPr sz="560"/>
            </a:lvl5pPr>
            <a:lvl6pPr marL="1285875" indent="0">
              <a:buNone/>
              <a:defRPr sz="560"/>
            </a:lvl6pPr>
            <a:lvl7pPr marL="1543685" indent="0">
              <a:buNone/>
              <a:defRPr sz="560"/>
            </a:lvl7pPr>
            <a:lvl8pPr marL="1800860" indent="0">
              <a:buNone/>
              <a:defRPr sz="560"/>
            </a:lvl8pPr>
            <a:lvl9pPr marL="2057400" indent="0">
              <a:buNone/>
              <a:defRPr sz="56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457200" y="4684713"/>
            <a:ext cx="2133600" cy="358775"/>
          </a:xfrm>
        </p:spPr>
        <p:txBody>
          <a:bodyPr/>
          <a:p>
            <a:pPr lvl="0" fontAlgn="base"/>
            <a:endParaRPr lang="zh-CN" altLang="en-US" strike="noStrike" noProof="1"/>
          </a:p>
        </p:txBody>
      </p:sp>
      <p:sp>
        <p:nvSpPr>
          <p:cNvPr id="6" name="页脚占位符 5"/>
          <p:cNvSpPr>
            <a:spLocks noGrp="1"/>
          </p:cNvSpPr>
          <p:nvPr>
            <p:ph type="ftr" sz="quarter" idx="11"/>
          </p:nvPr>
        </p:nvSpPr>
        <p:spPr>
          <a:xfrm>
            <a:off x="3124200" y="4684713"/>
            <a:ext cx="2895600" cy="358775"/>
          </a:xfrm>
        </p:spPr>
        <p:txBody>
          <a:bodyPr/>
          <a:p>
            <a:pPr lvl="0" fontAlgn="base"/>
            <a:endParaRPr lang="zh-CN" strike="noStrike" noProof="1"/>
          </a:p>
        </p:txBody>
      </p:sp>
      <p:sp>
        <p:nvSpPr>
          <p:cNvPr id="7" name="灯片编号占位符 6"/>
          <p:cNvSpPr>
            <a:spLocks noGrp="1"/>
          </p:cNvSpPr>
          <p:nvPr>
            <p:ph type="sldNum" sz="quarter" idx="12"/>
          </p:nvPr>
        </p:nvSpPr>
        <p:spPr>
          <a:xfrm>
            <a:off x="6553200" y="4684713"/>
            <a:ext cx="2133600" cy="358775"/>
          </a:xfrm>
        </p:spPr>
        <p:txBody>
          <a:bodyPr/>
          <a:p>
            <a:pPr lvl="0" fontAlgn="base"/>
            <a:fld id="{9A0DB2DC-4C9A-4742-B13C-FB6460FD3503}" type="slidenum">
              <a:rPr lang="zh-CN" sz="1170"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79"/>
            <a:ext cx="2949178" cy="1200427"/>
          </a:xfrm>
        </p:spPr>
        <p:txBody>
          <a:bodyPr anchor="b"/>
          <a:lstStyle>
            <a:lvl1pPr>
              <a:defRPr sz="18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740740"/>
            <a:ext cx="4629150" cy="3656063"/>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9335" indent="0">
              <a:buNone/>
              <a:defRPr sz="1125"/>
            </a:lvl5pPr>
            <a:lvl6pPr marL="1285875" indent="0">
              <a:buNone/>
              <a:defRPr sz="1125"/>
            </a:lvl6pPr>
            <a:lvl7pPr marL="1543685" indent="0">
              <a:buNone/>
              <a:defRPr sz="1125"/>
            </a:lvl7pPr>
            <a:lvl8pPr marL="1800860" indent="0">
              <a:buNone/>
              <a:defRPr sz="1125"/>
            </a:lvl8pPr>
            <a:lvl9pPr marL="2057400" indent="0">
              <a:buNone/>
              <a:defRPr sz="1125"/>
            </a:lvl9pPr>
          </a:lstStyle>
          <a:p>
            <a:pPr fontAlgn="base"/>
            <a:endParaRPr lang="zh-CN" altLang="en-US" strike="noStrike" noProof="1"/>
          </a:p>
        </p:txBody>
      </p:sp>
      <p:sp>
        <p:nvSpPr>
          <p:cNvPr id="4" name="文本占位符 3"/>
          <p:cNvSpPr>
            <a:spLocks noGrp="1"/>
          </p:cNvSpPr>
          <p:nvPr>
            <p:ph type="body" sz="half" idx="2"/>
          </p:nvPr>
        </p:nvSpPr>
        <p:spPr>
          <a:xfrm>
            <a:off x="629841" y="1543406"/>
            <a:ext cx="2949178" cy="2859351"/>
          </a:xfrm>
        </p:spPr>
        <p:txBody>
          <a:bodyPr/>
          <a:lstStyle>
            <a:lvl1pPr marL="0" indent="0">
              <a:buNone/>
              <a:defRPr sz="900"/>
            </a:lvl1pPr>
            <a:lvl2pPr marL="257175" indent="0">
              <a:buNone/>
              <a:defRPr sz="785"/>
            </a:lvl2pPr>
            <a:lvl3pPr marL="514350" indent="0">
              <a:buNone/>
              <a:defRPr sz="675"/>
            </a:lvl3pPr>
            <a:lvl4pPr marL="771525" indent="0">
              <a:buNone/>
              <a:defRPr sz="560"/>
            </a:lvl4pPr>
            <a:lvl5pPr marL="1029335" indent="0">
              <a:buNone/>
              <a:defRPr sz="560"/>
            </a:lvl5pPr>
            <a:lvl6pPr marL="1285875" indent="0">
              <a:buNone/>
              <a:defRPr sz="560"/>
            </a:lvl6pPr>
            <a:lvl7pPr marL="1543685" indent="0">
              <a:buNone/>
              <a:defRPr sz="560"/>
            </a:lvl7pPr>
            <a:lvl8pPr marL="1800860" indent="0">
              <a:buNone/>
              <a:defRPr sz="560"/>
            </a:lvl8pPr>
            <a:lvl9pPr marL="2057400" indent="0">
              <a:buNone/>
              <a:defRPr sz="56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457200" y="4684713"/>
            <a:ext cx="2133600" cy="358775"/>
          </a:xfrm>
        </p:spPr>
        <p:txBody>
          <a:bodyPr/>
          <a:p>
            <a:pPr lvl="0" fontAlgn="base"/>
            <a:endParaRPr lang="zh-CN" altLang="en-US" strike="noStrike" noProof="1"/>
          </a:p>
        </p:txBody>
      </p:sp>
      <p:sp>
        <p:nvSpPr>
          <p:cNvPr id="6" name="页脚占位符 5"/>
          <p:cNvSpPr>
            <a:spLocks noGrp="1"/>
          </p:cNvSpPr>
          <p:nvPr>
            <p:ph type="ftr" sz="quarter" idx="11"/>
          </p:nvPr>
        </p:nvSpPr>
        <p:spPr>
          <a:xfrm>
            <a:off x="3124200" y="4684713"/>
            <a:ext cx="2895600" cy="358775"/>
          </a:xfrm>
        </p:spPr>
        <p:txBody>
          <a:bodyPr/>
          <a:p>
            <a:pPr lvl="0" fontAlgn="base"/>
            <a:endParaRPr lang="zh-CN" strike="noStrike" noProof="1"/>
          </a:p>
        </p:txBody>
      </p:sp>
      <p:sp>
        <p:nvSpPr>
          <p:cNvPr id="7" name="灯片编号占位符 6"/>
          <p:cNvSpPr>
            <a:spLocks noGrp="1"/>
          </p:cNvSpPr>
          <p:nvPr>
            <p:ph type="sldNum" sz="quarter" idx="12"/>
          </p:nvPr>
        </p:nvSpPr>
        <p:spPr>
          <a:xfrm>
            <a:off x="6553200" y="4684713"/>
            <a:ext cx="2133600" cy="358775"/>
          </a:xfrm>
        </p:spPr>
        <p:txBody>
          <a:bodyPr/>
          <a:p>
            <a:pPr lvl="0" fontAlgn="base"/>
            <a:fld id="{9A0DB2DC-4C9A-4742-B13C-FB6460FD3503}" type="slidenum">
              <a:rPr lang="zh-CN" sz="1170"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hf sldNum="0" hdr="0" ftr="0" dt="0"/>
  <p:txStyles>
    <p:titleStyle>
      <a:lvl1pPr marL="0" lvl="0" indent="0" algn="ctr" defTabSz="685800" eaLnBrk="1" fontAlgn="base" latinLnBrk="0" hangingPunct="1">
        <a:spcBef>
          <a:spcPct val="0"/>
        </a:spcBef>
        <a:spcAft>
          <a:spcPct val="0"/>
        </a:spcAft>
        <a:buClr>
          <a:srgbClr val="000000"/>
        </a:buClr>
        <a:buNone/>
        <a:defRPr sz="3300" b="0" i="0" u="none" kern="1200" baseline="0">
          <a:solidFill>
            <a:schemeClr val="tx2"/>
          </a:solidFill>
          <a:latin typeface="+mj-lt"/>
          <a:ea typeface="+mj-ea"/>
          <a:cs typeface="+mj-cs"/>
        </a:defRPr>
      </a:lvl1pPr>
    </p:titleStyle>
    <p:bodyStyle>
      <a:lvl1pPr marL="257175" lvl="0" indent="-257175" algn="l" defTabSz="685800" eaLnBrk="1" fontAlgn="base" latinLnBrk="0" hangingPunct="1">
        <a:spcBef>
          <a:spcPts val="70"/>
        </a:spcBef>
        <a:spcAft>
          <a:spcPct val="0"/>
        </a:spcAft>
        <a:buChar char="•"/>
        <a:defRPr sz="2400" b="0" i="0" u="none" kern="1200" baseline="0">
          <a:solidFill>
            <a:schemeClr val="tx1"/>
          </a:solidFill>
          <a:latin typeface="+mn-lt"/>
          <a:ea typeface="+mn-ea"/>
          <a:cs typeface="+mn-cs"/>
        </a:defRPr>
      </a:lvl1pPr>
      <a:lvl2pPr marL="557530" lvl="1" indent="-213995" algn="l" defTabSz="685800" eaLnBrk="1" fontAlgn="base" latinLnBrk="0" hangingPunct="1">
        <a:spcBef>
          <a:spcPts val="70"/>
        </a:spcBef>
        <a:spcAft>
          <a:spcPct val="0"/>
        </a:spcAft>
        <a:buChar char="–"/>
        <a:defRPr sz="2100" b="0" i="0" u="none" kern="1200" baseline="0">
          <a:solidFill>
            <a:schemeClr val="tx1"/>
          </a:solidFill>
          <a:latin typeface="+mn-lt"/>
          <a:ea typeface="+mn-ea"/>
          <a:cs typeface="+mn-cs"/>
        </a:defRPr>
      </a:lvl2pPr>
      <a:lvl3pPr marL="857250" lvl="2" indent="-171450" algn="l" defTabSz="685800" eaLnBrk="1" fontAlgn="base" latinLnBrk="0" hangingPunct="1">
        <a:spcBef>
          <a:spcPts val="70"/>
        </a:spcBef>
        <a:spcAft>
          <a:spcPct val="0"/>
        </a:spcAft>
        <a:buChar char="•"/>
        <a:defRPr sz="1800" b="0" i="0" u="none" kern="1200" baseline="0">
          <a:solidFill>
            <a:schemeClr val="tx1"/>
          </a:solidFill>
          <a:latin typeface="+mn-lt"/>
          <a:ea typeface="+mn-ea"/>
          <a:cs typeface="+mn-cs"/>
        </a:defRPr>
      </a:lvl3pPr>
      <a:lvl4pPr marL="1200150" lvl="3" indent="-171450" algn="l" defTabSz="685800" eaLnBrk="1" fontAlgn="base" latinLnBrk="0" hangingPunct="1">
        <a:spcBef>
          <a:spcPts val="70"/>
        </a:spcBef>
        <a:spcAft>
          <a:spcPct val="0"/>
        </a:spcAft>
        <a:buChar char="–"/>
        <a:defRPr sz="1500" b="0" i="0" u="none" kern="1200" baseline="0">
          <a:solidFill>
            <a:schemeClr val="tx1"/>
          </a:solidFill>
          <a:latin typeface="+mn-lt"/>
          <a:ea typeface="+mn-ea"/>
          <a:cs typeface="+mn-cs"/>
        </a:defRPr>
      </a:lvl4pPr>
      <a:lvl5pPr marL="1543685" lvl="4" indent="-171450" algn="l" defTabSz="685800" eaLnBrk="1" fontAlgn="base" latinLnBrk="0" hangingPunct="1">
        <a:spcBef>
          <a:spcPts val="70"/>
        </a:spcBef>
        <a:spcAft>
          <a:spcPct val="0"/>
        </a:spcAft>
        <a:buChar char="»"/>
        <a:defRPr sz="1500" b="0" i="0" u="none" kern="1200" baseline="0">
          <a:solidFill>
            <a:schemeClr val="tx1"/>
          </a:solidFill>
          <a:latin typeface="+mn-lt"/>
          <a:ea typeface="+mn-ea"/>
          <a:cs typeface="+mn-cs"/>
        </a:defRPr>
      </a:lvl5pPr>
      <a:lvl6pPr marL="1886585" lvl="5" indent="-171450" algn="l" defTabSz="685800" eaLnBrk="1" fontAlgn="base" latinLnBrk="0" hangingPunct="1">
        <a:spcBef>
          <a:spcPts val="70"/>
        </a:spcBef>
        <a:spcAft>
          <a:spcPct val="0"/>
        </a:spcAft>
        <a:buChar char="»"/>
        <a:defRPr sz="1500" b="0" i="0" u="none" kern="1200" baseline="0">
          <a:solidFill>
            <a:schemeClr val="tx1"/>
          </a:solidFill>
          <a:latin typeface="+mn-lt"/>
          <a:ea typeface="+mn-ea"/>
          <a:cs typeface="+mn-cs"/>
        </a:defRPr>
      </a:lvl6pPr>
      <a:lvl7pPr marL="2229485" lvl="6" indent="-171450" algn="l" defTabSz="685800" eaLnBrk="1" fontAlgn="base" latinLnBrk="0" hangingPunct="1">
        <a:spcBef>
          <a:spcPts val="70"/>
        </a:spcBef>
        <a:spcAft>
          <a:spcPct val="0"/>
        </a:spcAft>
        <a:buChar char="»"/>
        <a:defRPr sz="1500" b="0" i="0" u="none" kern="1200" baseline="0">
          <a:solidFill>
            <a:schemeClr val="tx1"/>
          </a:solidFill>
          <a:latin typeface="+mn-lt"/>
          <a:ea typeface="+mn-ea"/>
          <a:cs typeface="+mn-cs"/>
        </a:defRPr>
      </a:lvl7pPr>
      <a:lvl8pPr marL="2572385" lvl="7" indent="-171450" algn="l" defTabSz="685800" eaLnBrk="1" fontAlgn="base" latinLnBrk="0" hangingPunct="1">
        <a:spcBef>
          <a:spcPts val="70"/>
        </a:spcBef>
        <a:spcAft>
          <a:spcPct val="0"/>
        </a:spcAft>
        <a:buChar char="»"/>
        <a:defRPr sz="1500" b="0" i="0" u="none" kern="1200" baseline="0">
          <a:solidFill>
            <a:schemeClr val="tx1"/>
          </a:solidFill>
          <a:latin typeface="+mn-lt"/>
          <a:ea typeface="+mn-ea"/>
          <a:cs typeface="+mn-cs"/>
        </a:defRPr>
      </a:lvl8pPr>
      <a:lvl9pPr marL="2915285" lvl="8" indent="-171450" algn="l" defTabSz="685800" eaLnBrk="1" fontAlgn="base" latinLnBrk="0" hangingPunct="1">
        <a:spcBef>
          <a:spcPts val="70"/>
        </a:spcBef>
        <a:spcAft>
          <a:spcPct val="0"/>
        </a:spcAft>
        <a:buChar char="»"/>
        <a:defRPr sz="1500" b="0" i="0" u="none" kern="1200" baseline="0">
          <a:solidFill>
            <a:schemeClr val="tx1"/>
          </a:solidFill>
          <a:latin typeface="+mn-lt"/>
          <a:ea typeface="+mn-ea"/>
          <a:cs typeface="+mn-cs"/>
        </a:defRPr>
      </a:lvl9pPr>
    </p:bodyStyle>
    <p:otherStyle>
      <a:lvl1pPr marL="0" lvl="0"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1pPr>
      <a:lvl2pPr marL="343535" lvl="1"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2pPr>
      <a:lvl3pPr marL="685800" lvl="2"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3pPr>
      <a:lvl4pPr marL="1029335" lvl="3"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4pPr>
      <a:lvl5pPr marL="1371600" lvl="4"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5pPr>
      <a:lvl6pPr marL="1715135" lvl="5"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6pPr>
      <a:lvl7pPr marL="2057400" lvl="6"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7pPr>
      <a:lvl8pPr marL="2400935" lvl="7"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8pPr>
      <a:lvl9pPr marL="2743835" lvl="8"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oleObject" Target="../embeddings/Workbook1.xls"/></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39"/>
          <p:cNvSpPr txBox="1"/>
          <p:nvPr/>
        </p:nvSpPr>
        <p:spPr>
          <a:xfrm>
            <a:off x="-461327" y="2166620"/>
            <a:ext cx="9140825" cy="645160"/>
          </a:xfrm>
          <a:prstGeom prst="rect">
            <a:avLst/>
          </a:prstGeom>
          <a:noFill/>
          <a:ln w="9525">
            <a:noFill/>
          </a:ln>
        </p:spPr>
        <p:txBody>
          <a:bodyPr wrap="square" anchor="t">
            <a:spAutoFit/>
          </a:bodyPr>
          <a:p>
            <a:pPr algn="ctr"/>
            <a:r>
              <a:rPr lang="zh-CN" altLang="en-US" sz="3600" b="1" dirty="0">
                <a:solidFill>
                  <a:schemeClr val="tx1"/>
                </a:solidFill>
                <a:latin typeface="微软雅黑" panose="020B0503020204020204" charset="-122"/>
                <a:ea typeface="微软雅黑" panose="020B0503020204020204" charset="-122"/>
              </a:rPr>
              <a:t>第</a:t>
            </a:r>
            <a:r>
              <a:rPr lang="en-US" altLang="zh-CN" sz="3600" b="1" dirty="0">
                <a:solidFill>
                  <a:schemeClr val="tx1"/>
                </a:solidFill>
                <a:latin typeface="微软雅黑" panose="020B0503020204020204" charset="-122"/>
                <a:ea typeface="微软雅黑" panose="020B0503020204020204" charset="-122"/>
              </a:rPr>
              <a:t>1</a:t>
            </a:r>
            <a:r>
              <a:rPr lang="zh-CN" altLang="en-US" sz="3600" b="1" dirty="0">
                <a:solidFill>
                  <a:schemeClr val="tx1"/>
                </a:solidFill>
                <a:latin typeface="微软雅黑" panose="020B0503020204020204" charset="-122"/>
                <a:ea typeface="微软雅黑" panose="020B0503020204020204" charset="-122"/>
              </a:rPr>
              <a:t>课时       扇形统计图</a:t>
            </a:r>
            <a:endParaRPr lang="zh-CN" altLang="en-US" sz="3600" b="1" dirty="0">
              <a:solidFill>
                <a:schemeClr val="tx1"/>
              </a:solidFill>
              <a:latin typeface="微软雅黑" panose="020B0503020204020204" charset="-122"/>
              <a:ea typeface="微软雅黑" panose="020B0503020204020204" charset="-122"/>
            </a:endParaRPr>
          </a:p>
        </p:txBody>
      </p:sp>
      <p:grpSp>
        <p:nvGrpSpPr>
          <p:cNvPr id="8195" name="组合 48"/>
          <p:cNvGrpSpPr/>
          <p:nvPr/>
        </p:nvGrpSpPr>
        <p:grpSpPr>
          <a:xfrm>
            <a:off x="2165033" y="891858"/>
            <a:ext cx="5634037" cy="768350"/>
            <a:chOff x="4003" y="1286"/>
            <a:chExt cx="8875" cy="1210"/>
          </a:xfrm>
        </p:grpSpPr>
        <p:sp>
          <p:nvSpPr>
            <p:cNvPr id="41" name="Rectangle 9"/>
            <p:cNvSpPr/>
            <p:nvPr/>
          </p:nvSpPr>
          <p:spPr>
            <a:xfrm>
              <a:off x="4252" y="1286"/>
              <a:ext cx="8626" cy="1210"/>
            </a:xfrm>
            <a:prstGeom prst="rect">
              <a:avLst/>
            </a:prstGeom>
            <a:noFill/>
            <a:ln w="9525">
              <a:noFill/>
              <a:miter/>
            </a:ln>
          </p:spPr>
          <p:txBody>
            <a:bodyPr wrap="square">
              <a:spAutoFit/>
            </a:bodyPr>
            <a:p>
              <a:pPr algn="ctr" fontAlgn="base"/>
              <a:r>
                <a:rPr lang="zh-CN" altLang="zh-CN" sz="4400" b="1" strike="noStrike" noProof="1"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rPr>
                <a:t>扇形统计图</a:t>
              </a:r>
              <a:endParaRPr lang="zh-CN" altLang="zh-CN" sz="4400" b="1" strike="noStrike" noProof="1"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endParaRPr>
            </a:p>
          </p:txBody>
        </p:sp>
        <p:sp>
          <p:nvSpPr>
            <p:cNvPr id="48" name="椭圆 47"/>
            <p:cNvSpPr/>
            <p:nvPr/>
          </p:nvSpPr>
          <p:spPr>
            <a:xfrm>
              <a:off x="4003" y="1324"/>
              <a:ext cx="1134" cy="1134"/>
            </a:xfrm>
            <a:prstGeom prst="ellipse">
              <a:avLst/>
            </a:prstGeom>
            <a:gradFill>
              <a:gsLst>
                <a:gs pos="33000">
                  <a:schemeClr val="bg2">
                    <a:lumMod val="20000"/>
                    <a:lumOff val="80000"/>
                  </a:schemeClr>
                </a:gs>
                <a:gs pos="100000">
                  <a:schemeClr val="bg2">
                    <a:lumMod val="40000"/>
                    <a:lumOff val="60000"/>
                  </a:schemeClr>
                </a:gs>
              </a:gsLst>
              <a:path path="circle">
                <a:fillToRect l="50000" t="50000" r="50000" b="50000"/>
              </a:path>
              <a:tileRect/>
            </a:gradFill>
            <a:ln>
              <a:noFill/>
            </a:ln>
            <a:effectLst>
              <a:innerShdw blurRad="114300">
                <a:schemeClr val="bg2">
                  <a:lumMod val="60000"/>
                  <a:lumOff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4400" b="1" strike="noStrike" noProof="1">
                  <a:solidFill>
                    <a:schemeClr val="tx1"/>
                  </a:solidFill>
                  <a:effectLst>
                    <a:outerShdw blurRad="38100" dist="38100" dir="2700000" algn="tl">
                      <a:srgbClr val="000000">
                        <a:alpha val="43137"/>
                      </a:srgbClr>
                    </a:outerShdw>
                  </a:effectLst>
                </a:rPr>
                <a:t>7</a:t>
              </a:r>
              <a:endParaRPr lang="en-US" altLang="zh-CN" sz="4400" b="1" strike="noStrike" noProof="1">
                <a:solidFill>
                  <a:schemeClr val="tx1"/>
                </a:solidFill>
                <a:effectLst>
                  <a:outerShdw blurRad="38100" dist="38100" dir="2700000" algn="tl">
                    <a:srgbClr val="000000">
                      <a:alpha val="43137"/>
                    </a:srgbClr>
                  </a:outerShdw>
                </a:effectLst>
              </a:endParaRPr>
            </a:p>
          </p:txBody>
        </p:sp>
      </p:grpSp>
      <p:sp>
        <p:nvSpPr>
          <p:cNvPr id="8198" name="Rectangle 7"/>
          <p:cNvSpPr/>
          <p:nvPr/>
        </p:nvSpPr>
        <p:spPr>
          <a:xfrm>
            <a:off x="-7937" y="4795838"/>
            <a:ext cx="9163050" cy="347662"/>
          </a:xfrm>
          <a:prstGeom prst="rect">
            <a:avLst/>
          </a:prstGeom>
          <a:gradFill rotWithShape="1">
            <a:gsLst>
              <a:gs pos="0">
                <a:srgbClr val="A87A3A">
                  <a:alpha val="100000"/>
                </a:srgbClr>
              </a:gs>
              <a:gs pos="19000">
                <a:srgbClr val="A8773C">
                  <a:alpha val="100000"/>
                </a:srgbClr>
              </a:gs>
              <a:gs pos="71001">
                <a:srgbClr val="835A2B">
                  <a:alpha val="100000"/>
                </a:srgbClr>
              </a:gs>
              <a:gs pos="100000">
                <a:srgbClr val="9C7339">
                  <a:alpha val="100000"/>
                </a:srgbClr>
              </a:gs>
            </a:gsLst>
            <a:lin ang="5400000"/>
            <a:tileRect/>
          </a:gradFill>
          <a:ln w="9525">
            <a:noFill/>
          </a:ln>
        </p:spPr>
        <p:txBody>
          <a:bodyPr wrap="square" lIns="91440" tIns="45720" rIns="91440" bIns="45720" anchor="t"/>
          <a:p>
            <a:endParaRPr lang="zh-CN" altLang="en-US" sz="100">
              <a:latin typeface="Arial" panose="020B0604020202020204" pitchFamily="34" charset="0"/>
              <a:ea typeface="宋体" panose="02010600030101010101" pitchFamily="2" charset="-122"/>
            </a:endParaRPr>
          </a:p>
        </p:txBody>
      </p:sp>
      <p:grpSp>
        <p:nvGrpSpPr>
          <p:cNvPr id="8199" name="组合 5"/>
          <p:cNvGrpSpPr/>
          <p:nvPr/>
        </p:nvGrpSpPr>
        <p:grpSpPr>
          <a:xfrm>
            <a:off x="12700" y="2963863"/>
            <a:ext cx="427038" cy="1833562"/>
            <a:chOff x="1082676" y="2309813"/>
            <a:chExt cx="566738" cy="2441576"/>
          </a:xfrm>
        </p:grpSpPr>
        <p:sp>
          <p:nvSpPr>
            <p:cNvPr id="8200" name="Freeform 12"/>
            <p:cNvSpPr/>
            <p:nvPr/>
          </p:nvSpPr>
          <p:spPr>
            <a:xfrm>
              <a:off x="1200151" y="2309813"/>
              <a:ext cx="449263" cy="2441575"/>
            </a:xfrm>
            <a:custGeom>
              <a:avLst/>
              <a:gdLst/>
              <a:ahLst/>
              <a:cxnLst>
                <a:cxn ang="0">
                  <a:pos x="231775" y="0"/>
                </a:cxn>
                <a:cxn ang="0">
                  <a:pos x="0" y="0"/>
                </a:cxn>
                <a:cxn ang="0">
                  <a:pos x="0" y="1493837"/>
                </a:cxn>
                <a:cxn ang="0">
                  <a:pos x="0" y="2062162"/>
                </a:cxn>
                <a:cxn ang="0">
                  <a:pos x="0" y="2441575"/>
                </a:cxn>
                <a:cxn ang="0">
                  <a:pos x="88900" y="2441575"/>
                </a:cxn>
                <a:cxn ang="0">
                  <a:pos x="231775" y="2441575"/>
                </a:cxn>
                <a:cxn ang="0">
                  <a:pos x="277812" y="2441575"/>
                </a:cxn>
                <a:cxn ang="0">
                  <a:pos x="355600" y="2441575"/>
                </a:cxn>
                <a:cxn ang="0">
                  <a:pos x="404812" y="2441575"/>
                </a:cxn>
                <a:cxn ang="0">
                  <a:pos x="449263" y="2441575"/>
                </a:cxn>
                <a:cxn ang="0">
                  <a:pos x="449263" y="2062162"/>
                </a:cxn>
                <a:cxn ang="0">
                  <a:pos x="449263" y="1493837"/>
                </a:cxn>
                <a:cxn ang="0">
                  <a:pos x="449263" y="0"/>
                </a:cxn>
                <a:cxn ang="0">
                  <a:pos x="231775" y="0"/>
                </a:cxn>
              </a:cxnLst>
              <a:pathLst>
                <a:path w="283" h="1538">
                  <a:moveTo>
                    <a:pt x="146" y="0"/>
                  </a:moveTo>
                  <a:lnTo>
                    <a:pt x="0" y="0"/>
                  </a:lnTo>
                  <a:lnTo>
                    <a:pt x="0" y="941"/>
                  </a:lnTo>
                  <a:lnTo>
                    <a:pt x="0" y="1299"/>
                  </a:lnTo>
                  <a:lnTo>
                    <a:pt x="0" y="1538"/>
                  </a:lnTo>
                  <a:lnTo>
                    <a:pt x="56" y="1538"/>
                  </a:lnTo>
                  <a:lnTo>
                    <a:pt x="146" y="1538"/>
                  </a:lnTo>
                  <a:lnTo>
                    <a:pt x="175" y="1538"/>
                  </a:lnTo>
                  <a:lnTo>
                    <a:pt x="224" y="1538"/>
                  </a:lnTo>
                  <a:lnTo>
                    <a:pt x="255" y="1538"/>
                  </a:lnTo>
                  <a:lnTo>
                    <a:pt x="283" y="1538"/>
                  </a:lnTo>
                  <a:lnTo>
                    <a:pt x="283" y="1299"/>
                  </a:lnTo>
                  <a:lnTo>
                    <a:pt x="283" y="941"/>
                  </a:lnTo>
                  <a:lnTo>
                    <a:pt x="283" y="0"/>
                  </a:lnTo>
                  <a:lnTo>
                    <a:pt x="146" y="0"/>
                  </a:lnTo>
                  <a:close/>
                </a:path>
              </a:pathLst>
            </a:custGeom>
            <a:solidFill>
              <a:srgbClr val="1F302B"/>
            </a:solidFill>
            <a:ln w="9525">
              <a:noFill/>
            </a:ln>
          </p:spPr>
          <p:txBody>
            <a:bodyPr/>
            <a:p>
              <a:endParaRPr lang="zh-CN" altLang="en-US"/>
            </a:p>
          </p:txBody>
        </p:sp>
        <p:sp>
          <p:nvSpPr>
            <p:cNvPr id="8201" name="Freeform 13"/>
            <p:cNvSpPr/>
            <p:nvPr/>
          </p:nvSpPr>
          <p:spPr>
            <a:xfrm>
              <a:off x="1200151" y="2309813"/>
              <a:ext cx="449263" cy="2441575"/>
            </a:xfrm>
            <a:custGeom>
              <a:avLst/>
              <a:gdLst/>
              <a:ahLst/>
              <a:cxnLst>
                <a:cxn ang="0">
                  <a:pos x="231775" y="0"/>
                </a:cxn>
                <a:cxn ang="0">
                  <a:pos x="0" y="0"/>
                </a:cxn>
                <a:cxn ang="0">
                  <a:pos x="0" y="1493837"/>
                </a:cxn>
                <a:cxn ang="0">
                  <a:pos x="0" y="2062162"/>
                </a:cxn>
                <a:cxn ang="0">
                  <a:pos x="0" y="2441575"/>
                </a:cxn>
                <a:cxn ang="0">
                  <a:pos x="88900" y="2441575"/>
                </a:cxn>
                <a:cxn ang="0">
                  <a:pos x="231775" y="2441575"/>
                </a:cxn>
                <a:cxn ang="0">
                  <a:pos x="277812" y="2441575"/>
                </a:cxn>
                <a:cxn ang="0">
                  <a:pos x="355600" y="2441575"/>
                </a:cxn>
                <a:cxn ang="0">
                  <a:pos x="404812" y="2441575"/>
                </a:cxn>
                <a:cxn ang="0">
                  <a:pos x="449263" y="2441575"/>
                </a:cxn>
                <a:cxn ang="0">
                  <a:pos x="449263" y="2062162"/>
                </a:cxn>
                <a:cxn ang="0">
                  <a:pos x="449263" y="1493837"/>
                </a:cxn>
                <a:cxn ang="0">
                  <a:pos x="449263" y="0"/>
                </a:cxn>
                <a:cxn ang="0">
                  <a:pos x="231775" y="0"/>
                </a:cxn>
              </a:cxnLst>
              <a:pathLst>
                <a:path w="283" h="1538">
                  <a:moveTo>
                    <a:pt x="146" y="0"/>
                  </a:moveTo>
                  <a:lnTo>
                    <a:pt x="0" y="0"/>
                  </a:lnTo>
                  <a:lnTo>
                    <a:pt x="0" y="941"/>
                  </a:lnTo>
                  <a:lnTo>
                    <a:pt x="0" y="1299"/>
                  </a:lnTo>
                  <a:lnTo>
                    <a:pt x="0" y="1538"/>
                  </a:lnTo>
                  <a:lnTo>
                    <a:pt x="56" y="1538"/>
                  </a:lnTo>
                  <a:lnTo>
                    <a:pt x="146" y="1538"/>
                  </a:lnTo>
                  <a:lnTo>
                    <a:pt x="175" y="1538"/>
                  </a:lnTo>
                  <a:lnTo>
                    <a:pt x="224" y="1538"/>
                  </a:lnTo>
                  <a:lnTo>
                    <a:pt x="255" y="1538"/>
                  </a:lnTo>
                  <a:lnTo>
                    <a:pt x="283" y="1538"/>
                  </a:lnTo>
                  <a:lnTo>
                    <a:pt x="283" y="1299"/>
                  </a:lnTo>
                  <a:lnTo>
                    <a:pt x="283" y="941"/>
                  </a:lnTo>
                  <a:lnTo>
                    <a:pt x="283" y="0"/>
                  </a:lnTo>
                  <a:lnTo>
                    <a:pt x="146" y="0"/>
                  </a:lnTo>
                </a:path>
              </a:pathLst>
            </a:custGeom>
            <a:noFill/>
            <a:ln w="9525">
              <a:noFill/>
            </a:ln>
          </p:spPr>
          <p:txBody>
            <a:bodyPr/>
            <a:p>
              <a:endParaRPr lang="zh-CN" altLang="en-US"/>
            </a:p>
          </p:txBody>
        </p:sp>
        <p:sp>
          <p:nvSpPr>
            <p:cNvPr id="8202" name="Rectangle 14"/>
            <p:cNvSpPr/>
            <p:nvPr/>
          </p:nvSpPr>
          <p:spPr>
            <a:xfrm>
              <a:off x="1082676" y="2309813"/>
              <a:ext cx="450850" cy="2441575"/>
            </a:xfrm>
            <a:prstGeom prst="rect">
              <a:avLst/>
            </a:prstGeom>
            <a:solidFill>
              <a:srgbClr val="29506D"/>
            </a:solidFill>
            <a:ln w="9525">
              <a:noFill/>
            </a:ln>
          </p:spPr>
          <p:txBody>
            <a:bodyPr wrap="square" lIns="91440" tIns="45720" rIns="91440" bIns="45720" anchor="t"/>
            <a:p>
              <a:endParaRPr lang="zh-CN" altLang="en-US" sz="100">
                <a:latin typeface="Arial" panose="020B0604020202020204" pitchFamily="34" charset="0"/>
                <a:ea typeface="宋体" panose="02010600030101010101" pitchFamily="2" charset="-122"/>
              </a:endParaRPr>
            </a:p>
          </p:txBody>
        </p:sp>
        <p:sp>
          <p:nvSpPr>
            <p:cNvPr id="8203" name="Rectangle 15"/>
            <p:cNvSpPr/>
            <p:nvPr/>
          </p:nvSpPr>
          <p:spPr>
            <a:xfrm>
              <a:off x="1082676" y="2309813"/>
              <a:ext cx="450850" cy="2441575"/>
            </a:xfrm>
            <a:prstGeom prst="rect">
              <a:avLst/>
            </a:prstGeom>
            <a:noFill/>
            <a:ln w="9525">
              <a:noFill/>
            </a:ln>
          </p:spPr>
          <p:txBody>
            <a:bodyPr wrap="square" lIns="91440" tIns="45720" rIns="91440" bIns="45720" anchor="t"/>
            <a:p>
              <a:endParaRPr lang="zh-CN" altLang="en-US" sz="100">
                <a:latin typeface="Arial" panose="020B0604020202020204" pitchFamily="34" charset="0"/>
                <a:ea typeface="宋体" panose="02010600030101010101" pitchFamily="2" charset="-122"/>
              </a:endParaRPr>
            </a:p>
          </p:txBody>
        </p:sp>
        <p:sp>
          <p:nvSpPr>
            <p:cNvPr id="8204" name="Rectangle 16"/>
            <p:cNvSpPr/>
            <p:nvPr/>
          </p:nvSpPr>
          <p:spPr>
            <a:xfrm>
              <a:off x="1082676" y="3803651"/>
              <a:ext cx="450850" cy="568325"/>
            </a:xfrm>
            <a:prstGeom prst="rect">
              <a:avLst/>
            </a:prstGeom>
            <a:solidFill>
              <a:srgbClr val="062439"/>
            </a:solidFill>
            <a:ln w="9525">
              <a:noFill/>
            </a:ln>
          </p:spPr>
          <p:txBody>
            <a:bodyPr wrap="square" lIns="91440" tIns="45720" rIns="91440" bIns="45720" anchor="t"/>
            <a:p>
              <a:endParaRPr lang="zh-CN" altLang="en-US" sz="100">
                <a:latin typeface="Arial" panose="020B0604020202020204" pitchFamily="34" charset="0"/>
                <a:ea typeface="宋体" panose="02010600030101010101" pitchFamily="2" charset="-122"/>
              </a:endParaRPr>
            </a:p>
          </p:txBody>
        </p:sp>
        <p:sp>
          <p:nvSpPr>
            <p:cNvPr id="8205" name="Rectangle 17"/>
            <p:cNvSpPr/>
            <p:nvPr/>
          </p:nvSpPr>
          <p:spPr>
            <a:xfrm>
              <a:off x="1082676" y="3803651"/>
              <a:ext cx="450850" cy="568325"/>
            </a:xfrm>
            <a:prstGeom prst="rect">
              <a:avLst/>
            </a:prstGeom>
            <a:noFill/>
            <a:ln w="9525">
              <a:noFill/>
            </a:ln>
          </p:spPr>
          <p:txBody>
            <a:bodyPr wrap="square" lIns="91440" tIns="45720" rIns="91440" bIns="45720" anchor="t"/>
            <a:p>
              <a:endParaRPr lang="zh-CN" altLang="en-US" sz="100">
                <a:latin typeface="Arial" panose="020B0604020202020204" pitchFamily="34" charset="0"/>
                <a:ea typeface="宋体" panose="02010600030101010101" pitchFamily="2" charset="-122"/>
              </a:endParaRPr>
            </a:p>
          </p:txBody>
        </p:sp>
        <p:sp>
          <p:nvSpPr>
            <p:cNvPr id="8206" name="Rectangle 18"/>
            <p:cNvSpPr/>
            <p:nvPr/>
          </p:nvSpPr>
          <p:spPr>
            <a:xfrm>
              <a:off x="1173163" y="4438651"/>
              <a:ext cx="266700" cy="312738"/>
            </a:xfrm>
            <a:prstGeom prst="rect">
              <a:avLst/>
            </a:prstGeom>
            <a:solidFill>
              <a:srgbClr val="062439"/>
            </a:solidFill>
            <a:ln w="9525">
              <a:noFill/>
            </a:ln>
          </p:spPr>
          <p:txBody>
            <a:bodyPr wrap="square" lIns="91440" tIns="45720" rIns="91440" bIns="45720" anchor="t"/>
            <a:p>
              <a:endParaRPr lang="zh-CN" altLang="en-US" sz="100">
                <a:latin typeface="Arial" panose="020B0604020202020204" pitchFamily="34" charset="0"/>
                <a:ea typeface="宋体" panose="02010600030101010101" pitchFamily="2" charset="-122"/>
              </a:endParaRPr>
            </a:p>
          </p:txBody>
        </p:sp>
        <p:sp>
          <p:nvSpPr>
            <p:cNvPr id="8207" name="Rectangle 19"/>
            <p:cNvSpPr/>
            <p:nvPr/>
          </p:nvSpPr>
          <p:spPr>
            <a:xfrm>
              <a:off x="1173163" y="4438651"/>
              <a:ext cx="266700" cy="312738"/>
            </a:xfrm>
            <a:prstGeom prst="rect">
              <a:avLst/>
            </a:prstGeom>
            <a:noFill/>
            <a:ln w="9525">
              <a:noFill/>
            </a:ln>
          </p:spPr>
          <p:txBody>
            <a:bodyPr wrap="square" lIns="91440" tIns="45720" rIns="91440" bIns="45720" anchor="t"/>
            <a:p>
              <a:endParaRPr lang="zh-CN" altLang="en-US" sz="100">
                <a:latin typeface="Arial" panose="020B0604020202020204" pitchFamily="34" charset="0"/>
                <a:ea typeface="宋体" panose="02010600030101010101" pitchFamily="2" charset="-122"/>
              </a:endParaRPr>
            </a:p>
          </p:txBody>
        </p:sp>
        <p:sp>
          <p:nvSpPr>
            <p:cNvPr id="8208" name="Oval 20"/>
            <p:cNvSpPr/>
            <p:nvPr/>
          </p:nvSpPr>
          <p:spPr>
            <a:xfrm>
              <a:off x="1173163" y="3370263"/>
              <a:ext cx="266700" cy="271463"/>
            </a:xfrm>
            <a:prstGeom prst="ellipse">
              <a:avLst/>
            </a:prstGeom>
            <a:solidFill>
              <a:srgbClr val="FFFFFF"/>
            </a:solidFill>
            <a:ln w="9525">
              <a:noFill/>
            </a:ln>
          </p:spPr>
          <p:txBody>
            <a:bodyPr wrap="square" lIns="91440" tIns="45720" rIns="91440" bIns="45720" anchor="t"/>
            <a:p>
              <a:endParaRPr lang="zh-CN" altLang="en-US" sz="100">
                <a:latin typeface="Arial" panose="020B0604020202020204" pitchFamily="34" charset="0"/>
                <a:ea typeface="宋体" panose="02010600030101010101" pitchFamily="2" charset="-122"/>
              </a:endParaRPr>
            </a:p>
          </p:txBody>
        </p:sp>
        <p:sp>
          <p:nvSpPr>
            <p:cNvPr id="8209" name="Freeform 21"/>
            <p:cNvSpPr>
              <a:spLocks noEditPoints="1"/>
            </p:cNvSpPr>
            <p:nvPr/>
          </p:nvSpPr>
          <p:spPr>
            <a:xfrm>
              <a:off x="1316038" y="2309813"/>
              <a:ext cx="217488" cy="2441575"/>
            </a:xfrm>
            <a:custGeom>
              <a:avLst/>
              <a:gdLst/>
              <a:ahLst/>
              <a:cxnLst>
                <a:cxn ang="0">
                  <a:pos x="217488" y="2061607"/>
                </a:cxn>
                <a:cxn ang="0">
                  <a:pos x="0" y="2061607"/>
                </a:cxn>
                <a:cxn ang="0">
                  <a:pos x="0" y="2129324"/>
                </a:cxn>
                <a:cxn ang="0">
                  <a:pos x="123743" y="2129324"/>
                </a:cxn>
                <a:cxn ang="0">
                  <a:pos x="123743" y="2441575"/>
                </a:cxn>
                <a:cxn ang="0">
                  <a:pos x="172490" y="2441575"/>
                </a:cxn>
                <a:cxn ang="0">
                  <a:pos x="217488" y="2441575"/>
                </a:cxn>
                <a:cxn ang="0">
                  <a:pos x="217488" y="2061607"/>
                </a:cxn>
                <a:cxn ang="0">
                  <a:pos x="217488" y="0"/>
                </a:cxn>
                <a:cxn ang="0">
                  <a:pos x="0" y="0"/>
                </a:cxn>
                <a:cxn ang="0">
                  <a:pos x="0" y="1060900"/>
                </a:cxn>
                <a:cxn ang="0">
                  <a:pos x="123743" y="1196334"/>
                </a:cxn>
                <a:cxn ang="0">
                  <a:pos x="0" y="1331768"/>
                </a:cxn>
                <a:cxn ang="0">
                  <a:pos x="0" y="1493536"/>
                </a:cxn>
                <a:cxn ang="0">
                  <a:pos x="217488" y="1493536"/>
                </a:cxn>
                <a:cxn ang="0">
                  <a:pos x="217488" y="0"/>
                </a:cxn>
              </a:cxnLst>
              <a:pathLst>
                <a:path w="58" h="649">
                  <a:moveTo>
                    <a:pt x="58" y="548"/>
                  </a:moveTo>
                  <a:cubicBezTo>
                    <a:pt x="0" y="548"/>
                    <a:pt x="0" y="548"/>
                    <a:pt x="0" y="548"/>
                  </a:cubicBezTo>
                  <a:cubicBezTo>
                    <a:pt x="0" y="566"/>
                    <a:pt x="0" y="566"/>
                    <a:pt x="0" y="566"/>
                  </a:cubicBezTo>
                  <a:cubicBezTo>
                    <a:pt x="33" y="566"/>
                    <a:pt x="33" y="566"/>
                    <a:pt x="33" y="566"/>
                  </a:cubicBezTo>
                  <a:cubicBezTo>
                    <a:pt x="33" y="649"/>
                    <a:pt x="33" y="649"/>
                    <a:pt x="33" y="649"/>
                  </a:cubicBezTo>
                  <a:cubicBezTo>
                    <a:pt x="46" y="649"/>
                    <a:pt x="46" y="649"/>
                    <a:pt x="46" y="649"/>
                  </a:cubicBezTo>
                  <a:cubicBezTo>
                    <a:pt x="58" y="649"/>
                    <a:pt x="58" y="649"/>
                    <a:pt x="58" y="649"/>
                  </a:cubicBezTo>
                  <a:cubicBezTo>
                    <a:pt x="58" y="548"/>
                    <a:pt x="58" y="548"/>
                    <a:pt x="58" y="548"/>
                  </a:cubicBezTo>
                  <a:moveTo>
                    <a:pt x="58" y="0"/>
                  </a:moveTo>
                  <a:cubicBezTo>
                    <a:pt x="0" y="0"/>
                    <a:pt x="0" y="0"/>
                    <a:pt x="0" y="0"/>
                  </a:cubicBezTo>
                  <a:cubicBezTo>
                    <a:pt x="0" y="282"/>
                    <a:pt x="0" y="282"/>
                    <a:pt x="0" y="282"/>
                  </a:cubicBezTo>
                  <a:cubicBezTo>
                    <a:pt x="19" y="283"/>
                    <a:pt x="33" y="299"/>
                    <a:pt x="33" y="318"/>
                  </a:cubicBezTo>
                  <a:cubicBezTo>
                    <a:pt x="33" y="337"/>
                    <a:pt x="19" y="353"/>
                    <a:pt x="0" y="354"/>
                  </a:cubicBezTo>
                  <a:cubicBezTo>
                    <a:pt x="0" y="397"/>
                    <a:pt x="0" y="397"/>
                    <a:pt x="0" y="397"/>
                  </a:cubicBezTo>
                  <a:cubicBezTo>
                    <a:pt x="58" y="397"/>
                    <a:pt x="58" y="397"/>
                    <a:pt x="58" y="397"/>
                  </a:cubicBezTo>
                  <a:cubicBezTo>
                    <a:pt x="58" y="0"/>
                    <a:pt x="58" y="0"/>
                    <a:pt x="58" y="0"/>
                  </a:cubicBezTo>
                </a:path>
              </a:pathLst>
            </a:custGeom>
            <a:solidFill>
              <a:srgbClr val="23445D"/>
            </a:solidFill>
            <a:ln w="9525">
              <a:noFill/>
            </a:ln>
          </p:spPr>
          <p:txBody>
            <a:bodyPr/>
            <a:p>
              <a:endParaRPr lang="zh-CN" altLang="en-US"/>
            </a:p>
          </p:txBody>
        </p:sp>
        <p:sp>
          <p:nvSpPr>
            <p:cNvPr id="8210" name="Freeform 22"/>
            <p:cNvSpPr/>
            <p:nvPr/>
          </p:nvSpPr>
          <p:spPr>
            <a:xfrm>
              <a:off x="1316038" y="3803651"/>
              <a:ext cx="217488" cy="568325"/>
            </a:xfrm>
            <a:custGeom>
              <a:avLst/>
              <a:gdLst/>
              <a:ahLst/>
              <a:cxnLst>
                <a:cxn ang="0">
                  <a:pos x="217488" y="0"/>
                </a:cxn>
                <a:cxn ang="0">
                  <a:pos x="217488" y="0"/>
                </a:cxn>
                <a:cxn ang="0">
                  <a:pos x="0" y="0"/>
                </a:cxn>
                <a:cxn ang="0">
                  <a:pos x="0" y="568325"/>
                </a:cxn>
                <a:cxn ang="0">
                  <a:pos x="217488" y="568325"/>
                </a:cxn>
                <a:cxn ang="0">
                  <a:pos x="217488" y="0"/>
                </a:cxn>
              </a:cxnLst>
              <a:pathLst>
                <a:path w="137" h="358">
                  <a:moveTo>
                    <a:pt x="137" y="0"/>
                  </a:moveTo>
                  <a:lnTo>
                    <a:pt x="137" y="0"/>
                  </a:lnTo>
                  <a:lnTo>
                    <a:pt x="0" y="0"/>
                  </a:lnTo>
                  <a:lnTo>
                    <a:pt x="0" y="358"/>
                  </a:lnTo>
                  <a:lnTo>
                    <a:pt x="137" y="358"/>
                  </a:lnTo>
                  <a:lnTo>
                    <a:pt x="137" y="0"/>
                  </a:lnTo>
                  <a:close/>
                </a:path>
              </a:pathLst>
            </a:custGeom>
            <a:solidFill>
              <a:srgbClr val="051F31"/>
            </a:solidFill>
            <a:ln w="9525">
              <a:noFill/>
            </a:ln>
          </p:spPr>
          <p:txBody>
            <a:bodyPr/>
            <a:p>
              <a:endParaRPr lang="zh-CN" altLang="en-US"/>
            </a:p>
          </p:txBody>
        </p:sp>
        <p:sp>
          <p:nvSpPr>
            <p:cNvPr id="8211" name="Freeform 23"/>
            <p:cNvSpPr/>
            <p:nvPr/>
          </p:nvSpPr>
          <p:spPr>
            <a:xfrm>
              <a:off x="1316038" y="3803651"/>
              <a:ext cx="217488" cy="568325"/>
            </a:xfrm>
            <a:custGeom>
              <a:avLst/>
              <a:gdLst/>
              <a:ahLst/>
              <a:cxnLst>
                <a:cxn ang="0">
                  <a:pos x="217488" y="0"/>
                </a:cxn>
                <a:cxn ang="0">
                  <a:pos x="217488" y="0"/>
                </a:cxn>
                <a:cxn ang="0">
                  <a:pos x="0" y="0"/>
                </a:cxn>
                <a:cxn ang="0">
                  <a:pos x="0" y="568325"/>
                </a:cxn>
                <a:cxn ang="0">
                  <a:pos x="217488" y="568325"/>
                </a:cxn>
                <a:cxn ang="0">
                  <a:pos x="217488" y="0"/>
                </a:cxn>
              </a:cxnLst>
              <a:pathLst>
                <a:path w="137" h="358">
                  <a:moveTo>
                    <a:pt x="137" y="0"/>
                  </a:moveTo>
                  <a:lnTo>
                    <a:pt x="137" y="0"/>
                  </a:lnTo>
                  <a:lnTo>
                    <a:pt x="0" y="0"/>
                  </a:lnTo>
                  <a:lnTo>
                    <a:pt x="0" y="358"/>
                  </a:lnTo>
                  <a:lnTo>
                    <a:pt x="137" y="358"/>
                  </a:lnTo>
                  <a:lnTo>
                    <a:pt x="137" y="0"/>
                  </a:lnTo>
                </a:path>
              </a:pathLst>
            </a:custGeom>
            <a:noFill/>
            <a:ln w="9525">
              <a:noFill/>
            </a:ln>
          </p:spPr>
          <p:txBody>
            <a:bodyPr/>
            <a:p>
              <a:endParaRPr lang="zh-CN" altLang="en-US"/>
            </a:p>
          </p:txBody>
        </p:sp>
        <p:sp>
          <p:nvSpPr>
            <p:cNvPr id="8212" name="Freeform 24"/>
            <p:cNvSpPr/>
            <p:nvPr/>
          </p:nvSpPr>
          <p:spPr>
            <a:xfrm>
              <a:off x="1316038" y="4438651"/>
              <a:ext cx="123825" cy="312738"/>
            </a:xfrm>
            <a:custGeom>
              <a:avLst/>
              <a:gdLst/>
              <a:ahLst/>
              <a:cxnLst>
                <a:cxn ang="0">
                  <a:pos x="123825" y="0"/>
                </a:cxn>
                <a:cxn ang="0">
                  <a:pos x="0" y="0"/>
                </a:cxn>
                <a:cxn ang="0">
                  <a:pos x="0" y="312738"/>
                </a:cxn>
                <a:cxn ang="0">
                  <a:pos x="44450" y="312738"/>
                </a:cxn>
                <a:cxn ang="0">
                  <a:pos x="123825" y="312738"/>
                </a:cxn>
                <a:cxn ang="0">
                  <a:pos x="123825" y="0"/>
                </a:cxn>
              </a:cxnLst>
              <a:pathLst>
                <a:path w="78" h="197">
                  <a:moveTo>
                    <a:pt x="78" y="0"/>
                  </a:moveTo>
                  <a:lnTo>
                    <a:pt x="0" y="0"/>
                  </a:lnTo>
                  <a:lnTo>
                    <a:pt x="0" y="197"/>
                  </a:lnTo>
                  <a:lnTo>
                    <a:pt x="28" y="197"/>
                  </a:lnTo>
                  <a:lnTo>
                    <a:pt x="78" y="197"/>
                  </a:lnTo>
                  <a:lnTo>
                    <a:pt x="78" y="0"/>
                  </a:lnTo>
                  <a:close/>
                </a:path>
              </a:pathLst>
            </a:custGeom>
            <a:solidFill>
              <a:srgbClr val="051F31"/>
            </a:solidFill>
            <a:ln w="9525">
              <a:noFill/>
            </a:ln>
          </p:spPr>
          <p:txBody>
            <a:bodyPr/>
            <a:p>
              <a:endParaRPr lang="zh-CN" altLang="en-US"/>
            </a:p>
          </p:txBody>
        </p:sp>
        <p:sp>
          <p:nvSpPr>
            <p:cNvPr id="8213" name="Freeform 25"/>
            <p:cNvSpPr/>
            <p:nvPr/>
          </p:nvSpPr>
          <p:spPr>
            <a:xfrm>
              <a:off x="1316038" y="4438651"/>
              <a:ext cx="123825" cy="312738"/>
            </a:xfrm>
            <a:custGeom>
              <a:avLst/>
              <a:gdLst/>
              <a:ahLst/>
              <a:cxnLst>
                <a:cxn ang="0">
                  <a:pos x="123825" y="0"/>
                </a:cxn>
                <a:cxn ang="0">
                  <a:pos x="0" y="0"/>
                </a:cxn>
                <a:cxn ang="0">
                  <a:pos x="0" y="312738"/>
                </a:cxn>
                <a:cxn ang="0">
                  <a:pos x="44450" y="312738"/>
                </a:cxn>
                <a:cxn ang="0">
                  <a:pos x="123825" y="312738"/>
                </a:cxn>
                <a:cxn ang="0">
                  <a:pos x="123825" y="0"/>
                </a:cxn>
              </a:cxnLst>
              <a:pathLst>
                <a:path w="78" h="197">
                  <a:moveTo>
                    <a:pt x="78" y="0"/>
                  </a:moveTo>
                  <a:lnTo>
                    <a:pt x="0" y="0"/>
                  </a:lnTo>
                  <a:lnTo>
                    <a:pt x="0" y="197"/>
                  </a:lnTo>
                  <a:lnTo>
                    <a:pt x="28" y="197"/>
                  </a:lnTo>
                  <a:lnTo>
                    <a:pt x="78" y="197"/>
                  </a:lnTo>
                  <a:lnTo>
                    <a:pt x="78" y="0"/>
                  </a:lnTo>
                </a:path>
              </a:pathLst>
            </a:custGeom>
            <a:noFill/>
            <a:ln w="9525">
              <a:noFill/>
            </a:ln>
          </p:spPr>
          <p:txBody>
            <a:bodyPr/>
            <a:p>
              <a:endParaRPr lang="zh-CN" altLang="en-US"/>
            </a:p>
          </p:txBody>
        </p:sp>
        <p:sp>
          <p:nvSpPr>
            <p:cNvPr id="8214" name="Freeform 26"/>
            <p:cNvSpPr/>
            <p:nvPr/>
          </p:nvSpPr>
          <p:spPr>
            <a:xfrm>
              <a:off x="1316038" y="3370263"/>
              <a:ext cx="123825" cy="271463"/>
            </a:xfrm>
            <a:custGeom>
              <a:avLst/>
              <a:gdLst/>
              <a:ahLst/>
              <a:cxnLst>
                <a:cxn ang="0">
                  <a:pos x="0" y="0"/>
                </a:cxn>
                <a:cxn ang="0">
                  <a:pos x="0" y="271463"/>
                </a:cxn>
                <a:cxn ang="0">
                  <a:pos x="123825" y="135731"/>
                </a:cxn>
                <a:cxn ang="0">
                  <a:pos x="0" y="0"/>
                </a:cxn>
              </a:cxnLst>
              <a:pathLst>
                <a:path w="33" h="72">
                  <a:moveTo>
                    <a:pt x="0" y="0"/>
                  </a:moveTo>
                  <a:cubicBezTo>
                    <a:pt x="0" y="72"/>
                    <a:pt x="0" y="72"/>
                    <a:pt x="0" y="72"/>
                  </a:cubicBezTo>
                  <a:cubicBezTo>
                    <a:pt x="19" y="71"/>
                    <a:pt x="33" y="55"/>
                    <a:pt x="33" y="36"/>
                  </a:cubicBezTo>
                  <a:cubicBezTo>
                    <a:pt x="33" y="17"/>
                    <a:pt x="19" y="1"/>
                    <a:pt x="0" y="0"/>
                  </a:cubicBezTo>
                </a:path>
              </a:pathLst>
            </a:custGeom>
            <a:solidFill>
              <a:srgbClr val="D9D9D9"/>
            </a:solidFill>
            <a:ln w="9525">
              <a:noFill/>
            </a:ln>
          </p:spPr>
          <p:txBody>
            <a:bodyPr/>
            <a:p>
              <a:endParaRPr lang="zh-CN" altLang="en-US"/>
            </a:p>
          </p:txBody>
        </p:sp>
      </p:grpSp>
      <p:grpSp>
        <p:nvGrpSpPr>
          <p:cNvPr id="8215" name="组合 227"/>
          <p:cNvGrpSpPr/>
          <p:nvPr/>
        </p:nvGrpSpPr>
        <p:grpSpPr>
          <a:xfrm>
            <a:off x="465138" y="4583113"/>
            <a:ext cx="2390775" cy="228600"/>
            <a:chOff x="1684338" y="4465638"/>
            <a:chExt cx="3175001" cy="304800"/>
          </a:xfrm>
        </p:grpSpPr>
        <p:sp>
          <p:nvSpPr>
            <p:cNvPr id="8216" name="Freeform 51"/>
            <p:cNvSpPr/>
            <p:nvPr/>
          </p:nvSpPr>
          <p:spPr>
            <a:xfrm>
              <a:off x="1797051" y="4465638"/>
              <a:ext cx="3062288" cy="304800"/>
            </a:xfrm>
            <a:custGeom>
              <a:avLst/>
              <a:gdLst/>
              <a:ahLst/>
              <a:cxnLst>
                <a:cxn ang="0">
                  <a:pos x="3062288" y="14287"/>
                </a:cxn>
                <a:cxn ang="0">
                  <a:pos x="3175" y="0"/>
                </a:cxn>
                <a:cxn ang="0">
                  <a:pos x="0" y="285750"/>
                </a:cxn>
                <a:cxn ang="0">
                  <a:pos x="141287" y="285750"/>
                </a:cxn>
                <a:cxn ang="0">
                  <a:pos x="141287" y="285750"/>
                </a:cxn>
                <a:cxn ang="0">
                  <a:pos x="187325" y="285750"/>
                </a:cxn>
                <a:cxn ang="0">
                  <a:pos x="292100" y="288925"/>
                </a:cxn>
                <a:cxn ang="0">
                  <a:pos x="292100" y="288925"/>
                </a:cxn>
                <a:cxn ang="0">
                  <a:pos x="336550" y="288925"/>
                </a:cxn>
                <a:cxn ang="0">
                  <a:pos x="336550" y="288925"/>
                </a:cxn>
                <a:cxn ang="0">
                  <a:pos x="442912" y="288925"/>
                </a:cxn>
                <a:cxn ang="0">
                  <a:pos x="490537" y="288925"/>
                </a:cxn>
                <a:cxn ang="0">
                  <a:pos x="592137" y="288925"/>
                </a:cxn>
                <a:cxn ang="0">
                  <a:pos x="592137" y="288925"/>
                </a:cxn>
                <a:cxn ang="0">
                  <a:pos x="641350" y="288925"/>
                </a:cxn>
                <a:cxn ang="0">
                  <a:pos x="641350" y="288925"/>
                </a:cxn>
                <a:cxn ang="0">
                  <a:pos x="746125" y="288925"/>
                </a:cxn>
                <a:cxn ang="0">
                  <a:pos x="790575" y="288925"/>
                </a:cxn>
                <a:cxn ang="0">
                  <a:pos x="896937" y="288925"/>
                </a:cxn>
                <a:cxn ang="0">
                  <a:pos x="896937" y="288925"/>
                </a:cxn>
                <a:cxn ang="0">
                  <a:pos x="944562" y="293687"/>
                </a:cxn>
                <a:cxn ang="0">
                  <a:pos x="944562" y="293687"/>
                </a:cxn>
                <a:cxn ang="0">
                  <a:pos x="1046162" y="293687"/>
                </a:cxn>
                <a:cxn ang="0">
                  <a:pos x="1046162" y="293687"/>
                </a:cxn>
                <a:cxn ang="0">
                  <a:pos x="1095375" y="293687"/>
                </a:cxn>
                <a:cxn ang="0">
                  <a:pos x="1095375" y="293687"/>
                </a:cxn>
                <a:cxn ang="0">
                  <a:pos x="1200150" y="293687"/>
                </a:cxn>
                <a:cxn ang="0">
                  <a:pos x="1200150" y="293687"/>
                </a:cxn>
                <a:cxn ang="0">
                  <a:pos x="1230312" y="293687"/>
                </a:cxn>
                <a:cxn ang="0">
                  <a:pos x="1350962" y="293687"/>
                </a:cxn>
                <a:cxn ang="0">
                  <a:pos x="1350962" y="293687"/>
                </a:cxn>
                <a:cxn ang="0">
                  <a:pos x="1395412" y="293687"/>
                </a:cxn>
                <a:cxn ang="0">
                  <a:pos x="1395412" y="293687"/>
                </a:cxn>
                <a:cxn ang="0">
                  <a:pos x="1954212" y="296862"/>
                </a:cxn>
                <a:cxn ang="0">
                  <a:pos x="2000250" y="296862"/>
                </a:cxn>
                <a:cxn ang="0">
                  <a:pos x="2105025" y="296862"/>
                </a:cxn>
                <a:cxn ang="0">
                  <a:pos x="2154237" y="296862"/>
                </a:cxn>
                <a:cxn ang="0">
                  <a:pos x="2255837" y="296862"/>
                </a:cxn>
                <a:cxn ang="0">
                  <a:pos x="2303462" y="301625"/>
                </a:cxn>
                <a:cxn ang="0">
                  <a:pos x="2409825" y="301625"/>
                </a:cxn>
                <a:cxn ang="0">
                  <a:pos x="2454275" y="301625"/>
                </a:cxn>
                <a:cxn ang="0">
                  <a:pos x="2709862" y="301625"/>
                </a:cxn>
                <a:cxn ang="0">
                  <a:pos x="2728912" y="301625"/>
                </a:cxn>
                <a:cxn ang="0">
                  <a:pos x="3062288" y="304800"/>
                </a:cxn>
                <a:cxn ang="0">
                  <a:pos x="3062288" y="14287"/>
                </a:cxn>
              </a:cxnLst>
              <a:pathLst>
                <a:path w="1929" h="192">
                  <a:moveTo>
                    <a:pt x="1929" y="9"/>
                  </a:moveTo>
                  <a:lnTo>
                    <a:pt x="2" y="0"/>
                  </a:lnTo>
                  <a:lnTo>
                    <a:pt x="0" y="180"/>
                  </a:lnTo>
                  <a:lnTo>
                    <a:pt x="89" y="180"/>
                  </a:lnTo>
                  <a:lnTo>
                    <a:pt x="89" y="180"/>
                  </a:lnTo>
                  <a:lnTo>
                    <a:pt x="118" y="180"/>
                  </a:lnTo>
                  <a:lnTo>
                    <a:pt x="184" y="182"/>
                  </a:lnTo>
                  <a:lnTo>
                    <a:pt x="184" y="182"/>
                  </a:lnTo>
                  <a:lnTo>
                    <a:pt x="212" y="182"/>
                  </a:lnTo>
                  <a:lnTo>
                    <a:pt x="212" y="182"/>
                  </a:lnTo>
                  <a:lnTo>
                    <a:pt x="279" y="182"/>
                  </a:lnTo>
                  <a:lnTo>
                    <a:pt x="309" y="182"/>
                  </a:lnTo>
                  <a:lnTo>
                    <a:pt x="373" y="182"/>
                  </a:lnTo>
                  <a:lnTo>
                    <a:pt x="373" y="182"/>
                  </a:lnTo>
                  <a:lnTo>
                    <a:pt x="404" y="182"/>
                  </a:lnTo>
                  <a:lnTo>
                    <a:pt x="404" y="182"/>
                  </a:lnTo>
                  <a:lnTo>
                    <a:pt x="470" y="182"/>
                  </a:lnTo>
                  <a:lnTo>
                    <a:pt x="498" y="182"/>
                  </a:lnTo>
                  <a:lnTo>
                    <a:pt x="565" y="182"/>
                  </a:lnTo>
                  <a:lnTo>
                    <a:pt x="565" y="182"/>
                  </a:lnTo>
                  <a:lnTo>
                    <a:pt x="595" y="185"/>
                  </a:lnTo>
                  <a:lnTo>
                    <a:pt x="595" y="185"/>
                  </a:lnTo>
                  <a:lnTo>
                    <a:pt x="659" y="185"/>
                  </a:lnTo>
                  <a:lnTo>
                    <a:pt x="659" y="185"/>
                  </a:lnTo>
                  <a:lnTo>
                    <a:pt x="690" y="185"/>
                  </a:lnTo>
                  <a:lnTo>
                    <a:pt x="690" y="185"/>
                  </a:lnTo>
                  <a:lnTo>
                    <a:pt x="756" y="185"/>
                  </a:lnTo>
                  <a:lnTo>
                    <a:pt x="756" y="185"/>
                  </a:lnTo>
                  <a:lnTo>
                    <a:pt x="775" y="185"/>
                  </a:lnTo>
                  <a:lnTo>
                    <a:pt x="851" y="185"/>
                  </a:lnTo>
                  <a:lnTo>
                    <a:pt x="851" y="185"/>
                  </a:lnTo>
                  <a:lnTo>
                    <a:pt x="879" y="185"/>
                  </a:lnTo>
                  <a:lnTo>
                    <a:pt x="879" y="185"/>
                  </a:lnTo>
                  <a:lnTo>
                    <a:pt x="1231" y="187"/>
                  </a:lnTo>
                  <a:lnTo>
                    <a:pt x="1260" y="187"/>
                  </a:lnTo>
                  <a:lnTo>
                    <a:pt x="1326" y="187"/>
                  </a:lnTo>
                  <a:lnTo>
                    <a:pt x="1357" y="187"/>
                  </a:lnTo>
                  <a:lnTo>
                    <a:pt x="1421" y="187"/>
                  </a:lnTo>
                  <a:lnTo>
                    <a:pt x="1451" y="190"/>
                  </a:lnTo>
                  <a:lnTo>
                    <a:pt x="1518" y="190"/>
                  </a:lnTo>
                  <a:lnTo>
                    <a:pt x="1546" y="190"/>
                  </a:lnTo>
                  <a:lnTo>
                    <a:pt x="1707" y="190"/>
                  </a:lnTo>
                  <a:lnTo>
                    <a:pt x="1719" y="190"/>
                  </a:lnTo>
                  <a:lnTo>
                    <a:pt x="1929" y="192"/>
                  </a:lnTo>
                  <a:lnTo>
                    <a:pt x="1929" y="9"/>
                  </a:lnTo>
                  <a:close/>
                </a:path>
              </a:pathLst>
            </a:custGeom>
            <a:solidFill>
              <a:srgbClr val="1F302B"/>
            </a:solidFill>
            <a:ln w="9525">
              <a:noFill/>
            </a:ln>
          </p:spPr>
          <p:txBody>
            <a:bodyPr/>
            <a:p>
              <a:endParaRPr lang="zh-CN" altLang="en-US"/>
            </a:p>
          </p:txBody>
        </p:sp>
        <p:sp>
          <p:nvSpPr>
            <p:cNvPr id="8217" name="Freeform 52"/>
            <p:cNvSpPr/>
            <p:nvPr/>
          </p:nvSpPr>
          <p:spPr>
            <a:xfrm>
              <a:off x="1797051" y="4465638"/>
              <a:ext cx="3062288" cy="304800"/>
            </a:xfrm>
            <a:custGeom>
              <a:avLst/>
              <a:gdLst/>
              <a:ahLst/>
              <a:cxnLst>
                <a:cxn ang="0">
                  <a:pos x="3062288" y="14287"/>
                </a:cxn>
                <a:cxn ang="0">
                  <a:pos x="3175" y="0"/>
                </a:cxn>
                <a:cxn ang="0">
                  <a:pos x="0" y="285750"/>
                </a:cxn>
                <a:cxn ang="0">
                  <a:pos x="141287" y="285750"/>
                </a:cxn>
                <a:cxn ang="0">
                  <a:pos x="141287" y="285750"/>
                </a:cxn>
                <a:cxn ang="0">
                  <a:pos x="187325" y="285750"/>
                </a:cxn>
                <a:cxn ang="0">
                  <a:pos x="292100" y="288925"/>
                </a:cxn>
                <a:cxn ang="0">
                  <a:pos x="292100" y="288925"/>
                </a:cxn>
                <a:cxn ang="0">
                  <a:pos x="336550" y="288925"/>
                </a:cxn>
                <a:cxn ang="0">
                  <a:pos x="336550" y="288925"/>
                </a:cxn>
                <a:cxn ang="0">
                  <a:pos x="442912" y="288925"/>
                </a:cxn>
                <a:cxn ang="0">
                  <a:pos x="490537" y="288925"/>
                </a:cxn>
                <a:cxn ang="0">
                  <a:pos x="592137" y="288925"/>
                </a:cxn>
                <a:cxn ang="0">
                  <a:pos x="592137" y="288925"/>
                </a:cxn>
                <a:cxn ang="0">
                  <a:pos x="641350" y="288925"/>
                </a:cxn>
                <a:cxn ang="0">
                  <a:pos x="641350" y="288925"/>
                </a:cxn>
                <a:cxn ang="0">
                  <a:pos x="746125" y="288925"/>
                </a:cxn>
                <a:cxn ang="0">
                  <a:pos x="790575" y="288925"/>
                </a:cxn>
                <a:cxn ang="0">
                  <a:pos x="896937" y="288925"/>
                </a:cxn>
                <a:cxn ang="0">
                  <a:pos x="896937" y="288925"/>
                </a:cxn>
                <a:cxn ang="0">
                  <a:pos x="944562" y="293687"/>
                </a:cxn>
                <a:cxn ang="0">
                  <a:pos x="944562" y="293687"/>
                </a:cxn>
                <a:cxn ang="0">
                  <a:pos x="1046162" y="293687"/>
                </a:cxn>
                <a:cxn ang="0">
                  <a:pos x="1046162" y="293687"/>
                </a:cxn>
                <a:cxn ang="0">
                  <a:pos x="1095375" y="293687"/>
                </a:cxn>
                <a:cxn ang="0">
                  <a:pos x="1095375" y="293687"/>
                </a:cxn>
                <a:cxn ang="0">
                  <a:pos x="1200150" y="293687"/>
                </a:cxn>
                <a:cxn ang="0">
                  <a:pos x="1200150" y="293687"/>
                </a:cxn>
                <a:cxn ang="0">
                  <a:pos x="1230312" y="293687"/>
                </a:cxn>
                <a:cxn ang="0">
                  <a:pos x="1350962" y="293687"/>
                </a:cxn>
                <a:cxn ang="0">
                  <a:pos x="1350962" y="293687"/>
                </a:cxn>
                <a:cxn ang="0">
                  <a:pos x="1395412" y="293687"/>
                </a:cxn>
                <a:cxn ang="0">
                  <a:pos x="1395412" y="293687"/>
                </a:cxn>
                <a:cxn ang="0">
                  <a:pos x="1954212" y="296862"/>
                </a:cxn>
                <a:cxn ang="0">
                  <a:pos x="2000250" y="296862"/>
                </a:cxn>
                <a:cxn ang="0">
                  <a:pos x="2105025" y="296862"/>
                </a:cxn>
                <a:cxn ang="0">
                  <a:pos x="2154237" y="296862"/>
                </a:cxn>
                <a:cxn ang="0">
                  <a:pos x="2255837" y="296862"/>
                </a:cxn>
                <a:cxn ang="0">
                  <a:pos x="2303462" y="301625"/>
                </a:cxn>
                <a:cxn ang="0">
                  <a:pos x="2409825" y="301625"/>
                </a:cxn>
                <a:cxn ang="0">
                  <a:pos x="2454275" y="301625"/>
                </a:cxn>
                <a:cxn ang="0">
                  <a:pos x="2709862" y="301625"/>
                </a:cxn>
                <a:cxn ang="0">
                  <a:pos x="2728912" y="301625"/>
                </a:cxn>
                <a:cxn ang="0">
                  <a:pos x="3062288" y="304800"/>
                </a:cxn>
                <a:cxn ang="0">
                  <a:pos x="3062288" y="14287"/>
                </a:cxn>
              </a:cxnLst>
              <a:pathLst>
                <a:path w="1929" h="192">
                  <a:moveTo>
                    <a:pt x="1929" y="9"/>
                  </a:moveTo>
                  <a:lnTo>
                    <a:pt x="2" y="0"/>
                  </a:lnTo>
                  <a:lnTo>
                    <a:pt x="0" y="180"/>
                  </a:lnTo>
                  <a:lnTo>
                    <a:pt x="89" y="180"/>
                  </a:lnTo>
                  <a:lnTo>
                    <a:pt x="89" y="180"/>
                  </a:lnTo>
                  <a:lnTo>
                    <a:pt x="118" y="180"/>
                  </a:lnTo>
                  <a:lnTo>
                    <a:pt x="184" y="182"/>
                  </a:lnTo>
                  <a:lnTo>
                    <a:pt x="184" y="182"/>
                  </a:lnTo>
                  <a:lnTo>
                    <a:pt x="212" y="182"/>
                  </a:lnTo>
                  <a:lnTo>
                    <a:pt x="212" y="182"/>
                  </a:lnTo>
                  <a:lnTo>
                    <a:pt x="279" y="182"/>
                  </a:lnTo>
                  <a:lnTo>
                    <a:pt x="309" y="182"/>
                  </a:lnTo>
                  <a:lnTo>
                    <a:pt x="373" y="182"/>
                  </a:lnTo>
                  <a:lnTo>
                    <a:pt x="373" y="182"/>
                  </a:lnTo>
                  <a:lnTo>
                    <a:pt x="404" y="182"/>
                  </a:lnTo>
                  <a:lnTo>
                    <a:pt x="404" y="182"/>
                  </a:lnTo>
                  <a:lnTo>
                    <a:pt x="470" y="182"/>
                  </a:lnTo>
                  <a:lnTo>
                    <a:pt x="498" y="182"/>
                  </a:lnTo>
                  <a:lnTo>
                    <a:pt x="565" y="182"/>
                  </a:lnTo>
                  <a:lnTo>
                    <a:pt x="565" y="182"/>
                  </a:lnTo>
                  <a:lnTo>
                    <a:pt x="595" y="185"/>
                  </a:lnTo>
                  <a:lnTo>
                    <a:pt x="595" y="185"/>
                  </a:lnTo>
                  <a:lnTo>
                    <a:pt x="659" y="185"/>
                  </a:lnTo>
                  <a:lnTo>
                    <a:pt x="659" y="185"/>
                  </a:lnTo>
                  <a:lnTo>
                    <a:pt x="690" y="185"/>
                  </a:lnTo>
                  <a:lnTo>
                    <a:pt x="690" y="185"/>
                  </a:lnTo>
                  <a:lnTo>
                    <a:pt x="756" y="185"/>
                  </a:lnTo>
                  <a:lnTo>
                    <a:pt x="756" y="185"/>
                  </a:lnTo>
                  <a:lnTo>
                    <a:pt x="775" y="185"/>
                  </a:lnTo>
                  <a:lnTo>
                    <a:pt x="851" y="185"/>
                  </a:lnTo>
                  <a:lnTo>
                    <a:pt x="851" y="185"/>
                  </a:lnTo>
                  <a:lnTo>
                    <a:pt x="879" y="185"/>
                  </a:lnTo>
                  <a:lnTo>
                    <a:pt x="879" y="185"/>
                  </a:lnTo>
                  <a:lnTo>
                    <a:pt x="1231" y="187"/>
                  </a:lnTo>
                  <a:lnTo>
                    <a:pt x="1260" y="187"/>
                  </a:lnTo>
                  <a:lnTo>
                    <a:pt x="1326" y="187"/>
                  </a:lnTo>
                  <a:lnTo>
                    <a:pt x="1357" y="187"/>
                  </a:lnTo>
                  <a:lnTo>
                    <a:pt x="1421" y="187"/>
                  </a:lnTo>
                  <a:lnTo>
                    <a:pt x="1451" y="190"/>
                  </a:lnTo>
                  <a:lnTo>
                    <a:pt x="1518" y="190"/>
                  </a:lnTo>
                  <a:lnTo>
                    <a:pt x="1546" y="190"/>
                  </a:lnTo>
                  <a:lnTo>
                    <a:pt x="1707" y="190"/>
                  </a:lnTo>
                  <a:lnTo>
                    <a:pt x="1719" y="190"/>
                  </a:lnTo>
                  <a:lnTo>
                    <a:pt x="1929" y="192"/>
                  </a:lnTo>
                  <a:lnTo>
                    <a:pt x="1929" y="9"/>
                  </a:lnTo>
                </a:path>
              </a:pathLst>
            </a:custGeom>
            <a:noFill/>
            <a:ln w="9525">
              <a:noFill/>
            </a:ln>
          </p:spPr>
          <p:txBody>
            <a:bodyPr/>
            <a:p>
              <a:endParaRPr lang="zh-CN" altLang="en-US"/>
            </a:p>
          </p:txBody>
        </p:sp>
        <p:sp>
          <p:nvSpPr>
            <p:cNvPr id="8218" name="Freeform 53"/>
            <p:cNvSpPr/>
            <p:nvPr/>
          </p:nvSpPr>
          <p:spPr>
            <a:xfrm>
              <a:off x="1684338" y="4465638"/>
              <a:ext cx="3062288" cy="304800"/>
            </a:xfrm>
            <a:custGeom>
              <a:avLst/>
              <a:gdLst/>
              <a:ahLst/>
              <a:cxnLst>
                <a:cxn ang="0">
                  <a:pos x="3059112" y="304800"/>
                </a:cxn>
                <a:cxn ang="0">
                  <a:pos x="0" y="285750"/>
                </a:cxn>
                <a:cxn ang="0">
                  <a:pos x="0" y="0"/>
                </a:cxn>
                <a:cxn ang="0">
                  <a:pos x="3062288" y="14287"/>
                </a:cxn>
                <a:cxn ang="0">
                  <a:pos x="3059112" y="304800"/>
                </a:cxn>
              </a:cxnLst>
              <a:pathLst>
                <a:path w="1929" h="192">
                  <a:moveTo>
                    <a:pt x="1927" y="192"/>
                  </a:moveTo>
                  <a:lnTo>
                    <a:pt x="0" y="180"/>
                  </a:lnTo>
                  <a:lnTo>
                    <a:pt x="0" y="0"/>
                  </a:lnTo>
                  <a:lnTo>
                    <a:pt x="1929" y="9"/>
                  </a:lnTo>
                  <a:lnTo>
                    <a:pt x="1927" y="192"/>
                  </a:lnTo>
                  <a:close/>
                </a:path>
              </a:pathLst>
            </a:custGeom>
            <a:solidFill>
              <a:srgbClr val="29506D"/>
            </a:solidFill>
            <a:ln w="9525">
              <a:noFill/>
            </a:ln>
          </p:spPr>
          <p:txBody>
            <a:bodyPr/>
            <a:p>
              <a:endParaRPr lang="zh-CN" altLang="en-US"/>
            </a:p>
          </p:txBody>
        </p:sp>
        <p:sp>
          <p:nvSpPr>
            <p:cNvPr id="8219" name="Freeform 54"/>
            <p:cNvSpPr/>
            <p:nvPr/>
          </p:nvSpPr>
          <p:spPr>
            <a:xfrm>
              <a:off x="1684338" y="4465638"/>
              <a:ext cx="3062288" cy="304800"/>
            </a:xfrm>
            <a:custGeom>
              <a:avLst/>
              <a:gdLst/>
              <a:ahLst/>
              <a:cxnLst>
                <a:cxn ang="0">
                  <a:pos x="3059112" y="304800"/>
                </a:cxn>
                <a:cxn ang="0">
                  <a:pos x="0" y="285750"/>
                </a:cxn>
                <a:cxn ang="0">
                  <a:pos x="0" y="0"/>
                </a:cxn>
                <a:cxn ang="0">
                  <a:pos x="3062288" y="14287"/>
                </a:cxn>
                <a:cxn ang="0">
                  <a:pos x="3059112" y="304800"/>
                </a:cxn>
              </a:cxnLst>
              <a:pathLst>
                <a:path w="1929" h="192">
                  <a:moveTo>
                    <a:pt x="1927" y="192"/>
                  </a:moveTo>
                  <a:lnTo>
                    <a:pt x="0" y="180"/>
                  </a:lnTo>
                  <a:lnTo>
                    <a:pt x="0" y="0"/>
                  </a:lnTo>
                  <a:lnTo>
                    <a:pt x="1929" y="9"/>
                  </a:lnTo>
                  <a:lnTo>
                    <a:pt x="1927" y="192"/>
                  </a:lnTo>
                </a:path>
              </a:pathLst>
            </a:custGeom>
            <a:noFill/>
            <a:ln w="9525">
              <a:noFill/>
            </a:ln>
          </p:spPr>
          <p:txBody>
            <a:bodyPr/>
            <a:p>
              <a:endParaRPr lang="zh-CN" altLang="en-US"/>
            </a:p>
          </p:txBody>
        </p:sp>
        <p:sp>
          <p:nvSpPr>
            <p:cNvPr id="8220" name="Freeform 55"/>
            <p:cNvSpPr/>
            <p:nvPr/>
          </p:nvSpPr>
          <p:spPr>
            <a:xfrm>
              <a:off x="3486151" y="4605338"/>
              <a:ext cx="47625" cy="157163"/>
            </a:xfrm>
            <a:custGeom>
              <a:avLst/>
              <a:gdLst/>
              <a:ahLst/>
              <a:cxnLst>
                <a:cxn ang="0">
                  <a:pos x="25644" y="0"/>
                </a:cxn>
                <a:cxn ang="0">
                  <a:pos x="0" y="22451"/>
                </a:cxn>
                <a:cxn ang="0">
                  <a:pos x="0" y="157163"/>
                </a:cxn>
                <a:cxn ang="0">
                  <a:pos x="47625" y="157163"/>
                </a:cxn>
                <a:cxn ang="0">
                  <a:pos x="47625" y="26193"/>
                </a:cxn>
                <a:cxn ang="0">
                  <a:pos x="25644" y="0"/>
                </a:cxn>
              </a:cxnLst>
              <a:pathLst>
                <a:path w="13" h="42">
                  <a:moveTo>
                    <a:pt x="7" y="0"/>
                  </a:moveTo>
                  <a:cubicBezTo>
                    <a:pt x="3" y="0"/>
                    <a:pt x="0" y="3"/>
                    <a:pt x="0" y="6"/>
                  </a:cubicBezTo>
                  <a:cubicBezTo>
                    <a:pt x="0" y="42"/>
                    <a:pt x="0" y="42"/>
                    <a:pt x="0" y="42"/>
                  </a:cubicBezTo>
                  <a:cubicBezTo>
                    <a:pt x="13" y="42"/>
                    <a:pt x="13" y="42"/>
                    <a:pt x="13" y="42"/>
                  </a:cubicBezTo>
                  <a:cubicBezTo>
                    <a:pt x="13" y="7"/>
                    <a:pt x="13" y="7"/>
                    <a:pt x="13" y="7"/>
                  </a:cubicBezTo>
                  <a:cubicBezTo>
                    <a:pt x="13" y="3"/>
                    <a:pt x="10" y="0"/>
                    <a:pt x="7" y="0"/>
                  </a:cubicBezTo>
                  <a:close/>
                </a:path>
              </a:pathLst>
            </a:custGeom>
            <a:solidFill>
              <a:srgbClr val="062439"/>
            </a:solidFill>
            <a:ln w="9525">
              <a:noFill/>
            </a:ln>
          </p:spPr>
          <p:txBody>
            <a:bodyPr/>
            <a:p>
              <a:endParaRPr lang="zh-CN" altLang="en-US"/>
            </a:p>
          </p:txBody>
        </p:sp>
        <p:sp>
          <p:nvSpPr>
            <p:cNvPr id="8221" name="Freeform 56"/>
            <p:cNvSpPr/>
            <p:nvPr/>
          </p:nvSpPr>
          <p:spPr>
            <a:xfrm>
              <a:off x="3335338" y="4605338"/>
              <a:ext cx="49213" cy="157163"/>
            </a:xfrm>
            <a:custGeom>
              <a:avLst/>
              <a:gdLst/>
              <a:ahLst/>
              <a:cxnLst>
                <a:cxn ang="0">
                  <a:pos x="22713" y="0"/>
                </a:cxn>
                <a:cxn ang="0">
                  <a:pos x="0" y="22451"/>
                </a:cxn>
                <a:cxn ang="0">
                  <a:pos x="0" y="157163"/>
                </a:cxn>
                <a:cxn ang="0">
                  <a:pos x="45427" y="157163"/>
                </a:cxn>
                <a:cxn ang="0">
                  <a:pos x="49213" y="22451"/>
                </a:cxn>
                <a:cxn ang="0">
                  <a:pos x="22713" y="0"/>
                </a:cxn>
              </a:cxnLst>
              <a:pathLst>
                <a:path w="13" h="42">
                  <a:moveTo>
                    <a:pt x="6" y="0"/>
                  </a:moveTo>
                  <a:cubicBezTo>
                    <a:pt x="3" y="0"/>
                    <a:pt x="0" y="3"/>
                    <a:pt x="0" y="6"/>
                  </a:cubicBezTo>
                  <a:cubicBezTo>
                    <a:pt x="0" y="42"/>
                    <a:pt x="0" y="42"/>
                    <a:pt x="0" y="42"/>
                  </a:cubicBezTo>
                  <a:cubicBezTo>
                    <a:pt x="12" y="42"/>
                    <a:pt x="12" y="42"/>
                    <a:pt x="12" y="42"/>
                  </a:cubicBezTo>
                  <a:cubicBezTo>
                    <a:pt x="13" y="6"/>
                    <a:pt x="13" y="6"/>
                    <a:pt x="13" y="6"/>
                  </a:cubicBezTo>
                  <a:cubicBezTo>
                    <a:pt x="13" y="3"/>
                    <a:pt x="10" y="0"/>
                    <a:pt x="6" y="0"/>
                  </a:cubicBezTo>
                  <a:close/>
                </a:path>
              </a:pathLst>
            </a:custGeom>
            <a:solidFill>
              <a:srgbClr val="062439"/>
            </a:solidFill>
            <a:ln w="9525">
              <a:noFill/>
            </a:ln>
          </p:spPr>
          <p:txBody>
            <a:bodyPr/>
            <a:p>
              <a:endParaRPr lang="zh-CN" altLang="en-US"/>
            </a:p>
          </p:txBody>
        </p:sp>
        <p:sp>
          <p:nvSpPr>
            <p:cNvPr id="8222" name="Freeform 57"/>
            <p:cNvSpPr/>
            <p:nvPr/>
          </p:nvSpPr>
          <p:spPr>
            <a:xfrm>
              <a:off x="3184526" y="4605338"/>
              <a:ext cx="46038" cy="153988"/>
            </a:xfrm>
            <a:custGeom>
              <a:avLst/>
              <a:gdLst/>
              <a:ahLst/>
              <a:cxnLst>
                <a:cxn ang="0">
                  <a:pos x="23019" y="0"/>
                </a:cxn>
                <a:cxn ang="0">
                  <a:pos x="0" y="22534"/>
                </a:cxn>
                <a:cxn ang="0">
                  <a:pos x="0" y="153988"/>
                </a:cxn>
                <a:cxn ang="0">
                  <a:pos x="46038" y="153988"/>
                </a:cxn>
                <a:cxn ang="0">
                  <a:pos x="46038" y="22534"/>
                </a:cxn>
                <a:cxn ang="0">
                  <a:pos x="23019" y="0"/>
                </a:cxn>
              </a:cxnLst>
              <a:pathLst>
                <a:path w="12" h="41">
                  <a:moveTo>
                    <a:pt x="6" y="0"/>
                  </a:moveTo>
                  <a:cubicBezTo>
                    <a:pt x="3" y="0"/>
                    <a:pt x="0" y="3"/>
                    <a:pt x="0" y="6"/>
                  </a:cubicBezTo>
                  <a:cubicBezTo>
                    <a:pt x="0" y="41"/>
                    <a:pt x="0" y="41"/>
                    <a:pt x="0" y="41"/>
                  </a:cubicBezTo>
                  <a:cubicBezTo>
                    <a:pt x="12" y="41"/>
                    <a:pt x="12" y="41"/>
                    <a:pt x="12" y="41"/>
                  </a:cubicBezTo>
                  <a:cubicBezTo>
                    <a:pt x="12" y="6"/>
                    <a:pt x="12" y="6"/>
                    <a:pt x="12" y="6"/>
                  </a:cubicBezTo>
                  <a:cubicBezTo>
                    <a:pt x="12" y="3"/>
                    <a:pt x="10" y="0"/>
                    <a:pt x="6" y="0"/>
                  </a:cubicBezTo>
                  <a:close/>
                </a:path>
              </a:pathLst>
            </a:custGeom>
            <a:solidFill>
              <a:srgbClr val="062439"/>
            </a:solidFill>
            <a:ln w="9525">
              <a:noFill/>
            </a:ln>
          </p:spPr>
          <p:txBody>
            <a:bodyPr/>
            <a:p>
              <a:endParaRPr lang="zh-CN" altLang="en-US"/>
            </a:p>
          </p:txBody>
        </p:sp>
        <p:sp>
          <p:nvSpPr>
            <p:cNvPr id="8223" name="Freeform 58"/>
            <p:cNvSpPr/>
            <p:nvPr/>
          </p:nvSpPr>
          <p:spPr>
            <a:xfrm>
              <a:off x="3030538" y="4605338"/>
              <a:ext cx="49213" cy="153988"/>
            </a:xfrm>
            <a:custGeom>
              <a:avLst/>
              <a:gdLst/>
              <a:ahLst/>
              <a:cxnLst>
                <a:cxn ang="0">
                  <a:pos x="26499" y="0"/>
                </a:cxn>
                <a:cxn ang="0">
                  <a:pos x="0" y="22534"/>
                </a:cxn>
                <a:cxn ang="0">
                  <a:pos x="0" y="153988"/>
                </a:cxn>
                <a:cxn ang="0">
                  <a:pos x="49213" y="153988"/>
                </a:cxn>
                <a:cxn ang="0">
                  <a:pos x="49213" y="22534"/>
                </a:cxn>
                <a:cxn ang="0">
                  <a:pos x="26499" y="0"/>
                </a:cxn>
              </a:cxnLst>
              <a:pathLst>
                <a:path w="13" h="41">
                  <a:moveTo>
                    <a:pt x="7" y="0"/>
                  </a:moveTo>
                  <a:cubicBezTo>
                    <a:pt x="3" y="0"/>
                    <a:pt x="1" y="2"/>
                    <a:pt x="0" y="6"/>
                  </a:cubicBezTo>
                  <a:cubicBezTo>
                    <a:pt x="0" y="41"/>
                    <a:pt x="0" y="41"/>
                    <a:pt x="0" y="41"/>
                  </a:cubicBezTo>
                  <a:cubicBezTo>
                    <a:pt x="13" y="41"/>
                    <a:pt x="13" y="41"/>
                    <a:pt x="13" y="41"/>
                  </a:cubicBezTo>
                  <a:cubicBezTo>
                    <a:pt x="13" y="6"/>
                    <a:pt x="13" y="6"/>
                    <a:pt x="13" y="6"/>
                  </a:cubicBezTo>
                  <a:cubicBezTo>
                    <a:pt x="13" y="2"/>
                    <a:pt x="10" y="0"/>
                    <a:pt x="7" y="0"/>
                  </a:cubicBezTo>
                  <a:close/>
                </a:path>
              </a:pathLst>
            </a:custGeom>
            <a:solidFill>
              <a:srgbClr val="062439"/>
            </a:solidFill>
            <a:ln w="9525">
              <a:noFill/>
            </a:ln>
          </p:spPr>
          <p:txBody>
            <a:bodyPr/>
            <a:p>
              <a:endParaRPr lang="zh-CN" altLang="en-US"/>
            </a:p>
          </p:txBody>
        </p:sp>
        <p:sp>
          <p:nvSpPr>
            <p:cNvPr id="8224" name="Freeform 59"/>
            <p:cNvSpPr/>
            <p:nvPr/>
          </p:nvSpPr>
          <p:spPr>
            <a:xfrm>
              <a:off x="2881313" y="4600576"/>
              <a:ext cx="49213" cy="158750"/>
            </a:xfrm>
            <a:custGeom>
              <a:avLst/>
              <a:gdLst/>
              <a:ahLst/>
              <a:cxnLst>
                <a:cxn ang="0">
                  <a:pos x="26499" y="0"/>
                </a:cxn>
                <a:cxn ang="0">
                  <a:pos x="0" y="26458"/>
                </a:cxn>
                <a:cxn ang="0">
                  <a:pos x="0" y="158750"/>
                </a:cxn>
                <a:cxn ang="0">
                  <a:pos x="49213" y="158750"/>
                </a:cxn>
                <a:cxn ang="0">
                  <a:pos x="49213" y="26458"/>
                </a:cxn>
                <a:cxn ang="0">
                  <a:pos x="26499" y="0"/>
                </a:cxn>
              </a:cxnLst>
              <a:pathLst>
                <a:path w="13" h="42">
                  <a:moveTo>
                    <a:pt x="7" y="0"/>
                  </a:moveTo>
                  <a:cubicBezTo>
                    <a:pt x="3" y="0"/>
                    <a:pt x="0" y="3"/>
                    <a:pt x="0" y="7"/>
                  </a:cubicBezTo>
                  <a:cubicBezTo>
                    <a:pt x="0" y="42"/>
                    <a:pt x="0" y="42"/>
                    <a:pt x="0" y="42"/>
                  </a:cubicBezTo>
                  <a:cubicBezTo>
                    <a:pt x="13" y="42"/>
                    <a:pt x="13" y="42"/>
                    <a:pt x="13" y="42"/>
                  </a:cubicBezTo>
                  <a:cubicBezTo>
                    <a:pt x="13" y="7"/>
                    <a:pt x="13" y="7"/>
                    <a:pt x="13" y="7"/>
                  </a:cubicBezTo>
                  <a:cubicBezTo>
                    <a:pt x="13" y="3"/>
                    <a:pt x="10" y="0"/>
                    <a:pt x="7" y="0"/>
                  </a:cubicBezTo>
                  <a:close/>
                </a:path>
              </a:pathLst>
            </a:custGeom>
            <a:solidFill>
              <a:srgbClr val="062439"/>
            </a:solidFill>
            <a:ln w="9525">
              <a:noFill/>
            </a:ln>
          </p:spPr>
          <p:txBody>
            <a:bodyPr/>
            <a:p>
              <a:endParaRPr lang="zh-CN" altLang="en-US"/>
            </a:p>
          </p:txBody>
        </p:sp>
        <p:sp>
          <p:nvSpPr>
            <p:cNvPr id="8225" name="Freeform 60"/>
            <p:cNvSpPr/>
            <p:nvPr/>
          </p:nvSpPr>
          <p:spPr>
            <a:xfrm>
              <a:off x="2730501" y="4600576"/>
              <a:ext cx="49213" cy="158750"/>
            </a:xfrm>
            <a:custGeom>
              <a:avLst/>
              <a:gdLst/>
              <a:ahLst/>
              <a:cxnLst>
                <a:cxn ang="0">
                  <a:pos x="22713" y="0"/>
                </a:cxn>
                <a:cxn ang="0">
                  <a:pos x="0" y="22678"/>
                </a:cxn>
                <a:cxn ang="0">
                  <a:pos x="0" y="158750"/>
                </a:cxn>
                <a:cxn ang="0">
                  <a:pos x="45427" y="158750"/>
                </a:cxn>
                <a:cxn ang="0">
                  <a:pos x="49213" y="22678"/>
                </a:cxn>
                <a:cxn ang="0">
                  <a:pos x="22713" y="0"/>
                </a:cxn>
              </a:cxnLst>
              <a:pathLst>
                <a:path w="13" h="42">
                  <a:moveTo>
                    <a:pt x="6" y="0"/>
                  </a:moveTo>
                  <a:cubicBezTo>
                    <a:pt x="3" y="0"/>
                    <a:pt x="0" y="3"/>
                    <a:pt x="0" y="6"/>
                  </a:cubicBezTo>
                  <a:cubicBezTo>
                    <a:pt x="0" y="42"/>
                    <a:pt x="0" y="42"/>
                    <a:pt x="0" y="42"/>
                  </a:cubicBezTo>
                  <a:cubicBezTo>
                    <a:pt x="12" y="42"/>
                    <a:pt x="12" y="42"/>
                    <a:pt x="12" y="42"/>
                  </a:cubicBezTo>
                  <a:cubicBezTo>
                    <a:pt x="13" y="6"/>
                    <a:pt x="13" y="6"/>
                    <a:pt x="13" y="6"/>
                  </a:cubicBezTo>
                  <a:cubicBezTo>
                    <a:pt x="13" y="3"/>
                    <a:pt x="10" y="0"/>
                    <a:pt x="6" y="0"/>
                  </a:cubicBezTo>
                  <a:close/>
                </a:path>
              </a:pathLst>
            </a:custGeom>
            <a:solidFill>
              <a:srgbClr val="062439"/>
            </a:solidFill>
            <a:ln w="9525">
              <a:noFill/>
            </a:ln>
          </p:spPr>
          <p:txBody>
            <a:bodyPr/>
            <a:p>
              <a:endParaRPr lang="zh-CN" altLang="en-US"/>
            </a:p>
          </p:txBody>
        </p:sp>
        <p:sp>
          <p:nvSpPr>
            <p:cNvPr id="8226" name="Freeform 61"/>
            <p:cNvSpPr/>
            <p:nvPr/>
          </p:nvSpPr>
          <p:spPr>
            <a:xfrm>
              <a:off x="2576513" y="4600576"/>
              <a:ext cx="49213" cy="158750"/>
            </a:xfrm>
            <a:custGeom>
              <a:avLst/>
              <a:gdLst/>
              <a:ahLst/>
              <a:cxnLst>
                <a:cxn ang="0">
                  <a:pos x="26499" y="0"/>
                </a:cxn>
                <a:cxn ang="0">
                  <a:pos x="3785" y="22678"/>
                </a:cxn>
                <a:cxn ang="0">
                  <a:pos x="0" y="154970"/>
                </a:cxn>
                <a:cxn ang="0">
                  <a:pos x="49213" y="158750"/>
                </a:cxn>
                <a:cxn ang="0">
                  <a:pos x="49213" y="22678"/>
                </a:cxn>
                <a:cxn ang="0">
                  <a:pos x="26499" y="0"/>
                </a:cxn>
              </a:cxnLst>
              <a:pathLst>
                <a:path w="13" h="42">
                  <a:moveTo>
                    <a:pt x="7" y="0"/>
                  </a:moveTo>
                  <a:cubicBezTo>
                    <a:pt x="4" y="0"/>
                    <a:pt x="1" y="3"/>
                    <a:pt x="1" y="6"/>
                  </a:cubicBezTo>
                  <a:cubicBezTo>
                    <a:pt x="0" y="41"/>
                    <a:pt x="0" y="41"/>
                    <a:pt x="0" y="41"/>
                  </a:cubicBezTo>
                  <a:cubicBezTo>
                    <a:pt x="13" y="42"/>
                    <a:pt x="13" y="42"/>
                    <a:pt x="13" y="42"/>
                  </a:cubicBezTo>
                  <a:cubicBezTo>
                    <a:pt x="13" y="6"/>
                    <a:pt x="13" y="6"/>
                    <a:pt x="13" y="6"/>
                  </a:cubicBezTo>
                  <a:cubicBezTo>
                    <a:pt x="13" y="3"/>
                    <a:pt x="10" y="0"/>
                    <a:pt x="7" y="0"/>
                  </a:cubicBezTo>
                  <a:close/>
                </a:path>
              </a:pathLst>
            </a:custGeom>
            <a:solidFill>
              <a:srgbClr val="062439"/>
            </a:solidFill>
            <a:ln w="9525">
              <a:noFill/>
            </a:ln>
          </p:spPr>
          <p:txBody>
            <a:bodyPr/>
            <a:p>
              <a:endParaRPr lang="zh-CN" altLang="en-US"/>
            </a:p>
          </p:txBody>
        </p:sp>
        <p:sp>
          <p:nvSpPr>
            <p:cNvPr id="8227" name="Freeform 62"/>
            <p:cNvSpPr/>
            <p:nvPr/>
          </p:nvSpPr>
          <p:spPr>
            <a:xfrm>
              <a:off x="2427288" y="4600576"/>
              <a:ext cx="47625" cy="153988"/>
            </a:xfrm>
            <a:custGeom>
              <a:avLst/>
              <a:gdLst/>
              <a:ahLst/>
              <a:cxnLst>
                <a:cxn ang="0">
                  <a:pos x="25644" y="0"/>
                </a:cxn>
                <a:cxn ang="0">
                  <a:pos x="0" y="22534"/>
                </a:cxn>
                <a:cxn ang="0">
                  <a:pos x="0" y="153988"/>
                </a:cxn>
                <a:cxn ang="0">
                  <a:pos x="47625" y="153988"/>
                </a:cxn>
                <a:cxn ang="0">
                  <a:pos x="47625" y="22534"/>
                </a:cxn>
                <a:cxn ang="0">
                  <a:pos x="25644" y="0"/>
                </a:cxn>
              </a:cxnLst>
              <a:pathLst>
                <a:path w="13" h="41">
                  <a:moveTo>
                    <a:pt x="7" y="0"/>
                  </a:moveTo>
                  <a:cubicBezTo>
                    <a:pt x="3" y="0"/>
                    <a:pt x="0" y="2"/>
                    <a:pt x="0" y="6"/>
                  </a:cubicBezTo>
                  <a:cubicBezTo>
                    <a:pt x="0" y="41"/>
                    <a:pt x="0" y="41"/>
                    <a:pt x="0" y="41"/>
                  </a:cubicBezTo>
                  <a:cubicBezTo>
                    <a:pt x="13" y="41"/>
                    <a:pt x="13" y="41"/>
                    <a:pt x="13" y="41"/>
                  </a:cubicBezTo>
                  <a:cubicBezTo>
                    <a:pt x="13" y="6"/>
                    <a:pt x="13" y="6"/>
                    <a:pt x="13" y="6"/>
                  </a:cubicBezTo>
                  <a:cubicBezTo>
                    <a:pt x="13" y="2"/>
                    <a:pt x="10" y="0"/>
                    <a:pt x="7" y="0"/>
                  </a:cubicBezTo>
                  <a:close/>
                </a:path>
              </a:pathLst>
            </a:custGeom>
            <a:solidFill>
              <a:srgbClr val="062439"/>
            </a:solidFill>
            <a:ln w="9525">
              <a:noFill/>
            </a:ln>
          </p:spPr>
          <p:txBody>
            <a:bodyPr/>
            <a:p>
              <a:endParaRPr lang="zh-CN" altLang="en-US"/>
            </a:p>
          </p:txBody>
        </p:sp>
        <p:sp>
          <p:nvSpPr>
            <p:cNvPr id="8228" name="Freeform 63"/>
            <p:cNvSpPr/>
            <p:nvPr/>
          </p:nvSpPr>
          <p:spPr>
            <a:xfrm>
              <a:off x="2276476" y="4597401"/>
              <a:ext cx="49213" cy="157163"/>
            </a:xfrm>
            <a:custGeom>
              <a:avLst/>
              <a:gdLst/>
              <a:ahLst/>
              <a:cxnLst>
                <a:cxn ang="0">
                  <a:pos x="22713" y="0"/>
                </a:cxn>
                <a:cxn ang="0">
                  <a:pos x="0" y="26193"/>
                </a:cxn>
                <a:cxn ang="0">
                  <a:pos x="0" y="157163"/>
                </a:cxn>
                <a:cxn ang="0">
                  <a:pos x="49213" y="157163"/>
                </a:cxn>
                <a:cxn ang="0">
                  <a:pos x="49213" y="26193"/>
                </a:cxn>
                <a:cxn ang="0">
                  <a:pos x="22713" y="0"/>
                </a:cxn>
              </a:cxnLst>
              <a:pathLst>
                <a:path w="13" h="42">
                  <a:moveTo>
                    <a:pt x="6" y="0"/>
                  </a:moveTo>
                  <a:cubicBezTo>
                    <a:pt x="3" y="0"/>
                    <a:pt x="0" y="3"/>
                    <a:pt x="0" y="7"/>
                  </a:cubicBezTo>
                  <a:cubicBezTo>
                    <a:pt x="0" y="42"/>
                    <a:pt x="0" y="42"/>
                    <a:pt x="0" y="42"/>
                  </a:cubicBezTo>
                  <a:cubicBezTo>
                    <a:pt x="13" y="42"/>
                    <a:pt x="13" y="42"/>
                    <a:pt x="13" y="42"/>
                  </a:cubicBezTo>
                  <a:cubicBezTo>
                    <a:pt x="13" y="7"/>
                    <a:pt x="13" y="7"/>
                    <a:pt x="13" y="7"/>
                  </a:cubicBezTo>
                  <a:cubicBezTo>
                    <a:pt x="13" y="3"/>
                    <a:pt x="10" y="0"/>
                    <a:pt x="6" y="0"/>
                  </a:cubicBezTo>
                  <a:close/>
                </a:path>
              </a:pathLst>
            </a:custGeom>
            <a:solidFill>
              <a:srgbClr val="062439"/>
            </a:solidFill>
            <a:ln w="9525">
              <a:noFill/>
            </a:ln>
          </p:spPr>
          <p:txBody>
            <a:bodyPr/>
            <a:p>
              <a:endParaRPr lang="zh-CN" altLang="en-US"/>
            </a:p>
          </p:txBody>
        </p:sp>
        <p:sp>
          <p:nvSpPr>
            <p:cNvPr id="8229" name="Freeform 64"/>
            <p:cNvSpPr/>
            <p:nvPr/>
          </p:nvSpPr>
          <p:spPr>
            <a:xfrm>
              <a:off x="2127251" y="4597401"/>
              <a:ext cx="44450" cy="157163"/>
            </a:xfrm>
            <a:custGeom>
              <a:avLst/>
              <a:gdLst/>
              <a:ahLst/>
              <a:cxnLst>
                <a:cxn ang="0">
                  <a:pos x="22225" y="0"/>
                </a:cxn>
                <a:cxn ang="0">
                  <a:pos x="0" y="22451"/>
                </a:cxn>
                <a:cxn ang="0">
                  <a:pos x="0" y="157163"/>
                </a:cxn>
                <a:cxn ang="0">
                  <a:pos x="44450" y="157163"/>
                </a:cxn>
                <a:cxn ang="0">
                  <a:pos x="44450" y="22451"/>
                </a:cxn>
                <a:cxn ang="0">
                  <a:pos x="22225" y="0"/>
                </a:cxn>
              </a:cxnLst>
              <a:pathLst>
                <a:path w="12" h="42">
                  <a:moveTo>
                    <a:pt x="6" y="0"/>
                  </a:moveTo>
                  <a:cubicBezTo>
                    <a:pt x="3" y="0"/>
                    <a:pt x="0" y="3"/>
                    <a:pt x="0" y="6"/>
                  </a:cubicBezTo>
                  <a:cubicBezTo>
                    <a:pt x="0" y="42"/>
                    <a:pt x="0" y="42"/>
                    <a:pt x="0" y="42"/>
                  </a:cubicBezTo>
                  <a:cubicBezTo>
                    <a:pt x="12" y="42"/>
                    <a:pt x="12" y="42"/>
                    <a:pt x="12" y="42"/>
                  </a:cubicBezTo>
                  <a:cubicBezTo>
                    <a:pt x="12" y="6"/>
                    <a:pt x="12" y="6"/>
                    <a:pt x="12" y="6"/>
                  </a:cubicBezTo>
                  <a:cubicBezTo>
                    <a:pt x="12" y="3"/>
                    <a:pt x="10" y="0"/>
                    <a:pt x="6" y="0"/>
                  </a:cubicBezTo>
                </a:path>
              </a:pathLst>
            </a:custGeom>
            <a:solidFill>
              <a:srgbClr val="062439"/>
            </a:solidFill>
            <a:ln w="9525">
              <a:noFill/>
            </a:ln>
          </p:spPr>
          <p:txBody>
            <a:bodyPr/>
            <a:p>
              <a:endParaRPr lang="zh-CN" altLang="en-US"/>
            </a:p>
          </p:txBody>
        </p:sp>
        <p:sp>
          <p:nvSpPr>
            <p:cNvPr id="8230" name="Freeform 65"/>
            <p:cNvSpPr/>
            <p:nvPr/>
          </p:nvSpPr>
          <p:spPr>
            <a:xfrm>
              <a:off x="1973263" y="4597401"/>
              <a:ext cx="47625" cy="157163"/>
            </a:xfrm>
            <a:custGeom>
              <a:avLst/>
              <a:gdLst/>
              <a:ahLst/>
              <a:cxnLst>
                <a:cxn ang="0">
                  <a:pos x="25644" y="0"/>
                </a:cxn>
                <a:cxn ang="0">
                  <a:pos x="3663" y="22451"/>
                </a:cxn>
                <a:cxn ang="0">
                  <a:pos x="0" y="157163"/>
                </a:cxn>
                <a:cxn ang="0">
                  <a:pos x="47625" y="157163"/>
                </a:cxn>
                <a:cxn ang="0">
                  <a:pos x="47625" y="22451"/>
                </a:cxn>
                <a:cxn ang="0">
                  <a:pos x="25644" y="0"/>
                </a:cxn>
              </a:cxnLst>
              <a:pathLst>
                <a:path w="13" h="42">
                  <a:moveTo>
                    <a:pt x="7" y="0"/>
                  </a:moveTo>
                  <a:cubicBezTo>
                    <a:pt x="3" y="0"/>
                    <a:pt x="1" y="3"/>
                    <a:pt x="1" y="6"/>
                  </a:cubicBezTo>
                  <a:cubicBezTo>
                    <a:pt x="0" y="42"/>
                    <a:pt x="0" y="42"/>
                    <a:pt x="0" y="42"/>
                  </a:cubicBezTo>
                  <a:cubicBezTo>
                    <a:pt x="13" y="42"/>
                    <a:pt x="13" y="42"/>
                    <a:pt x="13" y="42"/>
                  </a:cubicBezTo>
                  <a:cubicBezTo>
                    <a:pt x="13" y="6"/>
                    <a:pt x="13" y="6"/>
                    <a:pt x="13" y="6"/>
                  </a:cubicBezTo>
                  <a:cubicBezTo>
                    <a:pt x="13" y="3"/>
                    <a:pt x="10" y="0"/>
                    <a:pt x="7" y="0"/>
                  </a:cubicBezTo>
                </a:path>
              </a:pathLst>
            </a:custGeom>
            <a:solidFill>
              <a:srgbClr val="062439"/>
            </a:solidFill>
            <a:ln w="9525">
              <a:noFill/>
            </a:ln>
          </p:spPr>
          <p:txBody>
            <a:bodyPr/>
            <a:p>
              <a:endParaRPr lang="zh-CN" altLang="en-US"/>
            </a:p>
          </p:txBody>
        </p:sp>
        <p:sp>
          <p:nvSpPr>
            <p:cNvPr id="8231" name="Freeform 66"/>
            <p:cNvSpPr/>
            <p:nvPr/>
          </p:nvSpPr>
          <p:spPr>
            <a:xfrm>
              <a:off x="1822451" y="4597401"/>
              <a:ext cx="49213" cy="153988"/>
            </a:xfrm>
            <a:custGeom>
              <a:avLst/>
              <a:gdLst/>
              <a:ahLst/>
              <a:cxnLst>
                <a:cxn ang="0">
                  <a:pos x="26499" y="0"/>
                </a:cxn>
                <a:cxn ang="0">
                  <a:pos x="0" y="22534"/>
                </a:cxn>
                <a:cxn ang="0">
                  <a:pos x="0" y="153988"/>
                </a:cxn>
                <a:cxn ang="0">
                  <a:pos x="49213" y="153988"/>
                </a:cxn>
                <a:cxn ang="0">
                  <a:pos x="49213" y="22534"/>
                </a:cxn>
                <a:cxn ang="0">
                  <a:pos x="26499" y="0"/>
                </a:cxn>
              </a:cxnLst>
              <a:pathLst>
                <a:path w="13" h="41">
                  <a:moveTo>
                    <a:pt x="7" y="0"/>
                  </a:moveTo>
                  <a:cubicBezTo>
                    <a:pt x="3" y="0"/>
                    <a:pt x="0" y="2"/>
                    <a:pt x="0" y="6"/>
                  </a:cubicBezTo>
                  <a:cubicBezTo>
                    <a:pt x="0" y="41"/>
                    <a:pt x="0" y="41"/>
                    <a:pt x="0" y="41"/>
                  </a:cubicBezTo>
                  <a:cubicBezTo>
                    <a:pt x="13" y="41"/>
                    <a:pt x="13" y="41"/>
                    <a:pt x="13" y="41"/>
                  </a:cubicBezTo>
                  <a:cubicBezTo>
                    <a:pt x="13" y="6"/>
                    <a:pt x="13" y="6"/>
                    <a:pt x="13" y="6"/>
                  </a:cubicBezTo>
                  <a:cubicBezTo>
                    <a:pt x="13" y="3"/>
                    <a:pt x="10" y="0"/>
                    <a:pt x="7" y="0"/>
                  </a:cubicBezTo>
                  <a:close/>
                </a:path>
              </a:pathLst>
            </a:custGeom>
            <a:solidFill>
              <a:srgbClr val="062439"/>
            </a:solidFill>
            <a:ln w="9525">
              <a:noFill/>
            </a:ln>
          </p:spPr>
          <p:txBody>
            <a:bodyPr/>
            <a:p>
              <a:endParaRPr lang="zh-CN" altLang="en-US"/>
            </a:p>
          </p:txBody>
        </p:sp>
        <p:sp>
          <p:nvSpPr>
            <p:cNvPr id="8232" name="Freeform 67"/>
            <p:cNvSpPr/>
            <p:nvPr/>
          </p:nvSpPr>
          <p:spPr>
            <a:xfrm>
              <a:off x="4543426" y="4611688"/>
              <a:ext cx="49213" cy="155575"/>
            </a:xfrm>
            <a:custGeom>
              <a:avLst/>
              <a:gdLst/>
              <a:ahLst/>
              <a:cxnLst>
                <a:cxn ang="0">
                  <a:pos x="22713" y="0"/>
                </a:cxn>
                <a:cxn ang="0">
                  <a:pos x="0" y="22767"/>
                </a:cxn>
                <a:cxn ang="0">
                  <a:pos x="0" y="155575"/>
                </a:cxn>
                <a:cxn ang="0">
                  <a:pos x="45427" y="155575"/>
                </a:cxn>
                <a:cxn ang="0">
                  <a:pos x="49213" y="22767"/>
                </a:cxn>
                <a:cxn ang="0">
                  <a:pos x="22713" y="0"/>
                </a:cxn>
              </a:cxnLst>
              <a:pathLst>
                <a:path w="13" h="41">
                  <a:moveTo>
                    <a:pt x="6" y="0"/>
                  </a:moveTo>
                  <a:cubicBezTo>
                    <a:pt x="3" y="0"/>
                    <a:pt x="0" y="3"/>
                    <a:pt x="0" y="6"/>
                  </a:cubicBezTo>
                  <a:cubicBezTo>
                    <a:pt x="0" y="41"/>
                    <a:pt x="0" y="41"/>
                    <a:pt x="0" y="41"/>
                  </a:cubicBezTo>
                  <a:cubicBezTo>
                    <a:pt x="12" y="41"/>
                    <a:pt x="12" y="41"/>
                    <a:pt x="12" y="41"/>
                  </a:cubicBezTo>
                  <a:cubicBezTo>
                    <a:pt x="13" y="6"/>
                    <a:pt x="13" y="6"/>
                    <a:pt x="13" y="6"/>
                  </a:cubicBezTo>
                  <a:cubicBezTo>
                    <a:pt x="13" y="3"/>
                    <a:pt x="10" y="0"/>
                    <a:pt x="6" y="0"/>
                  </a:cubicBezTo>
                  <a:close/>
                </a:path>
              </a:pathLst>
            </a:custGeom>
            <a:solidFill>
              <a:srgbClr val="062439"/>
            </a:solidFill>
            <a:ln w="9525">
              <a:noFill/>
            </a:ln>
          </p:spPr>
          <p:txBody>
            <a:bodyPr/>
            <a:p>
              <a:endParaRPr lang="zh-CN" altLang="en-US"/>
            </a:p>
          </p:txBody>
        </p:sp>
        <p:sp>
          <p:nvSpPr>
            <p:cNvPr id="8233" name="Freeform 68"/>
            <p:cNvSpPr/>
            <p:nvPr/>
          </p:nvSpPr>
          <p:spPr>
            <a:xfrm>
              <a:off x="4394201" y="4611688"/>
              <a:ext cx="44450" cy="155575"/>
            </a:xfrm>
            <a:custGeom>
              <a:avLst/>
              <a:gdLst/>
              <a:ahLst/>
              <a:cxnLst>
                <a:cxn ang="0">
                  <a:pos x="22225" y="0"/>
                </a:cxn>
                <a:cxn ang="0">
                  <a:pos x="0" y="22767"/>
                </a:cxn>
                <a:cxn ang="0">
                  <a:pos x="0" y="155575"/>
                </a:cxn>
                <a:cxn ang="0">
                  <a:pos x="44450" y="155575"/>
                </a:cxn>
                <a:cxn ang="0">
                  <a:pos x="44450" y="22767"/>
                </a:cxn>
                <a:cxn ang="0">
                  <a:pos x="22225" y="0"/>
                </a:cxn>
              </a:cxnLst>
              <a:pathLst>
                <a:path w="12" h="41">
                  <a:moveTo>
                    <a:pt x="6" y="0"/>
                  </a:moveTo>
                  <a:cubicBezTo>
                    <a:pt x="3" y="0"/>
                    <a:pt x="0" y="2"/>
                    <a:pt x="0" y="6"/>
                  </a:cubicBezTo>
                  <a:cubicBezTo>
                    <a:pt x="0" y="41"/>
                    <a:pt x="0" y="41"/>
                    <a:pt x="0" y="41"/>
                  </a:cubicBezTo>
                  <a:cubicBezTo>
                    <a:pt x="12" y="41"/>
                    <a:pt x="12" y="41"/>
                    <a:pt x="12" y="41"/>
                  </a:cubicBezTo>
                  <a:cubicBezTo>
                    <a:pt x="12" y="6"/>
                    <a:pt x="12" y="6"/>
                    <a:pt x="12" y="6"/>
                  </a:cubicBezTo>
                  <a:cubicBezTo>
                    <a:pt x="12" y="2"/>
                    <a:pt x="10" y="0"/>
                    <a:pt x="6" y="0"/>
                  </a:cubicBezTo>
                  <a:close/>
                </a:path>
              </a:pathLst>
            </a:custGeom>
            <a:solidFill>
              <a:srgbClr val="062439"/>
            </a:solidFill>
            <a:ln w="9525">
              <a:noFill/>
            </a:ln>
          </p:spPr>
          <p:txBody>
            <a:bodyPr/>
            <a:p>
              <a:endParaRPr lang="zh-CN" altLang="en-US"/>
            </a:p>
          </p:txBody>
        </p:sp>
        <p:sp>
          <p:nvSpPr>
            <p:cNvPr id="8234" name="Freeform 69"/>
            <p:cNvSpPr/>
            <p:nvPr/>
          </p:nvSpPr>
          <p:spPr>
            <a:xfrm>
              <a:off x="4240213" y="4608513"/>
              <a:ext cx="49213" cy="158750"/>
            </a:xfrm>
            <a:custGeom>
              <a:avLst/>
              <a:gdLst/>
              <a:ahLst/>
              <a:cxnLst>
                <a:cxn ang="0">
                  <a:pos x="26499" y="0"/>
                </a:cxn>
                <a:cxn ang="0">
                  <a:pos x="3785" y="26458"/>
                </a:cxn>
                <a:cxn ang="0">
                  <a:pos x="0" y="158750"/>
                </a:cxn>
                <a:cxn ang="0">
                  <a:pos x="49213" y="158750"/>
                </a:cxn>
                <a:cxn ang="0">
                  <a:pos x="49213" y="26458"/>
                </a:cxn>
                <a:cxn ang="0">
                  <a:pos x="26499" y="0"/>
                </a:cxn>
              </a:cxnLst>
              <a:pathLst>
                <a:path w="13" h="42">
                  <a:moveTo>
                    <a:pt x="7" y="0"/>
                  </a:moveTo>
                  <a:cubicBezTo>
                    <a:pt x="3" y="0"/>
                    <a:pt x="1" y="3"/>
                    <a:pt x="1" y="7"/>
                  </a:cubicBezTo>
                  <a:cubicBezTo>
                    <a:pt x="0" y="42"/>
                    <a:pt x="0" y="42"/>
                    <a:pt x="0" y="42"/>
                  </a:cubicBezTo>
                  <a:cubicBezTo>
                    <a:pt x="13" y="42"/>
                    <a:pt x="13" y="42"/>
                    <a:pt x="13" y="42"/>
                  </a:cubicBezTo>
                  <a:cubicBezTo>
                    <a:pt x="13" y="7"/>
                    <a:pt x="13" y="7"/>
                    <a:pt x="13" y="7"/>
                  </a:cubicBezTo>
                  <a:cubicBezTo>
                    <a:pt x="13" y="3"/>
                    <a:pt x="10" y="0"/>
                    <a:pt x="7" y="0"/>
                  </a:cubicBezTo>
                </a:path>
              </a:pathLst>
            </a:custGeom>
            <a:solidFill>
              <a:srgbClr val="062439"/>
            </a:solidFill>
            <a:ln w="9525">
              <a:noFill/>
            </a:ln>
          </p:spPr>
          <p:txBody>
            <a:bodyPr/>
            <a:p>
              <a:endParaRPr lang="zh-CN" altLang="en-US"/>
            </a:p>
          </p:txBody>
        </p:sp>
        <p:sp>
          <p:nvSpPr>
            <p:cNvPr id="8235" name="Freeform 70"/>
            <p:cNvSpPr/>
            <p:nvPr/>
          </p:nvSpPr>
          <p:spPr>
            <a:xfrm>
              <a:off x="4089401" y="4608513"/>
              <a:ext cx="49213" cy="158750"/>
            </a:xfrm>
            <a:custGeom>
              <a:avLst/>
              <a:gdLst/>
              <a:ahLst/>
              <a:cxnLst>
                <a:cxn ang="0">
                  <a:pos x="26499" y="0"/>
                </a:cxn>
                <a:cxn ang="0">
                  <a:pos x="0" y="22678"/>
                </a:cxn>
                <a:cxn ang="0">
                  <a:pos x="0" y="158750"/>
                </a:cxn>
                <a:cxn ang="0">
                  <a:pos x="49213" y="158750"/>
                </a:cxn>
                <a:cxn ang="0">
                  <a:pos x="49213" y="22678"/>
                </a:cxn>
                <a:cxn ang="0">
                  <a:pos x="26499" y="0"/>
                </a:cxn>
              </a:cxnLst>
              <a:pathLst>
                <a:path w="13" h="42">
                  <a:moveTo>
                    <a:pt x="7" y="0"/>
                  </a:moveTo>
                  <a:cubicBezTo>
                    <a:pt x="3" y="0"/>
                    <a:pt x="0" y="3"/>
                    <a:pt x="0" y="6"/>
                  </a:cubicBezTo>
                  <a:cubicBezTo>
                    <a:pt x="0" y="42"/>
                    <a:pt x="0" y="42"/>
                    <a:pt x="0" y="42"/>
                  </a:cubicBezTo>
                  <a:cubicBezTo>
                    <a:pt x="13" y="42"/>
                    <a:pt x="13" y="42"/>
                    <a:pt x="13" y="42"/>
                  </a:cubicBezTo>
                  <a:cubicBezTo>
                    <a:pt x="13" y="6"/>
                    <a:pt x="13" y="6"/>
                    <a:pt x="13" y="6"/>
                  </a:cubicBezTo>
                  <a:cubicBezTo>
                    <a:pt x="13" y="3"/>
                    <a:pt x="10" y="0"/>
                    <a:pt x="7" y="0"/>
                  </a:cubicBezTo>
                </a:path>
              </a:pathLst>
            </a:custGeom>
            <a:solidFill>
              <a:srgbClr val="062439"/>
            </a:solidFill>
            <a:ln w="9525">
              <a:noFill/>
            </a:ln>
          </p:spPr>
          <p:txBody>
            <a:bodyPr/>
            <a:p>
              <a:endParaRPr lang="zh-CN" altLang="en-US"/>
            </a:p>
          </p:txBody>
        </p:sp>
        <p:sp>
          <p:nvSpPr>
            <p:cNvPr id="8236" name="Freeform 71"/>
            <p:cNvSpPr/>
            <p:nvPr/>
          </p:nvSpPr>
          <p:spPr>
            <a:xfrm>
              <a:off x="3940176" y="4608513"/>
              <a:ext cx="47625" cy="158750"/>
            </a:xfrm>
            <a:custGeom>
              <a:avLst/>
              <a:gdLst/>
              <a:ahLst/>
              <a:cxnLst>
                <a:cxn ang="0">
                  <a:pos x="21980" y="0"/>
                </a:cxn>
                <a:cxn ang="0">
                  <a:pos x="0" y="22678"/>
                </a:cxn>
                <a:cxn ang="0">
                  <a:pos x="0" y="154970"/>
                </a:cxn>
                <a:cxn ang="0">
                  <a:pos x="43961" y="158750"/>
                </a:cxn>
                <a:cxn ang="0">
                  <a:pos x="47625" y="22678"/>
                </a:cxn>
                <a:cxn ang="0">
                  <a:pos x="21980" y="0"/>
                </a:cxn>
              </a:cxnLst>
              <a:pathLst>
                <a:path w="13" h="42">
                  <a:moveTo>
                    <a:pt x="6" y="0"/>
                  </a:moveTo>
                  <a:cubicBezTo>
                    <a:pt x="3" y="0"/>
                    <a:pt x="0" y="3"/>
                    <a:pt x="0" y="6"/>
                  </a:cubicBezTo>
                  <a:cubicBezTo>
                    <a:pt x="0" y="41"/>
                    <a:pt x="0" y="41"/>
                    <a:pt x="0" y="41"/>
                  </a:cubicBezTo>
                  <a:cubicBezTo>
                    <a:pt x="12" y="42"/>
                    <a:pt x="12" y="42"/>
                    <a:pt x="12" y="42"/>
                  </a:cubicBezTo>
                  <a:cubicBezTo>
                    <a:pt x="13" y="6"/>
                    <a:pt x="13" y="6"/>
                    <a:pt x="13" y="6"/>
                  </a:cubicBezTo>
                  <a:cubicBezTo>
                    <a:pt x="13" y="3"/>
                    <a:pt x="10" y="0"/>
                    <a:pt x="6" y="0"/>
                  </a:cubicBezTo>
                </a:path>
              </a:pathLst>
            </a:custGeom>
            <a:solidFill>
              <a:srgbClr val="062439"/>
            </a:solidFill>
            <a:ln w="9525">
              <a:noFill/>
            </a:ln>
          </p:spPr>
          <p:txBody>
            <a:bodyPr/>
            <a:p>
              <a:endParaRPr lang="zh-CN" altLang="en-US"/>
            </a:p>
          </p:txBody>
        </p:sp>
        <p:sp>
          <p:nvSpPr>
            <p:cNvPr id="8237" name="Freeform 72"/>
            <p:cNvSpPr/>
            <p:nvPr/>
          </p:nvSpPr>
          <p:spPr>
            <a:xfrm>
              <a:off x="3789363" y="4608513"/>
              <a:ext cx="44450" cy="153988"/>
            </a:xfrm>
            <a:custGeom>
              <a:avLst/>
              <a:gdLst/>
              <a:ahLst/>
              <a:cxnLst>
                <a:cxn ang="0">
                  <a:pos x="22225" y="0"/>
                </a:cxn>
                <a:cxn ang="0">
                  <a:pos x="0" y="22534"/>
                </a:cxn>
                <a:cxn ang="0">
                  <a:pos x="0" y="153988"/>
                </a:cxn>
                <a:cxn ang="0">
                  <a:pos x="44450" y="153988"/>
                </a:cxn>
                <a:cxn ang="0">
                  <a:pos x="44450" y="22534"/>
                </a:cxn>
                <a:cxn ang="0">
                  <a:pos x="22225" y="0"/>
                </a:cxn>
              </a:cxnLst>
              <a:pathLst>
                <a:path w="12" h="41">
                  <a:moveTo>
                    <a:pt x="6" y="0"/>
                  </a:moveTo>
                  <a:cubicBezTo>
                    <a:pt x="3" y="0"/>
                    <a:pt x="0" y="2"/>
                    <a:pt x="0" y="6"/>
                  </a:cubicBezTo>
                  <a:cubicBezTo>
                    <a:pt x="0" y="41"/>
                    <a:pt x="0" y="41"/>
                    <a:pt x="0" y="41"/>
                  </a:cubicBezTo>
                  <a:cubicBezTo>
                    <a:pt x="12" y="41"/>
                    <a:pt x="12" y="41"/>
                    <a:pt x="12" y="41"/>
                  </a:cubicBezTo>
                  <a:cubicBezTo>
                    <a:pt x="12" y="6"/>
                    <a:pt x="12" y="6"/>
                    <a:pt x="12" y="6"/>
                  </a:cubicBezTo>
                  <a:cubicBezTo>
                    <a:pt x="12" y="2"/>
                    <a:pt x="10" y="0"/>
                    <a:pt x="6" y="0"/>
                  </a:cubicBezTo>
                  <a:close/>
                </a:path>
              </a:pathLst>
            </a:custGeom>
            <a:solidFill>
              <a:srgbClr val="062439"/>
            </a:solidFill>
            <a:ln w="9525">
              <a:noFill/>
            </a:ln>
          </p:spPr>
          <p:txBody>
            <a:bodyPr/>
            <a:p>
              <a:endParaRPr lang="zh-CN" altLang="en-US"/>
            </a:p>
          </p:txBody>
        </p:sp>
        <p:sp>
          <p:nvSpPr>
            <p:cNvPr id="8238" name="Freeform 73"/>
            <p:cNvSpPr/>
            <p:nvPr/>
          </p:nvSpPr>
          <p:spPr>
            <a:xfrm>
              <a:off x="3635376" y="4605338"/>
              <a:ext cx="49213" cy="157163"/>
            </a:xfrm>
            <a:custGeom>
              <a:avLst/>
              <a:gdLst/>
              <a:ahLst/>
              <a:cxnLst>
                <a:cxn ang="0">
                  <a:pos x="26499" y="0"/>
                </a:cxn>
                <a:cxn ang="0">
                  <a:pos x="3785" y="26193"/>
                </a:cxn>
                <a:cxn ang="0">
                  <a:pos x="0" y="157163"/>
                </a:cxn>
                <a:cxn ang="0">
                  <a:pos x="49213" y="157163"/>
                </a:cxn>
                <a:cxn ang="0">
                  <a:pos x="49213" y="26193"/>
                </a:cxn>
                <a:cxn ang="0">
                  <a:pos x="26499" y="0"/>
                </a:cxn>
              </a:cxnLst>
              <a:pathLst>
                <a:path w="13" h="42">
                  <a:moveTo>
                    <a:pt x="7" y="0"/>
                  </a:moveTo>
                  <a:cubicBezTo>
                    <a:pt x="3" y="0"/>
                    <a:pt x="1" y="3"/>
                    <a:pt x="1" y="7"/>
                  </a:cubicBezTo>
                  <a:cubicBezTo>
                    <a:pt x="0" y="42"/>
                    <a:pt x="0" y="42"/>
                    <a:pt x="0" y="42"/>
                  </a:cubicBezTo>
                  <a:cubicBezTo>
                    <a:pt x="13" y="42"/>
                    <a:pt x="13" y="42"/>
                    <a:pt x="13" y="42"/>
                  </a:cubicBezTo>
                  <a:cubicBezTo>
                    <a:pt x="13" y="7"/>
                    <a:pt x="13" y="7"/>
                    <a:pt x="13" y="7"/>
                  </a:cubicBezTo>
                  <a:cubicBezTo>
                    <a:pt x="13" y="3"/>
                    <a:pt x="10" y="0"/>
                    <a:pt x="7" y="0"/>
                  </a:cubicBezTo>
                  <a:close/>
                </a:path>
              </a:pathLst>
            </a:custGeom>
            <a:solidFill>
              <a:srgbClr val="062439"/>
            </a:solidFill>
            <a:ln w="9525">
              <a:noFill/>
            </a:ln>
          </p:spPr>
          <p:txBody>
            <a:bodyPr/>
            <a:p>
              <a:endParaRPr lang="zh-CN" altLang="en-US"/>
            </a:p>
          </p:txBody>
        </p:sp>
      </p:grpSp>
      <p:grpSp>
        <p:nvGrpSpPr>
          <p:cNvPr id="8239" name="组合 313"/>
          <p:cNvGrpSpPr/>
          <p:nvPr/>
        </p:nvGrpSpPr>
        <p:grpSpPr>
          <a:xfrm>
            <a:off x="528638" y="3151188"/>
            <a:ext cx="460375" cy="1646237"/>
            <a:chOff x="1766888" y="2557463"/>
            <a:chExt cx="611188" cy="2193925"/>
          </a:xfrm>
        </p:grpSpPr>
        <p:sp>
          <p:nvSpPr>
            <p:cNvPr id="8240" name="Freeform 74"/>
            <p:cNvSpPr/>
            <p:nvPr/>
          </p:nvSpPr>
          <p:spPr>
            <a:xfrm>
              <a:off x="1871663" y="2557463"/>
              <a:ext cx="506413" cy="2193925"/>
            </a:xfrm>
            <a:custGeom>
              <a:avLst/>
              <a:gdLst/>
              <a:ahLst/>
              <a:cxnLst>
                <a:cxn ang="0">
                  <a:pos x="255587" y="0"/>
                </a:cxn>
                <a:cxn ang="0">
                  <a:pos x="0" y="0"/>
                </a:cxn>
                <a:cxn ang="0">
                  <a:pos x="0" y="76200"/>
                </a:cxn>
                <a:cxn ang="0">
                  <a:pos x="0" y="1765300"/>
                </a:cxn>
                <a:cxn ang="0">
                  <a:pos x="0" y="2193925"/>
                </a:cxn>
                <a:cxn ang="0">
                  <a:pos x="255587" y="2193925"/>
                </a:cxn>
                <a:cxn ang="0">
                  <a:pos x="506413" y="2193925"/>
                </a:cxn>
                <a:cxn ang="0">
                  <a:pos x="506413" y="1765300"/>
                </a:cxn>
                <a:cxn ang="0">
                  <a:pos x="506413" y="76200"/>
                </a:cxn>
                <a:cxn ang="0">
                  <a:pos x="506413" y="0"/>
                </a:cxn>
                <a:cxn ang="0">
                  <a:pos x="255587" y="0"/>
                </a:cxn>
              </a:cxnLst>
              <a:pathLst>
                <a:path w="319" h="1382">
                  <a:moveTo>
                    <a:pt x="161" y="0"/>
                  </a:moveTo>
                  <a:lnTo>
                    <a:pt x="0" y="0"/>
                  </a:lnTo>
                  <a:lnTo>
                    <a:pt x="0" y="48"/>
                  </a:lnTo>
                  <a:lnTo>
                    <a:pt x="0" y="1112"/>
                  </a:lnTo>
                  <a:lnTo>
                    <a:pt x="0" y="1382"/>
                  </a:lnTo>
                  <a:lnTo>
                    <a:pt x="161" y="1382"/>
                  </a:lnTo>
                  <a:lnTo>
                    <a:pt x="319" y="1382"/>
                  </a:lnTo>
                  <a:lnTo>
                    <a:pt x="319" y="1112"/>
                  </a:lnTo>
                  <a:lnTo>
                    <a:pt x="319" y="48"/>
                  </a:lnTo>
                  <a:lnTo>
                    <a:pt x="319" y="0"/>
                  </a:lnTo>
                  <a:lnTo>
                    <a:pt x="161" y="0"/>
                  </a:lnTo>
                  <a:close/>
                </a:path>
              </a:pathLst>
            </a:custGeom>
            <a:solidFill>
              <a:srgbClr val="1F302B"/>
            </a:solidFill>
            <a:ln w="9525">
              <a:noFill/>
            </a:ln>
          </p:spPr>
          <p:txBody>
            <a:bodyPr/>
            <a:p>
              <a:endParaRPr lang="zh-CN" altLang="en-US"/>
            </a:p>
          </p:txBody>
        </p:sp>
        <p:sp>
          <p:nvSpPr>
            <p:cNvPr id="8241" name="Freeform 75"/>
            <p:cNvSpPr/>
            <p:nvPr/>
          </p:nvSpPr>
          <p:spPr>
            <a:xfrm>
              <a:off x="1871663" y="2557463"/>
              <a:ext cx="506413" cy="2193925"/>
            </a:xfrm>
            <a:custGeom>
              <a:avLst/>
              <a:gdLst/>
              <a:ahLst/>
              <a:cxnLst>
                <a:cxn ang="0">
                  <a:pos x="255587" y="0"/>
                </a:cxn>
                <a:cxn ang="0">
                  <a:pos x="0" y="0"/>
                </a:cxn>
                <a:cxn ang="0">
                  <a:pos x="0" y="76200"/>
                </a:cxn>
                <a:cxn ang="0">
                  <a:pos x="0" y="1765300"/>
                </a:cxn>
                <a:cxn ang="0">
                  <a:pos x="0" y="2193925"/>
                </a:cxn>
                <a:cxn ang="0">
                  <a:pos x="255587" y="2193925"/>
                </a:cxn>
                <a:cxn ang="0">
                  <a:pos x="506413" y="2193925"/>
                </a:cxn>
                <a:cxn ang="0">
                  <a:pos x="506413" y="1765300"/>
                </a:cxn>
                <a:cxn ang="0">
                  <a:pos x="506413" y="76200"/>
                </a:cxn>
                <a:cxn ang="0">
                  <a:pos x="506413" y="0"/>
                </a:cxn>
                <a:cxn ang="0">
                  <a:pos x="255587" y="0"/>
                </a:cxn>
              </a:cxnLst>
              <a:pathLst>
                <a:path w="319" h="1382">
                  <a:moveTo>
                    <a:pt x="161" y="0"/>
                  </a:moveTo>
                  <a:lnTo>
                    <a:pt x="0" y="0"/>
                  </a:lnTo>
                  <a:lnTo>
                    <a:pt x="0" y="48"/>
                  </a:lnTo>
                  <a:lnTo>
                    <a:pt x="0" y="1112"/>
                  </a:lnTo>
                  <a:lnTo>
                    <a:pt x="0" y="1382"/>
                  </a:lnTo>
                  <a:lnTo>
                    <a:pt x="161" y="1382"/>
                  </a:lnTo>
                  <a:lnTo>
                    <a:pt x="319" y="1382"/>
                  </a:lnTo>
                  <a:lnTo>
                    <a:pt x="319" y="1112"/>
                  </a:lnTo>
                  <a:lnTo>
                    <a:pt x="319" y="48"/>
                  </a:lnTo>
                  <a:lnTo>
                    <a:pt x="319" y="0"/>
                  </a:lnTo>
                  <a:lnTo>
                    <a:pt x="161" y="0"/>
                  </a:lnTo>
                </a:path>
              </a:pathLst>
            </a:custGeom>
            <a:noFill/>
            <a:ln w="9525">
              <a:noFill/>
            </a:ln>
          </p:spPr>
          <p:txBody>
            <a:bodyPr/>
            <a:p>
              <a:endParaRPr lang="zh-CN" altLang="en-US"/>
            </a:p>
          </p:txBody>
        </p:sp>
        <p:sp>
          <p:nvSpPr>
            <p:cNvPr id="8242" name="Rectangle 76"/>
            <p:cNvSpPr/>
            <p:nvPr/>
          </p:nvSpPr>
          <p:spPr>
            <a:xfrm>
              <a:off x="1766888" y="2557463"/>
              <a:ext cx="506413" cy="2193925"/>
            </a:xfrm>
            <a:prstGeom prst="rect">
              <a:avLst/>
            </a:prstGeom>
            <a:solidFill>
              <a:srgbClr val="F8E29D"/>
            </a:solidFill>
            <a:ln w="9525">
              <a:noFill/>
            </a:ln>
          </p:spPr>
          <p:txBody>
            <a:bodyPr wrap="square" lIns="91440" tIns="45720" rIns="91440" bIns="45720" anchor="t"/>
            <a:p>
              <a:endParaRPr lang="zh-CN" altLang="en-US" sz="100">
                <a:latin typeface="Arial" panose="020B0604020202020204" pitchFamily="34" charset="0"/>
                <a:ea typeface="宋体" panose="02010600030101010101" pitchFamily="2" charset="-122"/>
              </a:endParaRPr>
            </a:p>
          </p:txBody>
        </p:sp>
        <p:sp>
          <p:nvSpPr>
            <p:cNvPr id="8243" name="Rectangle 77"/>
            <p:cNvSpPr/>
            <p:nvPr/>
          </p:nvSpPr>
          <p:spPr>
            <a:xfrm>
              <a:off x="1766888" y="2557463"/>
              <a:ext cx="506413" cy="2193925"/>
            </a:xfrm>
            <a:prstGeom prst="rect">
              <a:avLst/>
            </a:prstGeom>
            <a:noFill/>
            <a:ln w="9525">
              <a:noFill/>
            </a:ln>
          </p:spPr>
          <p:txBody>
            <a:bodyPr wrap="square" lIns="91440" tIns="45720" rIns="91440" bIns="45720" anchor="t"/>
            <a:p>
              <a:endParaRPr lang="zh-CN" altLang="en-US" sz="100">
                <a:latin typeface="Arial" panose="020B0604020202020204" pitchFamily="34" charset="0"/>
                <a:ea typeface="宋体" panose="02010600030101010101" pitchFamily="2" charset="-122"/>
              </a:endParaRPr>
            </a:p>
          </p:txBody>
        </p:sp>
        <p:sp>
          <p:nvSpPr>
            <p:cNvPr id="8244" name="Freeform 78"/>
            <p:cNvSpPr/>
            <p:nvPr/>
          </p:nvSpPr>
          <p:spPr>
            <a:xfrm>
              <a:off x="1866901" y="3103563"/>
              <a:ext cx="301625" cy="966788"/>
            </a:xfrm>
            <a:custGeom>
              <a:avLst/>
              <a:gdLst/>
              <a:ahLst/>
              <a:cxnLst>
                <a:cxn ang="0">
                  <a:pos x="301625" y="816315"/>
                </a:cxn>
                <a:cxn ang="0">
                  <a:pos x="150812" y="966788"/>
                </a:cxn>
                <a:cxn ang="0">
                  <a:pos x="0" y="816315"/>
                </a:cxn>
                <a:cxn ang="0">
                  <a:pos x="0" y="150472"/>
                </a:cxn>
                <a:cxn ang="0">
                  <a:pos x="150812" y="0"/>
                </a:cxn>
                <a:cxn ang="0">
                  <a:pos x="301625" y="150472"/>
                </a:cxn>
                <a:cxn ang="0">
                  <a:pos x="301625" y="816315"/>
                </a:cxn>
              </a:cxnLst>
              <a:pathLst>
                <a:path w="80" h="257">
                  <a:moveTo>
                    <a:pt x="80" y="217"/>
                  </a:moveTo>
                  <a:cubicBezTo>
                    <a:pt x="80" y="239"/>
                    <a:pt x="62" y="257"/>
                    <a:pt x="40" y="257"/>
                  </a:cubicBezTo>
                  <a:cubicBezTo>
                    <a:pt x="18" y="257"/>
                    <a:pt x="0" y="239"/>
                    <a:pt x="0" y="217"/>
                  </a:cubicBezTo>
                  <a:cubicBezTo>
                    <a:pt x="0" y="40"/>
                    <a:pt x="0" y="40"/>
                    <a:pt x="0" y="40"/>
                  </a:cubicBezTo>
                  <a:cubicBezTo>
                    <a:pt x="0" y="18"/>
                    <a:pt x="18" y="0"/>
                    <a:pt x="40" y="0"/>
                  </a:cubicBezTo>
                  <a:cubicBezTo>
                    <a:pt x="62" y="0"/>
                    <a:pt x="80" y="18"/>
                    <a:pt x="80" y="40"/>
                  </a:cubicBezTo>
                  <a:cubicBezTo>
                    <a:pt x="80" y="217"/>
                    <a:pt x="80" y="217"/>
                    <a:pt x="80" y="217"/>
                  </a:cubicBezTo>
                </a:path>
              </a:pathLst>
            </a:custGeom>
            <a:solidFill>
              <a:srgbClr val="FFFFFF"/>
            </a:solidFill>
            <a:ln w="9525">
              <a:noFill/>
            </a:ln>
          </p:spPr>
          <p:txBody>
            <a:bodyPr/>
            <a:p>
              <a:endParaRPr lang="zh-CN" altLang="en-US"/>
            </a:p>
          </p:txBody>
        </p:sp>
        <p:sp>
          <p:nvSpPr>
            <p:cNvPr id="8245" name="Rectangle 79"/>
            <p:cNvSpPr/>
            <p:nvPr/>
          </p:nvSpPr>
          <p:spPr>
            <a:xfrm>
              <a:off x="1766888" y="2557463"/>
              <a:ext cx="506413" cy="76200"/>
            </a:xfrm>
            <a:prstGeom prst="rect">
              <a:avLst/>
            </a:prstGeom>
            <a:solidFill>
              <a:srgbClr val="D9C277"/>
            </a:solidFill>
            <a:ln w="9525">
              <a:noFill/>
            </a:ln>
          </p:spPr>
          <p:txBody>
            <a:bodyPr wrap="square" lIns="91440" tIns="45720" rIns="91440" bIns="45720" anchor="t"/>
            <a:p>
              <a:endParaRPr lang="zh-CN" altLang="en-US" sz="100">
                <a:latin typeface="Arial" panose="020B0604020202020204" pitchFamily="34" charset="0"/>
                <a:ea typeface="宋体" panose="02010600030101010101" pitchFamily="2" charset="-122"/>
              </a:endParaRPr>
            </a:p>
          </p:txBody>
        </p:sp>
        <p:sp>
          <p:nvSpPr>
            <p:cNvPr id="8246" name="Rectangle 80"/>
            <p:cNvSpPr/>
            <p:nvPr/>
          </p:nvSpPr>
          <p:spPr>
            <a:xfrm>
              <a:off x="1766888" y="2557463"/>
              <a:ext cx="506413" cy="76200"/>
            </a:xfrm>
            <a:prstGeom prst="rect">
              <a:avLst/>
            </a:prstGeom>
            <a:noFill/>
            <a:ln w="9525">
              <a:noFill/>
            </a:ln>
          </p:spPr>
          <p:txBody>
            <a:bodyPr wrap="square" lIns="91440" tIns="45720" rIns="91440" bIns="45720" anchor="t"/>
            <a:p>
              <a:endParaRPr lang="zh-CN" altLang="en-US" sz="100">
                <a:latin typeface="Arial" panose="020B0604020202020204" pitchFamily="34" charset="0"/>
                <a:ea typeface="宋体" panose="02010600030101010101" pitchFamily="2" charset="-122"/>
              </a:endParaRPr>
            </a:p>
          </p:txBody>
        </p:sp>
        <p:sp>
          <p:nvSpPr>
            <p:cNvPr id="8247" name="Rectangle 81"/>
            <p:cNvSpPr/>
            <p:nvPr/>
          </p:nvSpPr>
          <p:spPr>
            <a:xfrm>
              <a:off x="1766888" y="4322763"/>
              <a:ext cx="506413" cy="428625"/>
            </a:xfrm>
            <a:prstGeom prst="rect">
              <a:avLst/>
            </a:prstGeom>
            <a:solidFill>
              <a:srgbClr val="D9C277"/>
            </a:solidFill>
            <a:ln w="9525">
              <a:noFill/>
            </a:ln>
          </p:spPr>
          <p:txBody>
            <a:bodyPr wrap="square" lIns="91440" tIns="45720" rIns="91440" bIns="45720" anchor="t"/>
            <a:p>
              <a:endParaRPr lang="zh-CN" altLang="en-US" sz="100">
                <a:latin typeface="Arial" panose="020B0604020202020204" pitchFamily="34" charset="0"/>
                <a:ea typeface="宋体" panose="02010600030101010101" pitchFamily="2" charset="-122"/>
              </a:endParaRPr>
            </a:p>
          </p:txBody>
        </p:sp>
        <p:sp>
          <p:nvSpPr>
            <p:cNvPr id="8248" name="Rectangle 82"/>
            <p:cNvSpPr/>
            <p:nvPr/>
          </p:nvSpPr>
          <p:spPr>
            <a:xfrm>
              <a:off x="1766888" y="4322763"/>
              <a:ext cx="506413" cy="428625"/>
            </a:xfrm>
            <a:prstGeom prst="rect">
              <a:avLst/>
            </a:prstGeom>
            <a:noFill/>
            <a:ln w="9525">
              <a:noFill/>
            </a:ln>
          </p:spPr>
          <p:txBody>
            <a:bodyPr wrap="square" lIns="91440" tIns="45720" rIns="91440" bIns="45720" anchor="t"/>
            <a:p>
              <a:endParaRPr lang="zh-CN" altLang="en-US" sz="100">
                <a:latin typeface="Arial" panose="020B0604020202020204" pitchFamily="34" charset="0"/>
                <a:ea typeface="宋体" panose="02010600030101010101" pitchFamily="2" charset="-122"/>
              </a:endParaRPr>
            </a:p>
          </p:txBody>
        </p:sp>
        <p:sp>
          <p:nvSpPr>
            <p:cNvPr id="8249" name="Freeform 83"/>
            <p:cNvSpPr/>
            <p:nvPr/>
          </p:nvSpPr>
          <p:spPr>
            <a:xfrm>
              <a:off x="2017713" y="2633663"/>
              <a:ext cx="255588" cy="1689100"/>
            </a:xfrm>
            <a:custGeom>
              <a:avLst/>
              <a:gdLst/>
              <a:ahLst/>
              <a:cxnLst>
                <a:cxn ang="0">
                  <a:pos x="255588" y="0"/>
                </a:cxn>
                <a:cxn ang="0">
                  <a:pos x="0" y="0"/>
                </a:cxn>
                <a:cxn ang="0">
                  <a:pos x="0" y="470239"/>
                </a:cxn>
                <a:cxn ang="0">
                  <a:pos x="150345" y="620716"/>
                </a:cxn>
                <a:cxn ang="0">
                  <a:pos x="150345" y="1286575"/>
                </a:cxn>
                <a:cxn ang="0">
                  <a:pos x="0" y="1437051"/>
                </a:cxn>
                <a:cxn ang="0">
                  <a:pos x="0" y="1689100"/>
                </a:cxn>
                <a:cxn ang="0">
                  <a:pos x="255588" y="1689100"/>
                </a:cxn>
                <a:cxn ang="0">
                  <a:pos x="255588" y="0"/>
                </a:cxn>
              </a:cxnLst>
              <a:pathLst>
                <a:path w="68" h="449">
                  <a:moveTo>
                    <a:pt x="68" y="0"/>
                  </a:moveTo>
                  <a:cubicBezTo>
                    <a:pt x="0" y="0"/>
                    <a:pt x="0" y="0"/>
                    <a:pt x="0" y="0"/>
                  </a:cubicBezTo>
                  <a:cubicBezTo>
                    <a:pt x="0" y="125"/>
                    <a:pt x="0" y="125"/>
                    <a:pt x="0" y="125"/>
                  </a:cubicBezTo>
                  <a:cubicBezTo>
                    <a:pt x="22" y="125"/>
                    <a:pt x="40" y="143"/>
                    <a:pt x="40" y="165"/>
                  </a:cubicBezTo>
                  <a:cubicBezTo>
                    <a:pt x="40" y="342"/>
                    <a:pt x="40" y="342"/>
                    <a:pt x="40" y="342"/>
                  </a:cubicBezTo>
                  <a:cubicBezTo>
                    <a:pt x="40" y="364"/>
                    <a:pt x="22" y="382"/>
                    <a:pt x="0" y="382"/>
                  </a:cubicBezTo>
                  <a:cubicBezTo>
                    <a:pt x="0" y="449"/>
                    <a:pt x="0" y="449"/>
                    <a:pt x="0" y="449"/>
                  </a:cubicBezTo>
                  <a:cubicBezTo>
                    <a:pt x="68" y="449"/>
                    <a:pt x="68" y="449"/>
                    <a:pt x="68" y="449"/>
                  </a:cubicBezTo>
                  <a:cubicBezTo>
                    <a:pt x="68" y="0"/>
                    <a:pt x="68" y="0"/>
                    <a:pt x="68" y="0"/>
                  </a:cubicBezTo>
                </a:path>
              </a:pathLst>
            </a:custGeom>
            <a:solidFill>
              <a:srgbClr val="D3C086"/>
            </a:solidFill>
            <a:ln w="9525">
              <a:noFill/>
            </a:ln>
          </p:spPr>
          <p:txBody>
            <a:bodyPr/>
            <a:p>
              <a:endParaRPr lang="zh-CN" altLang="en-US"/>
            </a:p>
          </p:txBody>
        </p:sp>
        <p:sp>
          <p:nvSpPr>
            <p:cNvPr id="8250" name="Freeform 84"/>
            <p:cNvSpPr/>
            <p:nvPr/>
          </p:nvSpPr>
          <p:spPr>
            <a:xfrm>
              <a:off x="2017713" y="3103563"/>
              <a:ext cx="150813" cy="966788"/>
            </a:xfrm>
            <a:custGeom>
              <a:avLst/>
              <a:gdLst>
                <a:gd name="txL" fmla="*/ 0 w 40"/>
                <a:gd name="txT" fmla="*/ 0 h 257"/>
                <a:gd name="txR" fmla="*/ 40 w 40"/>
                <a:gd name="txB" fmla="*/ 257 h 257"/>
              </a:gdLst>
              <a:ahLst/>
              <a:cxnLst>
                <a:cxn ang="0">
                  <a:pos x="0" y="0"/>
                </a:cxn>
                <a:cxn ang="0">
                  <a:pos x="0" y="966788"/>
                </a:cxn>
                <a:cxn ang="0">
                  <a:pos x="150813" y="816315"/>
                </a:cxn>
                <a:cxn ang="0">
                  <a:pos x="150813" y="150472"/>
                </a:cxn>
                <a:cxn ang="0">
                  <a:pos x="0" y="0"/>
                </a:cxn>
              </a:cxnLst>
              <a:rect l="txL" t="txT" r="txR" b="txB"/>
              <a:pathLst>
                <a:path w="40" h="257">
                  <a:moveTo>
                    <a:pt x="0" y="0"/>
                  </a:moveTo>
                  <a:cubicBezTo>
                    <a:pt x="0" y="257"/>
                    <a:pt x="0" y="257"/>
                    <a:pt x="0" y="257"/>
                  </a:cubicBezTo>
                  <a:cubicBezTo>
                    <a:pt x="22" y="257"/>
                    <a:pt x="40" y="239"/>
                    <a:pt x="40" y="217"/>
                  </a:cubicBezTo>
                  <a:cubicBezTo>
                    <a:pt x="40" y="40"/>
                    <a:pt x="40" y="40"/>
                    <a:pt x="40" y="40"/>
                  </a:cubicBezTo>
                  <a:cubicBezTo>
                    <a:pt x="40" y="18"/>
                    <a:pt x="22" y="0"/>
                    <a:pt x="0" y="0"/>
                  </a:cubicBezTo>
                </a:path>
              </a:pathLst>
            </a:custGeom>
            <a:solidFill>
              <a:srgbClr val="D9D9D9"/>
            </a:solidFill>
            <a:ln w="9525">
              <a:noFill/>
            </a:ln>
          </p:spPr>
          <p:txBody>
            <a:bodyPr anchor="ctr"/>
            <a:p>
              <a:r>
                <a:rPr lang="zh-CN" altLang="en-US" sz="600">
                  <a:solidFill>
                    <a:srgbClr val="D9D9D9"/>
                  </a:solidFill>
                  <a:latin typeface="Arial" panose="020B0604020202020204" pitchFamily="34" charset="0"/>
                  <a:ea typeface="宋体" panose="02010600030101010101" pitchFamily="2" charset="-122"/>
                </a:rPr>
                <a:t>优翼</a:t>
              </a:r>
              <a:endParaRPr lang="zh-CN" altLang="en-US" sz="600">
                <a:solidFill>
                  <a:srgbClr val="D9D9D9"/>
                </a:solidFill>
                <a:latin typeface="Arial" panose="020B0604020202020204" pitchFamily="34" charset="0"/>
                <a:ea typeface="宋体" panose="02010600030101010101" pitchFamily="2" charset="-122"/>
              </a:endParaRPr>
            </a:p>
          </p:txBody>
        </p:sp>
        <p:sp>
          <p:nvSpPr>
            <p:cNvPr id="8251" name="Rectangle 85"/>
            <p:cNvSpPr/>
            <p:nvPr/>
          </p:nvSpPr>
          <p:spPr>
            <a:xfrm>
              <a:off x="2017713" y="2557463"/>
              <a:ext cx="255588" cy="76200"/>
            </a:xfrm>
            <a:prstGeom prst="rect">
              <a:avLst/>
            </a:prstGeom>
            <a:solidFill>
              <a:srgbClr val="B9A565"/>
            </a:solidFill>
            <a:ln w="9525">
              <a:noFill/>
            </a:ln>
          </p:spPr>
          <p:txBody>
            <a:bodyPr wrap="square" lIns="91440" tIns="45720" rIns="91440" bIns="45720" anchor="t"/>
            <a:p>
              <a:endParaRPr lang="zh-CN" altLang="en-US" sz="100">
                <a:latin typeface="Arial" panose="020B0604020202020204" pitchFamily="34" charset="0"/>
                <a:ea typeface="宋体" panose="02010600030101010101" pitchFamily="2" charset="-122"/>
              </a:endParaRPr>
            </a:p>
          </p:txBody>
        </p:sp>
        <p:sp>
          <p:nvSpPr>
            <p:cNvPr id="8252" name="Rectangle 86"/>
            <p:cNvSpPr/>
            <p:nvPr/>
          </p:nvSpPr>
          <p:spPr>
            <a:xfrm>
              <a:off x="2017713" y="2557463"/>
              <a:ext cx="255588" cy="76200"/>
            </a:xfrm>
            <a:prstGeom prst="rect">
              <a:avLst/>
            </a:prstGeom>
            <a:noFill/>
            <a:ln w="9525">
              <a:noFill/>
            </a:ln>
          </p:spPr>
          <p:txBody>
            <a:bodyPr wrap="square" lIns="91440" tIns="45720" rIns="91440" bIns="45720" anchor="t"/>
            <a:p>
              <a:endParaRPr lang="zh-CN" altLang="en-US" sz="100">
                <a:latin typeface="Arial" panose="020B0604020202020204" pitchFamily="34" charset="0"/>
                <a:ea typeface="宋体" panose="02010600030101010101" pitchFamily="2" charset="-122"/>
              </a:endParaRPr>
            </a:p>
          </p:txBody>
        </p:sp>
        <p:sp>
          <p:nvSpPr>
            <p:cNvPr id="8253" name="Freeform 87"/>
            <p:cNvSpPr/>
            <p:nvPr/>
          </p:nvSpPr>
          <p:spPr>
            <a:xfrm>
              <a:off x="2017713" y="4322763"/>
              <a:ext cx="255588" cy="428625"/>
            </a:xfrm>
            <a:custGeom>
              <a:avLst/>
              <a:gdLst/>
              <a:ahLst/>
              <a:cxnLst>
                <a:cxn ang="0">
                  <a:pos x="255588" y="0"/>
                </a:cxn>
                <a:cxn ang="0">
                  <a:pos x="255588" y="0"/>
                </a:cxn>
                <a:cxn ang="0">
                  <a:pos x="0" y="0"/>
                </a:cxn>
                <a:cxn ang="0">
                  <a:pos x="0" y="428625"/>
                </a:cxn>
                <a:cxn ang="0">
                  <a:pos x="255588" y="428625"/>
                </a:cxn>
                <a:cxn ang="0">
                  <a:pos x="255588" y="0"/>
                </a:cxn>
              </a:cxnLst>
              <a:pathLst>
                <a:path w="161" h="270">
                  <a:moveTo>
                    <a:pt x="161" y="0"/>
                  </a:moveTo>
                  <a:lnTo>
                    <a:pt x="161" y="0"/>
                  </a:lnTo>
                  <a:lnTo>
                    <a:pt x="0" y="0"/>
                  </a:lnTo>
                  <a:lnTo>
                    <a:pt x="0" y="270"/>
                  </a:lnTo>
                  <a:lnTo>
                    <a:pt x="161" y="270"/>
                  </a:lnTo>
                  <a:lnTo>
                    <a:pt x="161" y="0"/>
                  </a:lnTo>
                  <a:close/>
                </a:path>
              </a:pathLst>
            </a:custGeom>
            <a:solidFill>
              <a:srgbClr val="B9A565"/>
            </a:solidFill>
            <a:ln w="9525">
              <a:noFill/>
            </a:ln>
          </p:spPr>
          <p:txBody>
            <a:bodyPr/>
            <a:p>
              <a:endParaRPr lang="zh-CN" altLang="en-US"/>
            </a:p>
          </p:txBody>
        </p:sp>
        <p:sp>
          <p:nvSpPr>
            <p:cNvPr id="8254" name="Freeform 88"/>
            <p:cNvSpPr/>
            <p:nvPr/>
          </p:nvSpPr>
          <p:spPr>
            <a:xfrm>
              <a:off x="2017713" y="4322763"/>
              <a:ext cx="255588" cy="428625"/>
            </a:xfrm>
            <a:custGeom>
              <a:avLst/>
              <a:gdLst/>
              <a:ahLst/>
              <a:cxnLst>
                <a:cxn ang="0">
                  <a:pos x="255588" y="0"/>
                </a:cxn>
                <a:cxn ang="0">
                  <a:pos x="255588" y="0"/>
                </a:cxn>
                <a:cxn ang="0">
                  <a:pos x="0" y="0"/>
                </a:cxn>
                <a:cxn ang="0">
                  <a:pos x="0" y="428625"/>
                </a:cxn>
                <a:cxn ang="0">
                  <a:pos x="255588" y="428625"/>
                </a:cxn>
                <a:cxn ang="0">
                  <a:pos x="255588" y="0"/>
                </a:cxn>
              </a:cxnLst>
              <a:pathLst>
                <a:path w="161" h="270">
                  <a:moveTo>
                    <a:pt x="161" y="0"/>
                  </a:moveTo>
                  <a:lnTo>
                    <a:pt x="161" y="0"/>
                  </a:lnTo>
                  <a:lnTo>
                    <a:pt x="0" y="0"/>
                  </a:lnTo>
                  <a:lnTo>
                    <a:pt x="0" y="270"/>
                  </a:lnTo>
                  <a:lnTo>
                    <a:pt x="161" y="270"/>
                  </a:lnTo>
                  <a:lnTo>
                    <a:pt x="161" y="0"/>
                  </a:lnTo>
                </a:path>
              </a:pathLst>
            </a:custGeom>
            <a:noFill/>
            <a:ln w="9525">
              <a:noFill/>
            </a:ln>
          </p:spPr>
          <p:txBody>
            <a:bodyPr/>
            <a:p>
              <a:endParaRPr lang="zh-CN" altLang="en-US"/>
            </a:p>
          </p:txBody>
        </p:sp>
      </p:grpSp>
      <p:grpSp>
        <p:nvGrpSpPr>
          <p:cNvPr id="8255" name="组合 341"/>
          <p:cNvGrpSpPr/>
          <p:nvPr/>
        </p:nvGrpSpPr>
        <p:grpSpPr>
          <a:xfrm>
            <a:off x="1009650" y="3703638"/>
            <a:ext cx="708025" cy="771525"/>
            <a:chOff x="2559051" y="2430463"/>
            <a:chExt cx="941387" cy="1027113"/>
          </a:xfrm>
        </p:grpSpPr>
        <p:sp>
          <p:nvSpPr>
            <p:cNvPr id="8256" name="Freeform 100"/>
            <p:cNvSpPr/>
            <p:nvPr/>
          </p:nvSpPr>
          <p:spPr>
            <a:xfrm>
              <a:off x="2559051" y="2430463"/>
              <a:ext cx="933450" cy="860425"/>
            </a:xfrm>
            <a:custGeom>
              <a:avLst/>
              <a:gdLst/>
              <a:ahLst/>
              <a:cxnLst>
                <a:cxn ang="0">
                  <a:pos x="352386" y="330643"/>
                </a:cxn>
                <a:cxn ang="0">
                  <a:pos x="307401" y="341915"/>
                </a:cxn>
                <a:cxn ang="0">
                  <a:pos x="292406" y="345672"/>
                </a:cxn>
                <a:cxn ang="0">
                  <a:pos x="322396" y="319371"/>
                </a:cxn>
                <a:cxn ang="0">
                  <a:pos x="341140" y="293070"/>
                </a:cxn>
                <a:cxn ang="0">
                  <a:pos x="348637" y="281798"/>
                </a:cxn>
                <a:cxn ang="0">
                  <a:pos x="483594" y="154049"/>
                </a:cxn>
                <a:cxn ang="0">
                  <a:pos x="333642" y="180351"/>
                </a:cxn>
                <a:cxn ang="0">
                  <a:pos x="333642" y="263012"/>
                </a:cxn>
                <a:cxn ang="0">
                  <a:pos x="296154" y="236710"/>
                </a:cxn>
                <a:cxn ang="0">
                  <a:pos x="262415" y="225438"/>
                </a:cxn>
                <a:cxn ang="0">
                  <a:pos x="217430" y="221681"/>
                </a:cxn>
                <a:cxn ang="0">
                  <a:pos x="183690" y="221681"/>
                </a:cxn>
                <a:cxn ang="0">
                  <a:pos x="191188" y="390760"/>
                </a:cxn>
                <a:cxn ang="0">
                  <a:pos x="243671" y="375731"/>
                </a:cxn>
                <a:cxn ang="0">
                  <a:pos x="247420" y="375731"/>
                </a:cxn>
                <a:cxn ang="0">
                  <a:pos x="232425" y="390760"/>
                </a:cxn>
                <a:cxn ang="0">
                  <a:pos x="213681" y="409547"/>
                </a:cxn>
                <a:cxn ang="0">
                  <a:pos x="202434" y="424576"/>
                </a:cxn>
                <a:cxn ang="0">
                  <a:pos x="187439" y="447120"/>
                </a:cxn>
                <a:cxn ang="0">
                  <a:pos x="176193" y="469664"/>
                </a:cxn>
                <a:cxn ang="0">
                  <a:pos x="168695" y="495965"/>
                </a:cxn>
                <a:cxn ang="0">
                  <a:pos x="164946" y="518509"/>
                </a:cxn>
                <a:cxn ang="0">
                  <a:pos x="161198" y="548567"/>
                </a:cxn>
                <a:cxn ang="0">
                  <a:pos x="161198" y="567354"/>
                </a:cxn>
                <a:cxn ang="0">
                  <a:pos x="164946" y="601170"/>
                </a:cxn>
                <a:cxn ang="0">
                  <a:pos x="168695" y="619956"/>
                </a:cxn>
                <a:cxn ang="0">
                  <a:pos x="179942" y="653772"/>
                </a:cxn>
                <a:cxn ang="0">
                  <a:pos x="187439" y="676316"/>
                </a:cxn>
                <a:cxn ang="0">
                  <a:pos x="209932" y="706375"/>
                </a:cxn>
                <a:cxn ang="0">
                  <a:pos x="236174" y="743948"/>
                </a:cxn>
                <a:cxn ang="0">
                  <a:pos x="254918" y="762734"/>
                </a:cxn>
                <a:cxn ang="0">
                  <a:pos x="277410" y="781521"/>
                </a:cxn>
                <a:cxn ang="0">
                  <a:pos x="296154" y="796550"/>
                </a:cxn>
                <a:cxn ang="0">
                  <a:pos x="318647" y="811579"/>
                </a:cxn>
                <a:cxn ang="0">
                  <a:pos x="344889" y="826609"/>
                </a:cxn>
                <a:cxn ang="0">
                  <a:pos x="367381" y="834123"/>
                </a:cxn>
                <a:cxn ang="0">
                  <a:pos x="393623" y="845395"/>
                </a:cxn>
                <a:cxn ang="0">
                  <a:pos x="412367" y="852910"/>
                </a:cxn>
                <a:cxn ang="0">
                  <a:pos x="442357" y="856667"/>
                </a:cxn>
                <a:cxn ang="0">
                  <a:pos x="461101" y="860425"/>
                </a:cxn>
                <a:cxn ang="0">
                  <a:pos x="494840" y="860425"/>
                </a:cxn>
                <a:cxn ang="0">
                  <a:pos x="509836" y="860425"/>
                </a:cxn>
                <a:cxn ang="0">
                  <a:pos x="543575" y="856667"/>
                </a:cxn>
                <a:cxn ang="0">
                  <a:pos x="558570" y="852910"/>
                </a:cxn>
                <a:cxn ang="0">
                  <a:pos x="592309" y="841638"/>
                </a:cxn>
                <a:cxn ang="0">
                  <a:pos x="607304" y="837881"/>
                </a:cxn>
                <a:cxn ang="0">
                  <a:pos x="678531" y="789036"/>
                </a:cxn>
                <a:cxn ang="0">
                  <a:pos x="693527" y="777764"/>
                </a:cxn>
                <a:cxn ang="0">
                  <a:pos x="704773" y="766492"/>
                </a:cxn>
              </a:cxnLst>
              <a:pathLst>
                <a:path w="249" h="229">
                  <a:moveTo>
                    <a:pt x="216" y="74"/>
                  </a:moveTo>
                  <a:cubicBezTo>
                    <a:pt x="178" y="20"/>
                    <a:pt x="111" y="45"/>
                    <a:pt x="103" y="88"/>
                  </a:cubicBezTo>
                  <a:cubicBezTo>
                    <a:pt x="100" y="88"/>
                    <a:pt x="97" y="88"/>
                    <a:pt x="94" y="88"/>
                  </a:cubicBezTo>
                  <a:cubicBezTo>
                    <a:pt x="93" y="88"/>
                    <a:pt x="93" y="88"/>
                    <a:pt x="93" y="88"/>
                  </a:cubicBezTo>
                  <a:cubicBezTo>
                    <a:pt x="89" y="89"/>
                    <a:pt x="85" y="90"/>
                    <a:pt x="82" y="91"/>
                  </a:cubicBezTo>
                  <a:cubicBezTo>
                    <a:pt x="82" y="91"/>
                    <a:pt x="82" y="91"/>
                    <a:pt x="82" y="91"/>
                  </a:cubicBezTo>
                  <a:cubicBezTo>
                    <a:pt x="80" y="92"/>
                    <a:pt x="78" y="93"/>
                    <a:pt x="76" y="93"/>
                  </a:cubicBezTo>
                  <a:cubicBezTo>
                    <a:pt x="77" y="93"/>
                    <a:pt x="77" y="93"/>
                    <a:pt x="77" y="93"/>
                  </a:cubicBezTo>
                  <a:cubicBezTo>
                    <a:pt x="77" y="93"/>
                    <a:pt x="78" y="92"/>
                    <a:pt x="78" y="92"/>
                  </a:cubicBezTo>
                  <a:cubicBezTo>
                    <a:pt x="79" y="91"/>
                    <a:pt x="80" y="90"/>
                    <a:pt x="81" y="89"/>
                  </a:cubicBezTo>
                  <a:cubicBezTo>
                    <a:pt x="82" y="89"/>
                    <a:pt x="83" y="88"/>
                    <a:pt x="83" y="87"/>
                  </a:cubicBezTo>
                  <a:cubicBezTo>
                    <a:pt x="84" y="87"/>
                    <a:pt x="85" y="86"/>
                    <a:pt x="86" y="85"/>
                  </a:cubicBezTo>
                  <a:cubicBezTo>
                    <a:pt x="86" y="84"/>
                    <a:pt x="87" y="84"/>
                    <a:pt x="87" y="83"/>
                  </a:cubicBezTo>
                  <a:cubicBezTo>
                    <a:pt x="88" y="82"/>
                    <a:pt x="89" y="81"/>
                    <a:pt x="89" y="80"/>
                  </a:cubicBezTo>
                  <a:cubicBezTo>
                    <a:pt x="90" y="80"/>
                    <a:pt x="91" y="79"/>
                    <a:pt x="91" y="78"/>
                  </a:cubicBezTo>
                  <a:cubicBezTo>
                    <a:pt x="91" y="78"/>
                    <a:pt x="91" y="78"/>
                    <a:pt x="91" y="78"/>
                  </a:cubicBezTo>
                  <a:cubicBezTo>
                    <a:pt x="91" y="77"/>
                    <a:pt x="91" y="77"/>
                    <a:pt x="91" y="77"/>
                  </a:cubicBezTo>
                  <a:cubicBezTo>
                    <a:pt x="92" y="77"/>
                    <a:pt x="92" y="76"/>
                    <a:pt x="93" y="75"/>
                  </a:cubicBezTo>
                  <a:cubicBezTo>
                    <a:pt x="96" y="80"/>
                    <a:pt x="99" y="84"/>
                    <a:pt x="103" y="88"/>
                  </a:cubicBezTo>
                  <a:cubicBezTo>
                    <a:pt x="103" y="88"/>
                    <a:pt x="97" y="75"/>
                    <a:pt x="92" y="59"/>
                  </a:cubicBezTo>
                  <a:cubicBezTo>
                    <a:pt x="105" y="59"/>
                    <a:pt x="119" y="53"/>
                    <a:pt x="129" y="41"/>
                  </a:cubicBezTo>
                  <a:cubicBezTo>
                    <a:pt x="139" y="29"/>
                    <a:pt x="143" y="14"/>
                    <a:pt x="140" y="1"/>
                  </a:cubicBezTo>
                  <a:cubicBezTo>
                    <a:pt x="126" y="0"/>
                    <a:pt x="112" y="6"/>
                    <a:pt x="101" y="18"/>
                  </a:cubicBezTo>
                  <a:cubicBezTo>
                    <a:pt x="94" y="27"/>
                    <a:pt x="90" y="38"/>
                    <a:pt x="89" y="48"/>
                  </a:cubicBezTo>
                  <a:cubicBezTo>
                    <a:pt x="86" y="34"/>
                    <a:pt x="84" y="19"/>
                    <a:pt x="88" y="9"/>
                  </a:cubicBezTo>
                  <a:cubicBezTo>
                    <a:pt x="76" y="10"/>
                    <a:pt x="76" y="10"/>
                    <a:pt x="76" y="10"/>
                  </a:cubicBezTo>
                  <a:cubicBezTo>
                    <a:pt x="76" y="10"/>
                    <a:pt x="73" y="41"/>
                    <a:pt x="89" y="70"/>
                  </a:cubicBezTo>
                  <a:cubicBezTo>
                    <a:pt x="87" y="68"/>
                    <a:pt x="84" y="66"/>
                    <a:pt x="82" y="65"/>
                  </a:cubicBezTo>
                  <a:cubicBezTo>
                    <a:pt x="82" y="65"/>
                    <a:pt x="82" y="65"/>
                    <a:pt x="82" y="65"/>
                  </a:cubicBezTo>
                  <a:cubicBezTo>
                    <a:pt x="81" y="64"/>
                    <a:pt x="80" y="64"/>
                    <a:pt x="79" y="63"/>
                  </a:cubicBezTo>
                  <a:cubicBezTo>
                    <a:pt x="78" y="63"/>
                    <a:pt x="77" y="63"/>
                    <a:pt x="76" y="62"/>
                  </a:cubicBezTo>
                  <a:cubicBezTo>
                    <a:pt x="75" y="62"/>
                    <a:pt x="73" y="61"/>
                    <a:pt x="72" y="61"/>
                  </a:cubicBezTo>
                  <a:cubicBezTo>
                    <a:pt x="71" y="61"/>
                    <a:pt x="70" y="61"/>
                    <a:pt x="70" y="60"/>
                  </a:cubicBezTo>
                  <a:cubicBezTo>
                    <a:pt x="68" y="60"/>
                    <a:pt x="67" y="60"/>
                    <a:pt x="66" y="59"/>
                  </a:cubicBezTo>
                  <a:cubicBezTo>
                    <a:pt x="65" y="59"/>
                    <a:pt x="64" y="59"/>
                    <a:pt x="64" y="59"/>
                  </a:cubicBezTo>
                  <a:cubicBezTo>
                    <a:pt x="62" y="59"/>
                    <a:pt x="60" y="59"/>
                    <a:pt x="58" y="59"/>
                  </a:cubicBezTo>
                  <a:cubicBezTo>
                    <a:pt x="57" y="59"/>
                    <a:pt x="57" y="59"/>
                    <a:pt x="56" y="59"/>
                  </a:cubicBezTo>
                  <a:cubicBezTo>
                    <a:pt x="55" y="58"/>
                    <a:pt x="53" y="58"/>
                    <a:pt x="51" y="59"/>
                  </a:cubicBezTo>
                  <a:cubicBezTo>
                    <a:pt x="51" y="59"/>
                    <a:pt x="50" y="59"/>
                    <a:pt x="49" y="59"/>
                  </a:cubicBezTo>
                  <a:cubicBezTo>
                    <a:pt x="47" y="59"/>
                    <a:pt x="45" y="59"/>
                    <a:pt x="43" y="60"/>
                  </a:cubicBezTo>
                  <a:cubicBezTo>
                    <a:pt x="23" y="63"/>
                    <a:pt x="8" y="75"/>
                    <a:pt x="0" y="90"/>
                  </a:cubicBezTo>
                  <a:cubicBezTo>
                    <a:pt x="13" y="102"/>
                    <a:pt x="32" y="108"/>
                    <a:pt x="51" y="104"/>
                  </a:cubicBezTo>
                  <a:cubicBezTo>
                    <a:pt x="53" y="104"/>
                    <a:pt x="55" y="103"/>
                    <a:pt x="58" y="102"/>
                  </a:cubicBezTo>
                  <a:cubicBezTo>
                    <a:pt x="58" y="102"/>
                    <a:pt x="58" y="102"/>
                    <a:pt x="59" y="102"/>
                  </a:cubicBezTo>
                  <a:cubicBezTo>
                    <a:pt x="61" y="101"/>
                    <a:pt x="63" y="101"/>
                    <a:pt x="65" y="100"/>
                  </a:cubicBezTo>
                  <a:cubicBezTo>
                    <a:pt x="66" y="99"/>
                    <a:pt x="66" y="99"/>
                    <a:pt x="66" y="99"/>
                  </a:cubicBezTo>
                  <a:cubicBezTo>
                    <a:pt x="67" y="99"/>
                    <a:pt x="67" y="99"/>
                    <a:pt x="68" y="98"/>
                  </a:cubicBezTo>
                  <a:cubicBezTo>
                    <a:pt x="67" y="99"/>
                    <a:pt x="67" y="100"/>
                    <a:pt x="66" y="100"/>
                  </a:cubicBezTo>
                  <a:cubicBezTo>
                    <a:pt x="65" y="101"/>
                    <a:pt x="65" y="101"/>
                    <a:pt x="64" y="101"/>
                  </a:cubicBezTo>
                  <a:cubicBezTo>
                    <a:pt x="64" y="102"/>
                    <a:pt x="63" y="102"/>
                    <a:pt x="63" y="103"/>
                  </a:cubicBezTo>
                  <a:cubicBezTo>
                    <a:pt x="63" y="103"/>
                    <a:pt x="62" y="103"/>
                    <a:pt x="62" y="104"/>
                  </a:cubicBezTo>
                  <a:cubicBezTo>
                    <a:pt x="61" y="104"/>
                    <a:pt x="61" y="105"/>
                    <a:pt x="60" y="105"/>
                  </a:cubicBezTo>
                  <a:cubicBezTo>
                    <a:pt x="59" y="106"/>
                    <a:pt x="59" y="107"/>
                    <a:pt x="58" y="107"/>
                  </a:cubicBezTo>
                  <a:cubicBezTo>
                    <a:pt x="58" y="108"/>
                    <a:pt x="57" y="108"/>
                    <a:pt x="57" y="109"/>
                  </a:cubicBezTo>
                  <a:cubicBezTo>
                    <a:pt x="57" y="109"/>
                    <a:pt x="56" y="110"/>
                    <a:pt x="56" y="110"/>
                  </a:cubicBezTo>
                  <a:cubicBezTo>
                    <a:pt x="55" y="111"/>
                    <a:pt x="55" y="111"/>
                    <a:pt x="55" y="112"/>
                  </a:cubicBezTo>
                  <a:cubicBezTo>
                    <a:pt x="54" y="112"/>
                    <a:pt x="54" y="113"/>
                    <a:pt x="54" y="113"/>
                  </a:cubicBezTo>
                  <a:cubicBezTo>
                    <a:pt x="53" y="114"/>
                    <a:pt x="52" y="115"/>
                    <a:pt x="52" y="116"/>
                  </a:cubicBezTo>
                  <a:cubicBezTo>
                    <a:pt x="52" y="116"/>
                    <a:pt x="51" y="117"/>
                    <a:pt x="51" y="117"/>
                  </a:cubicBezTo>
                  <a:cubicBezTo>
                    <a:pt x="51" y="118"/>
                    <a:pt x="50" y="119"/>
                    <a:pt x="50" y="119"/>
                  </a:cubicBezTo>
                  <a:cubicBezTo>
                    <a:pt x="50" y="120"/>
                    <a:pt x="49" y="120"/>
                    <a:pt x="49" y="121"/>
                  </a:cubicBezTo>
                  <a:cubicBezTo>
                    <a:pt x="49" y="122"/>
                    <a:pt x="48" y="123"/>
                    <a:pt x="48" y="124"/>
                  </a:cubicBezTo>
                  <a:cubicBezTo>
                    <a:pt x="48" y="124"/>
                    <a:pt x="47" y="125"/>
                    <a:pt x="47" y="125"/>
                  </a:cubicBezTo>
                  <a:cubicBezTo>
                    <a:pt x="47" y="126"/>
                    <a:pt x="47" y="127"/>
                    <a:pt x="46" y="128"/>
                  </a:cubicBezTo>
                  <a:cubicBezTo>
                    <a:pt x="46" y="128"/>
                    <a:pt x="46" y="129"/>
                    <a:pt x="46" y="129"/>
                  </a:cubicBezTo>
                  <a:cubicBezTo>
                    <a:pt x="45" y="130"/>
                    <a:pt x="45" y="131"/>
                    <a:pt x="45" y="132"/>
                  </a:cubicBezTo>
                  <a:cubicBezTo>
                    <a:pt x="45" y="132"/>
                    <a:pt x="45" y="132"/>
                    <a:pt x="45" y="133"/>
                  </a:cubicBezTo>
                  <a:cubicBezTo>
                    <a:pt x="44" y="134"/>
                    <a:pt x="44" y="135"/>
                    <a:pt x="44" y="136"/>
                  </a:cubicBezTo>
                  <a:cubicBezTo>
                    <a:pt x="44" y="137"/>
                    <a:pt x="44" y="137"/>
                    <a:pt x="44" y="138"/>
                  </a:cubicBezTo>
                  <a:cubicBezTo>
                    <a:pt x="43" y="139"/>
                    <a:pt x="43" y="140"/>
                    <a:pt x="43" y="141"/>
                  </a:cubicBezTo>
                  <a:cubicBezTo>
                    <a:pt x="43" y="141"/>
                    <a:pt x="43" y="141"/>
                    <a:pt x="43" y="142"/>
                  </a:cubicBezTo>
                  <a:cubicBezTo>
                    <a:pt x="43" y="143"/>
                    <a:pt x="43" y="144"/>
                    <a:pt x="43" y="146"/>
                  </a:cubicBezTo>
                  <a:cubicBezTo>
                    <a:pt x="43" y="146"/>
                    <a:pt x="43" y="146"/>
                    <a:pt x="43" y="146"/>
                  </a:cubicBezTo>
                  <a:cubicBezTo>
                    <a:pt x="43" y="147"/>
                    <a:pt x="43" y="149"/>
                    <a:pt x="43" y="150"/>
                  </a:cubicBezTo>
                  <a:cubicBezTo>
                    <a:pt x="43" y="150"/>
                    <a:pt x="43" y="151"/>
                    <a:pt x="43" y="151"/>
                  </a:cubicBezTo>
                  <a:cubicBezTo>
                    <a:pt x="43" y="152"/>
                    <a:pt x="43" y="153"/>
                    <a:pt x="43" y="154"/>
                  </a:cubicBezTo>
                  <a:cubicBezTo>
                    <a:pt x="43" y="155"/>
                    <a:pt x="43" y="155"/>
                    <a:pt x="43" y="155"/>
                  </a:cubicBezTo>
                  <a:cubicBezTo>
                    <a:pt x="43" y="157"/>
                    <a:pt x="43" y="158"/>
                    <a:pt x="44" y="160"/>
                  </a:cubicBezTo>
                  <a:cubicBezTo>
                    <a:pt x="44" y="161"/>
                    <a:pt x="44" y="161"/>
                    <a:pt x="44" y="161"/>
                  </a:cubicBezTo>
                  <a:cubicBezTo>
                    <a:pt x="44" y="162"/>
                    <a:pt x="44" y="163"/>
                    <a:pt x="44" y="164"/>
                  </a:cubicBezTo>
                  <a:cubicBezTo>
                    <a:pt x="45" y="164"/>
                    <a:pt x="45" y="165"/>
                    <a:pt x="45" y="165"/>
                  </a:cubicBezTo>
                  <a:cubicBezTo>
                    <a:pt x="45" y="167"/>
                    <a:pt x="46" y="168"/>
                    <a:pt x="46" y="170"/>
                  </a:cubicBezTo>
                  <a:cubicBezTo>
                    <a:pt x="46" y="170"/>
                    <a:pt x="46" y="170"/>
                    <a:pt x="46" y="170"/>
                  </a:cubicBezTo>
                  <a:cubicBezTo>
                    <a:pt x="47" y="171"/>
                    <a:pt x="47" y="172"/>
                    <a:pt x="48" y="174"/>
                  </a:cubicBezTo>
                  <a:cubicBezTo>
                    <a:pt x="48" y="174"/>
                    <a:pt x="48" y="175"/>
                    <a:pt x="48" y="175"/>
                  </a:cubicBezTo>
                  <a:cubicBezTo>
                    <a:pt x="49" y="176"/>
                    <a:pt x="49" y="177"/>
                    <a:pt x="50" y="179"/>
                  </a:cubicBezTo>
                  <a:cubicBezTo>
                    <a:pt x="50" y="180"/>
                    <a:pt x="50" y="180"/>
                    <a:pt x="50" y="180"/>
                  </a:cubicBezTo>
                  <a:cubicBezTo>
                    <a:pt x="51" y="181"/>
                    <a:pt x="52" y="182"/>
                    <a:pt x="53" y="184"/>
                  </a:cubicBezTo>
                  <a:cubicBezTo>
                    <a:pt x="53" y="185"/>
                    <a:pt x="53" y="185"/>
                    <a:pt x="53" y="185"/>
                  </a:cubicBezTo>
                  <a:cubicBezTo>
                    <a:pt x="54" y="186"/>
                    <a:pt x="55" y="187"/>
                    <a:pt x="56" y="188"/>
                  </a:cubicBezTo>
                  <a:cubicBezTo>
                    <a:pt x="56" y="189"/>
                    <a:pt x="56" y="189"/>
                    <a:pt x="57" y="190"/>
                  </a:cubicBezTo>
                  <a:cubicBezTo>
                    <a:pt x="58" y="191"/>
                    <a:pt x="59" y="192"/>
                    <a:pt x="60" y="194"/>
                  </a:cubicBezTo>
                  <a:cubicBezTo>
                    <a:pt x="61" y="195"/>
                    <a:pt x="62" y="196"/>
                    <a:pt x="63" y="198"/>
                  </a:cubicBezTo>
                  <a:cubicBezTo>
                    <a:pt x="63" y="198"/>
                    <a:pt x="64" y="198"/>
                    <a:pt x="64" y="199"/>
                  </a:cubicBezTo>
                  <a:cubicBezTo>
                    <a:pt x="65" y="200"/>
                    <a:pt x="66" y="201"/>
                    <a:pt x="67" y="201"/>
                  </a:cubicBezTo>
                  <a:cubicBezTo>
                    <a:pt x="67" y="202"/>
                    <a:pt x="67" y="202"/>
                    <a:pt x="68" y="203"/>
                  </a:cubicBezTo>
                  <a:cubicBezTo>
                    <a:pt x="69" y="203"/>
                    <a:pt x="69" y="204"/>
                    <a:pt x="70" y="205"/>
                  </a:cubicBezTo>
                  <a:cubicBezTo>
                    <a:pt x="71" y="205"/>
                    <a:pt x="71" y="206"/>
                    <a:pt x="72" y="206"/>
                  </a:cubicBezTo>
                  <a:cubicBezTo>
                    <a:pt x="72" y="207"/>
                    <a:pt x="73" y="207"/>
                    <a:pt x="74" y="208"/>
                  </a:cubicBezTo>
                  <a:cubicBezTo>
                    <a:pt x="74" y="208"/>
                    <a:pt x="75" y="209"/>
                    <a:pt x="75" y="209"/>
                  </a:cubicBezTo>
                  <a:cubicBezTo>
                    <a:pt x="76" y="210"/>
                    <a:pt x="77" y="210"/>
                    <a:pt x="78" y="211"/>
                  </a:cubicBezTo>
                  <a:cubicBezTo>
                    <a:pt x="78" y="211"/>
                    <a:pt x="79" y="212"/>
                    <a:pt x="79" y="212"/>
                  </a:cubicBezTo>
                  <a:cubicBezTo>
                    <a:pt x="80" y="213"/>
                    <a:pt x="81" y="213"/>
                    <a:pt x="81" y="214"/>
                  </a:cubicBezTo>
                  <a:cubicBezTo>
                    <a:pt x="82" y="214"/>
                    <a:pt x="83" y="215"/>
                    <a:pt x="83" y="215"/>
                  </a:cubicBezTo>
                  <a:cubicBezTo>
                    <a:pt x="84" y="215"/>
                    <a:pt x="85" y="216"/>
                    <a:pt x="85" y="216"/>
                  </a:cubicBezTo>
                  <a:cubicBezTo>
                    <a:pt x="86" y="217"/>
                    <a:pt x="87" y="217"/>
                    <a:pt x="88" y="217"/>
                  </a:cubicBezTo>
                  <a:cubicBezTo>
                    <a:pt x="88" y="218"/>
                    <a:pt x="89" y="218"/>
                    <a:pt x="89" y="219"/>
                  </a:cubicBezTo>
                  <a:cubicBezTo>
                    <a:pt x="90" y="219"/>
                    <a:pt x="91" y="219"/>
                    <a:pt x="92" y="220"/>
                  </a:cubicBezTo>
                  <a:cubicBezTo>
                    <a:pt x="92" y="220"/>
                    <a:pt x="93" y="220"/>
                    <a:pt x="94" y="221"/>
                  </a:cubicBezTo>
                  <a:cubicBezTo>
                    <a:pt x="94" y="221"/>
                    <a:pt x="95" y="221"/>
                    <a:pt x="96" y="222"/>
                  </a:cubicBezTo>
                  <a:cubicBezTo>
                    <a:pt x="97" y="222"/>
                    <a:pt x="97" y="222"/>
                    <a:pt x="98" y="222"/>
                  </a:cubicBezTo>
                  <a:cubicBezTo>
                    <a:pt x="99" y="223"/>
                    <a:pt x="100" y="223"/>
                    <a:pt x="100" y="224"/>
                  </a:cubicBezTo>
                  <a:cubicBezTo>
                    <a:pt x="101" y="224"/>
                    <a:pt x="101" y="224"/>
                    <a:pt x="102" y="224"/>
                  </a:cubicBezTo>
                  <a:cubicBezTo>
                    <a:pt x="103" y="224"/>
                    <a:pt x="104" y="225"/>
                    <a:pt x="105" y="225"/>
                  </a:cubicBezTo>
                  <a:cubicBezTo>
                    <a:pt x="105" y="225"/>
                    <a:pt x="106" y="225"/>
                    <a:pt x="106" y="225"/>
                  </a:cubicBezTo>
                  <a:cubicBezTo>
                    <a:pt x="107" y="226"/>
                    <a:pt x="108" y="226"/>
                    <a:pt x="109" y="226"/>
                  </a:cubicBezTo>
                  <a:cubicBezTo>
                    <a:pt x="110" y="226"/>
                    <a:pt x="110" y="227"/>
                    <a:pt x="110" y="227"/>
                  </a:cubicBezTo>
                  <a:cubicBezTo>
                    <a:pt x="112" y="227"/>
                    <a:pt x="113" y="227"/>
                    <a:pt x="114" y="227"/>
                  </a:cubicBezTo>
                  <a:cubicBezTo>
                    <a:pt x="114" y="227"/>
                    <a:pt x="114" y="228"/>
                    <a:pt x="115" y="228"/>
                  </a:cubicBezTo>
                  <a:cubicBezTo>
                    <a:pt x="116" y="228"/>
                    <a:pt x="117" y="228"/>
                    <a:pt x="118" y="228"/>
                  </a:cubicBezTo>
                  <a:cubicBezTo>
                    <a:pt x="119" y="228"/>
                    <a:pt x="119" y="228"/>
                    <a:pt x="119" y="228"/>
                  </a:cubicBezTo>
                  <a:cubicBezTo>
                    <a:pt x="120" y="228"/>
                    <a:pt x="121" y="229"/>
                    <a:pt x="123" y="229"/>
                  </a:cubicBezTo>
                  <a:cubicBezTo>
                    <a:pt x="123" y="229"/>
                    <a:pt x="123" y="229"/>
                    <a:pt x="123" y="229"/>
                  </a:cubicBezTo>
                  <a:cubicBezTo>
                    <a:pt x="125" y="229"/>
                    <a:pt x="126" y="229"/>
                    <a:pt x="127" y="229"/>
                  </a:cubicBezTo>
                  <a:cubicBezTo>
                    <a:pt x="128" y="229"/>
                    <a:pt x="128" y="229"/>
                    <a:pt x="128" y="229"/>
                  </a:cubicBezTo>
                  <a:cubicBezTo>
                    <a:pt x="129" y="229"/>
                    <a:pt x="130" y="229"/>
                    <a:pt x="132" y="229"/>
                  </a:cubicBezTo>
                  <a:cubicBezTo>
                    <a:pt x="132" y="229"/>
                    <a:pt x="132" y="229"/>
                    <a:pt x="132" y="229"/>
                  </a:cubicBezTo>
                  <a:cubicBezTo>
                    <a:pt x="133" y="229"/>
                    <a:pt x="135" y="229"/>
                    <a:pt x="136" y="229"/>
                  </a:cubicBezTo>
                  <a:cubicBezTo>
                    <a:pt x="136" y="229"/>
                    <a:pt x="136" y="229"/>
                    <a:pt x="136" y="229"/>
                  </a:cubicBezTo>
                  <a:cubicBezTo>
                    <a:pt x="138" y="229"/>
                    <a:pt x="139" y="229"/>
                    <a:pt x="140" y="228"/>
                  </a:cubicBezTo>
                  <a:cubicBezTo>
                    <a:pt x="141" y="228"/>
                    <a:pt x="141" y="228"/>
                    <a:pt x="141" y="228"/>
                  </a:cubicBezTo>
                  <a:cubicBezTo>
                    <a:pt x="142" y="228"/>
                    <a:pt x="143" y="228"/>
                    <a:pt x="145" y="228"/>
                  </a:cubicBezTo>
                  <a:cubicBezTo>
                    <a:pt x="145" y="228"/>
                    <a:pt x="145" y="228"/>
                    <a:pt x="145" y="228"/>
                  </a:cubicBezTo>
                  <a:cubicBezTo>
                    <a:pt x="146" y="227"/>
                    <a:pt x="148" y="227"/>
                    <a:pt x="149" y="227"/>
                  </a:cubicBezTo>
                  <a:cubicBezTo>
                    <a:pt x="149" y="227"/>
                    <a:pt x="149" y="227"/>
                    <a:pt x="149" y="227"/>
                  </a:cubicBezTo>
                  <a:cubicBezTo>
                    <a:pt x="151" y="226"/>
                    <a:pt x="152" y="226"/>
                    <a:pt x="153" y="226"/>
                  </a:cubicBezTo>
                  <a:cubicBezTo>
                    <a:pt x="154" y="226"/>
                    <a:pt x="154" y="226"/>
                    <a:pt x="154" y="226"/>
                  </a:cubicBezTo>
                  <a:cubicBezTo>
                    <a:pt x="155" y="225"/>
                    <a:pt x="156" y="225"/>
                    <a:pt x="158" y="224"/>
                  </a:cubicBezTo>
                  <a:cubicBezTo>
                    <a:pt x="158" y="224"/>
                    <a:pt x="158" y="224"/>
                    <a:pt x="158" y="224"/>
                  </a:cubicBezTo>
                  <a:cubicBezTo>
                    <a:pt x="159" y="224"/>
                    <a:pt x="160" y="223"/>
                    <a:pt x="162" y="223"/>
                  </a:cubicBezTo>
                  <a:cubicBezTo>
                    <a:pt x="162" y="223"/>
                    <a:pt x="162" y="223"/>
                    <a:pt x="162" y="223"/>
                  </a:cubicBezTo>
                  <a:cubicBezTo>
                    <a:pt x="167" y="220"/>
                    <a:pt x="172" y="217"/>
                    <a:pt x="177" y="213"/>
                  </a:cubicBezTo>
                  <a:cubicBezTo>
                    <a:pt x="177" y="213"/>
                    <a:pt x="177" y="213"/>
                    <a:pt x="177" y="213"/>
                  </a:cubicBezTo>
                  <a:cubicBezTo>
                    <a:pt x="179" y="212"/>
                    <a:pt x="180" y="211"/>
                    <a:pt x="181" y="210"/>
                  </a:cubicBezTo>
                  <a:cubicBezTo>
                    <a:pt x="181" y="210"/>
                    <a:pt x="181" y="210"/>
                    <a:pt x="181" y="210"/>
                  </a:cubicBezTo>
                  <a:cubicBezTo>
                    <a:pt x="182" y="209"/>
                    <a:pt x="183" y="208"/>
                    <a:pt x="185" y="207"/>
                  </a:cubicBezTo>
                  <a:cubicBezTo>
                    <a:pt x="185" y="207"/>
                    <a:pt x="185" y="207"/>
                    <a:pt x="185" y="207"/>
                  </a:cubicBezTo>
                  <a:cubicBezTo>
                    <a:pt x="186" y="206"/>
                    <a:pt x="187" y="205"/>
                    <a:pt x="188" y="204"/>
                  </a:cubicBezTo>
                  <a:cubicBezTo>
                    <a:pt x="188" y="204"/>
                    <a:pt x="188" y="204"/>
                    <a:pt x="188" y="204"/>
                  </a:cubicBezTo>
                  <a:cubicBezTo>
                    <a:pt x="188" y="204"/>
                    <a:pt x="188" y="204"/>
                    <a:pt x="188" y="204"/>
                  </a:cubicBezTo>
                  <a:cubicBezTo>
                    <a:pt x="189" y="203"/>
                    <a:pt x="189" y="202"/>
                    <a:pt x="190" y="202"/>
                  </a:cubicBezTo>
                  <a:cubicBezTo>
                    <a:pt x="238" y="178"/>
                    <a:pt x="249" y="119"/>
                    <a:pt x="216" y="74"/>
                  </a:cubicBezTo>
                </a:path>
              </a:pathLst>
            </a:custGeom>
            <a:solidFill>
              <a:srgbClr val="1F302B"/>
            </a:solidFill>
            <a:ln w="9525">
              <a:noFill/>
            </a:ln>
          </p:spPr>
          <p:txBody>
            <a:bodyPr/>
            <a:p>
              <a:endParaRPr lang="zh-CN" altLang="en-US"/>
            </a:p>
          </p:txBody>
        </p:sp>
        <p:sp>
          <p:nvSpPr>
            <p:cNvPr id="8257" name="Freeform 101"/>
            <p:cNvSpPr/>
            <p:nvPr/>
          </p:nvSpPr>
          <p:spPr>
            <a:xfrm>
              <a:off x="2636838" y="2622551"/>
              <a:ext cx="863600" cy="835025"/>
            </a:xfrm>
            <a:custGeom>
              <a:avLst/>
              <a:gdLst/>
              <a:ahLst/>
              <a:cxnLst>
                <a:cxn ang="0">
                  <a:pos x="319156" y="255773"/>
                </a:cxn>
                <a:cxn ang="0">
                  <a:pos x="153946" y="654479"/>
                </a:cxn>
                <a:cxn ang="0">
                  <a:pos x="645822" y="684570"/>
                </a:cxn>
                <a:cxn ang="0">
                  <a:pos x="743446" y="203114"/>
                </a:cxn>
                <a:cxn ang="0">
                  <a:pos x="319156" y="255773"/>
                </a:cxn>
              </a:cxnLst>
              <a:pathLst>
                <a:path w="230" h="222">
                  <a:moveTo>
                    <a:pt x="85" y="68"/>
                  </a:moveTo>
                  <a:cubicBezTo>
                    <a:pt x="41" y="64"/>
                    <a:pt x="0" y="123"/>
                    <a:pt x="41" y="174"/>
                  </a:cubicBezTo>
                  <a:cubicBezTo>
                    <a:pt x="76" y="217"/>
                    <a:pt x="136" y="222"/>
                    <a:pt x="172" y="182"/>
                  </a:cubicBezTo>
                  <a:cubicBezTo>
                    <a:pt x="220" y="158"/>
                    <a:pt x="230" y="99"/>
                    <a:pt x="198" y="54"/>
                  </a:cubicBezTo>
                  <a:cubicBezTo>
                    <a:pt x="160" y="0"/>
                    <a:pt x="92" y="25"/>
                    <a:pt x="85" y="68"/>
                  </a:cubicBezTo>
                </a:path>
              </a:pathLst>
            </a:custGeom>
            <a:solidFill>
              <a:srgbClr val="74AB0B"/>
            </a:solidFill>
            <a:ln w="9525">
              <a:noFill/>
            </a:ln>
          </p:spPr>
          <p:txBody>
            <a:bodyPr/>
            <a:p>
              <a:endParaRPr lang="zh-CN" altLang="en-US"/>
            </a:p>
          </p:txBody>
        </p:sp>
        <p:sp>
          <p:nvSpPr>
            <p:cNvPr id="8258" name="Freeform 102"/>
            <p:cNvSpPr/>
            <p:nvPr/>
          </p:nvSpPr>
          <p:spPr>
            <a:xfrm>
              <a:off x="2895601" y="2546351"/>
              <a:ext cx="206375" cy="225425"/>
            </a:xfrm>
            <a:custGeom>
              <a:avLst/>
              <a:gdLst/>
              <a:ahLst/>
              <a:cxnLst>
                <a:cxn ang="0">
                  <a:pos x="52531" y="67627"/>
                </a:cxn>
                <a:cxn ang="0">
                  <a:pos x="195118" y="3757"/>
                </a:cxn>
                <a:cxn ang="0">
                  <a:pos x="153843" y="157797"/>
                </a:cxn>
                <a:cxn ang="0">
                  <a:pos x="11256" y="221667"/>
                </a:cxn>
                <a:cxn ang="0">
                  <a:pos x="52531" y="67627"/>
                </a:cxn>
              </a:cxnLst>
              <a:pathLst>
                <a:path w="55" h="60">
                  <a:moveTo>
                    <a:pt x="14" y="18"/>
                  </a:moveTo>
                  <a:cubicBezTo>
                    <a:pt x="24" y="6"/>
                    <a:pt x="39" y="0"/>
                    <a:pt x="52" y="1"/>
                  </a:cubicBezTo>
                  <a:cubicBezTo>
                    <a:pt x="55" y="14"/>
                    <a:pt x="52" y="29"/>
                    <a:pt x="41" y="42"/>
                  </a:cubicBezTo>
                  <a:cubicBezTo>
                    <a:pt x="31" y="54"/>
                    <a:pt x="17" y="60"/>
                    <a:pt x="3" y="59"/>
                  </a:cubicBezTo>
                  <a:cubicBezTo>
                    <a:pt x="0" y="46"/>
                    <a:pt x="3" y="30"/>
                    <a:pt x="14" y="18"/>
                  </a:cubicBezTo>
                  <a:close/>
                </a:path>
              </a:pathLst>
            </a:custGeom>
            <a:solidFill>
              <a:srgbClr val="92D60E"/>
            </a:solidFill>
            <a:ln w="9525">
              <a:noFill/>
            </a:ln>
          </p:spPr>
          <p:txBody>
            <a:bodyPr/>
            <a:p>
              <a:endParaRPr lang="zh-CN" altLang="en-US"/>
            </a:p>
          </p:txBody>
        </p:sp>
        <p:sp>
          <p:nvSpPr>
            <p:cNvPr id="8259" name="Freeform 103"/>
            <p:cNvSpPr/>
            <p:nvPr/>
          </p:nvSpPr>
          <p:spPr>
            <a:xfrm>
              <a:off x="2840038" y="2579688"/>
              <a:ext cx="115888" cy="298450"/>
            </a:xfrm>
            <a:custGeom>
              <a:avLst/>
              <a:gdLst/>
              <a:ahLst/>
              <a:cxnLst>
                <a:cxn ang="0">
                  <a:pos x="59813" y="0"/>
                </a:cxn>
                <a:cxn ang="0">
                  <a:pos x="14953" y="3777"/>
                </a:cxn>
                <a:cxn ang="0">
                  <a:pos x="115888" y="298450"/>
                </a:cxn>
                <a:cxn ang="0">
                  <a:pos x="59813" y="0"/>
                </a:cxn>
              </a:cxnLst>
              <a:pathLst>
                <a:path w="31" h="79">
                  <a:moveTo>
                    <a:pt x="16" y="0"/>
                  </a:moveTo>
                  <a:cubicBezTo>
                    <a:pt x="4" y="1"/>
                    <a:pt x="4" y="1"/>
                    <a:pt x="4" y="1"/>
                  </a:cubicBezTo>
                  <a:cubicBezTo>
                    <a:pt x="4" y="1"/>
                    <a:pt x="0" y="47"/>
                    <a:pt x="31" y="79"/>
                  </a:cubicBezTo>
                  <a:cubicBezTo>
                    <a:pt x="31" y="79"/>
                    <a:pt x="6" y="26"/>
                    <a:pt x="16" y="0"/>
                  </a:cubicBezTo>
                </a:path>
              </a:pathLst>
            </a:custGeom>
            <a:solidFill>
              <a:srgbClr val="693B2E"/>
            </a:solidFill>
            <a:ln w="9525">
              <a:noFill/>
            </a:ln>
          </p:spPr>
          <p:txBody>
            <a:bodyPr/>
            <a:p>
              <a:endParaRPr lang="zh-CN" altLang="en-US"/>
            </a:p>
          </p:txBody>
        </p:sp>
        <p:sp>
          <p:nvSpPr>
            <p:cNvPr id="8260" name="Freeform 104"/>
            <p:cNvSpPr/>
            <p:nvPr/>
          </p:nvSpPr>
          <p:spPr>
            <a:xfrm>
              <a:off x="2570163" y="2757488"/>
              <a:ext cx="349250" cy="195263"/>
            </a:xfrm>
            <a:custGeom>
              <a:avLst/>
              <a:gdLst/>
              <a:ahLst/>
              <a:cxnLst>
                <a:cxn ang="0">
                  <a:pos x="161481" y="15020"/>
                </a:cxn>
                <a:cxn ang="0">
                  <a:pos x="349250" y="63835"/>
                </a:cxn>
                <a:cxn ang="0">
                  <a:pos x="191524" y="180242"/>
                </a:cxn>
                <a:cxn ang="0">
                  <a:pos x="0" y="127671"/>
                </a:cxn>
                <a:cxn ang="0">
                  <a:pos x="161481" y="15020"/>
                </a:cxn>
              </a:cxnLst>
              <a:pathLst>
                <a:path w="93" h="52">
                  <a:moveTo>
                    <a:pt x="43" y="4"/>
                  </a:moveTo>
                  <a:cubicBezTo>
                    <a:pt x="62" y="0"/>
                    <a:pt x="81" y="6"/>
                    <a:pt x="93" y="17"/>
                  </a:cubicBezTo>
                  <a:cubicBezTo>
                    <a:pt x="86" y="32"/>
                    <a:pt x="70" y="44"/>
                    <a:pt x="51" y="48"/>
                  </a:cubicBezTo>
                  <a:cubicBezTo>
                    <a:pt x="31" y="52"/>
                    <a:pt x="12" y="46"/>
                    <a:pt x="0" y="34"/>
                  </a:cubicBezTo>
                  <a:cubicBezTo>
                    <a:pt x="7" y="19"/>
                    <a:pt x="23" y="7"/>
                    <a:pt x="43" y="4"/>
                  </a:cubicBezTo>
                </a:path>
              </a:pathLst>
            </a:custGeom>
            <a:solidFill>
              <a:srgbClr val="92D60E"/>
            </a:solidFill>
            <a:ln w="9525">
              <a:noFill/>
            </a:ln>
          </p:spPr>
          <p:txBody>
            <a:bodyPr/>
            <a:p>
              <a:endParaRPr lang="zh-CN" altLang="en-US"/>
            </a:p>
          </p:txBody>
        </p:sp>
        <p:sp>
          <p:nvSpPr>
            <p:cNvPr id="8261" name="Freeform 105"/>
            <p:cNvSpPr/>
            <p:nvPr/>
          </p:nvSpPr>
          <p:spPr>
            <a:xfrm>
              <a:off x="2633663" y="2768601"/>
              <a:ext cx="131763" cy="44450"/>
            </a:xfrm>
            <a:custGeom>
              <a:avLst/>
              <a:gdLst/>
              <a:ahLst/>
              <a:cxnLst>
                <a:cxn ang="0">
                  <a:pos x="131763" y="0"/>
                </a:cxn>
                <a:cxn ang="0">
                  <a:pos x="97881" y="3704"/>
                </a:cxn>
                <a:cxn ang="0">
                  <a:pos x="0" y="44450"/>
                </a:cxn>
                <a:cxn ang="0">
                  <a:pos x="0" y="44450"/>
                </a:cxn>
                <a:cxn ang="0">
                  <a:pos x="97881" y="3704"/>
                </a:cxn>
                <a:cxn ang="0">
                  <a:pos x="131763" y="0"/>
                </a:cxn>
              </a:cxnLst>
              <a:pathLst>
                <a:path w="35" h="12">
                  <a:moveTo>
                    <a:pt x="35" y="0"/>
                  </a:moveTo>
                  <a:cubicBezTo>
                    <a:pt x="32" y="0"/>
                    <a:pt x="29" y="0"/>
                    <a:pt x="26" y="1"/>
                  </a:cubicBezTo>
                  <a:cubicBezTo>
                    <a:pt x="16" y="2"/>
                    <a:pt x="7" y="6"/>
                    <a:pt x="0" y="12"/>
                  </a:cubicBezTo>
                  <a:cubicBezTo>
                    <a:pt x="0" y="12"/>
                    <a:pt x="0" y="12"/>
                    <a:pt x="0" y="12"/>
                  </a:cubicBezTo>
                  <a:cubicBezTo>
                    <a:pt x="7" y="6"/>
                    <a:pt x="16" y="2"/>
                    <a:pt x="26" y="1"/>
                  </a:cubicBezTo>
                  <a:cubicBezTo>
                    <a:pt x="29" y="0"/>
                    <a:pt x="32" y="0"/>
                    <a:pt x="35" y="0"/>
                  </a:cubicBezTo>
                </a:path>
              </a:pathLst>
            </a:custGeom>
            <a:solidFill>
              <a:srgbClr val="A16900"/>
            </a:solidFill>
            <a:ln w="9525">
              <a:noFill/>
            </a:ln>
          </p:spPr>
          <p:txBody>
            <a:bodyPr/>
            <a:p>
              <a:endParaRPr lang="zh-CN" altLang="en-US"/>
            </a:p>
          </p:txBody>
        </p:sp>
        <p:sp>
          <p:nvSpPr>
            <p:cNvPr id="8262" name="Freeform 106"/>
            <p:cNvSpPr>
              <a:spLocks noEditPoints="1"/>
            </p:cNvSpPr>
            <p:nvPr/>
          </p:nvSpPr>
          <p:spPr>
            <a:xfrm>
              <a:off x="2735263" y="3160713"/>
              <a:ext cx="141288" cy="190500"/>
            </a:xfrm>
            <a:custGeom>
              <a:avLst/>
              <a:gdLst/>
              <a:ahLst/>
              <a:cxnLst>
                <a:cxn ang="0">
                  <a:pos x="55771" y="115794"/>
                </a:cxn>
                <a:cxn ang="0">
                  <a:pos x="141288" y="190500"/>
                </a:cxn>
                <a:cxn ang="0">
                  <a:pos x="55771" y="115794"/>
                </a:cxn>
                <a:cxn ang="0">
                  <a:pos x="55771" y="115794"/>
                </a:cxn>
                <a:cxn ang="0">
                  <a:pos x="55771" y="115794"/>
                </a:cxn>
                <a:cxn ang="0">
                  <a:pos x="55771" y="115794"/>
                </a:cxn>
                <a:cxn ang="0">
                  <a:pos x="0" y="0"/>
                </a:cxn>
                <a:cxn ang="0">
                  <a:pos x="55771" y="115794"/>
                </a:cxn>
                <a:cxn ang="0">
                  <a:pos x="0" y="0"/>
                </a:cxn>
                <a:cxn ang="0">
                  <a:pos x="0" y="0"/>
                </a:cxn>
                <a:cxn ang="0">
                  <a:pos x="0" y="0"/>
                </a:cxn>
                <a:cxn ang="0">
                  <a:pos x="0" y="0"/>
                </a:cxn>
                <a:cxn ang="0">
                  <a:pos x="0" y="0"/>
                </a:cxn>
                <a:cxn ang="0">
                  <a:pos x="0" y="0"/>
                </a:cxn>
                <a:cxn ang="0">
                  <a:pos x="0" y="0"/>
                </a:cxn>
              </a:cxnLst>
              <a:pathLst>
                <a:path w="38" h="51">
                  <a:moveTo>
                    <a:pt x="15" y="31"/>
                  </a:moveTo>
                  <a:cubicBezTo>
                    <a:pt x="22" y="39"/>
                    <a:pt x="30" y="46"/>
                    <a:pt x="38" y="51"/>
                  </a:cubicBezTo>
                  <a:cubicBezTo>
                    <a:pt x="30" y="46"/>
                    <a:pt x="22" y="39"/>
                    <a:pt x="15" y="31"/>
                  </a:cubicBezTo>
                  <a:moveTo>
                    <a:pt x="15" y="31"/>
                  </a:moveTo>
                  <a:cubicBezTo>
                    <a:pt x="15" y="31"/>
                    <a:pt x="15" y="31"/>
                    <a:pt x="15" y="31"/>
                  </a:cubicBezTo>
                  <a:cubicBezTo>
                    <a:pt x="15" y="31"/>
                    <a:pt x="15" y="31"/>
                    <a:pt x="15" y="31"/>
                  </a:cubicBezTo>
                  <a:moveTo>
                    <a:pt x="0" y="0"/>
                  </a:moveTo>
                  <a:cubicBezTo>
                    <a:pt x="2" y="10"/>
                    <a:pt x="7" y="21"/>
                    <a:pt x="15" y="31"/>
                  </a:cubicBezTo>
                  <a:cubicBezTo>
                    <a:pt x="7" y="21"/>
                    <a:pt x="2" y="1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9920E"/>
            </a:solidFill>
            <a:ln w="9525">
              <a:noFill/>
            </a:ln>
          </p:spPr>
          <p:txBody>
            <a:bodyPr/>
            <a:p>
              <a:endParaRPr lang="zh-CN" altLang="en-US"/>
            </a:p>
          </p:txBody>
        </p:sp>
        <p:sp>
          <p:nvSpPr>
            <p:cNvPr id="8263" name="Freeform 107"/>
            <p:cNvSpPr/>
            <p:nvPr/>
          </p:nvSpPr>
          <p:spPr>
            <a:xfrm>
              <a:off x="2711451" y="2878138"/>
              <a:ext cx="563563" cy="530225"/>
            </a:xfrm>
            <a:custGeom>
              <a:avLst/>
              <a:gdLst/>
              <a:ahLst/>
              <a:cxnLst>
                <a:cxn ang="0">
                  <a:pos x="225425" y="0"/>
                </a:cxn>
                <a:cxn ang="0">
                  <a:pos x="142769" y="18802"/>
                </a:cxn>
                <a:cxn ang="0">
                  <a:pos x="112712" y="37604"/>
                </a:cxn>
                <a:cxn ang="0">
                  <a:pos x="22542" y="282034"/>
                </a:cxn>
                <a:cxn ang="0">
                  <a:pos x="22542" y="282034"/>
                </a:cxn>
                <a:cxn ang="0">
                  <a:pos x="22542" y="282034"/>
                </a:cxn>
                <a:cxn ang="0">
                  <a:pos x="22542" y="282034"/>
                </a:cxn>
                <a:cxn ang="0">
                  <a:pos x="22542" y="282034"/>
                </a:cxn>
                <a:cxn ang="0">
                  <a:pos x="78898" y="398608"/>
                </a:cxn>
                <a:cxn ang="0">
                  <a:pos x="78898" y="398608"/>
                </a:cxn>
                <a:cxn ang="0">
                  <a:pos x="78898" y="398608"/>
                </a:cxn>
                <a:cxn ang="0">
                  <a:pos x="78898" y="398608"/>
                </a:cxn>
                <a:cxn ang="0">
                  <a:pos x="78898" y="398608"/>
                </a:cxn>
                <a:cxn ang="0">
                  <a:pos x="165311" y="473818"/>
                </a:cxn>
                <a:cxn ang="0">
                  <a:pos x="345651" y="530225"/>
                </a:cxn>
                <a:cxn ang="0">
                  <a:pos x="563563" y="436213"/>
                </a:cxn>
                <a:cxn ang="0">
                  <a:pos x="229182" y="0"/>
                </a:cxn>
                <a:cxn ang="0">
                  <a:pos x="225425" y="0"/>
                </a:cxn>
              </a:cxnLst>
              <a:pathLst>
                <a:path w="150" h="141">
                  <a:moveTo>
                    <a:pt x="60" y="0"/>
                  </a:moveTo>
                  <a:cubicBezTo>
                    <a:pt x="53" y="0"/>
                    <a:pt x="45" y="2"/>
                    <a:pt x="38" y="5"/>
                  </a:cubicBezTo>
                  <a:cubicBezTo>
                    <a:pt x="35" y="7"/>
                    <a:pt x="33" y="9"/>
                    <a:pt x="30" y="10"/>
                  </a:cubicBezTo>
                  <a:cubicBezTo>
                    <a:pt x="11" y="24"/>
                    <a:pt x="0" y="48"/>
                    <a:pt x="6" y="75"/>
                  </a:cubicBezTo>
                  <a:cubicBezTo>
                    <a:pt x="6" y="75"/>
                    <a:pt x="6" y="75"/>
                    <a:pt x="6" y="75"/>
                  </a:cubicBezTo>
                  <a:cubicBezTo>
                    <a:pt x="6" y="75"/>
                    <a:pt x="6" y="75"/>
                    <a:pt x="6" y="75"/>
                  </a:cubicBezTo>
                  <a:cubicBezTo>
                    <a:pt x="6" y="75"/>
                    <a:pt x="6" y="75"/>
                    <a:pt x="6" y="75"/>
                  </a:cubicBezTo>
                  <a:cubicBezTo>
                    <a:pt x="6" y="75"/>
                    <a:pt x="6" y="75"/>
                    <a:pt x="6" y="75"/>
                  </a:cubicBezTo>
                  <a:cubicBezTo>
                    <a:pt x="8" y="85"/>
                    <a:pt x="13" y="96"/>
                    <a:pt x="21" y="106"/>
                  </a:cubicBezTo>
                  <a:cubicBezTo>
                    <a:pt x="21" y="106"/>
                    <a:pt x="21" y="106"/>
                    <a:pt x="21" y="106"/>
                  </a:cubicBezTo>
                  <a:cubicBezTo>
                    <a:pt x="21" y="106"/>
                    <a:pt x="21" y="106"/>
                    <a:pt x="21" y="106"/>
                  </a:cubicBezTo>
                  <a:cubicBezTo>
                    <a:pt x="21" y="106"/>
                    <a:pt x="21" y="106"/>
                    <a:pt x="21" y="106"/>
                  </a:cubicBezTo>
                  <a:cubicBezTo>
                    <a:pt x="21" y="106"/>
                    <a:pt x="21" y="106"/>
                    <a:pt x="21" y="106"/>
                  </a:cubicBezTo>
                  <a:cubicBezTo>
                    <a:pt x="28" y="114"/>
                    <a:pt x="36" y="121"/>
                    <a:pt x="44" y="126"/>
                  </a:cubicBezTo>
                  <a:cubicBezTo>
                    <a:pt x="59" y="136"/>
                    <a:pt x="75" y="141"/>
                    <a:pt x="92" y="141"/>
                  </a:cubicBezTo>
                  <a:cubicBezTo>
                    <a:pt x="113" y="141"/>
                    <a:pt x="133" y="133"/>
                    <a:pt x="150" y="116"/>
                  </a:cubicBezTo>
                  <a:cubicBezTo>
                    <a:pt x="61" y="0"/>
                    <a:pt x="61" y="0"/>
                    <a:pt x="61" y="0"/>
                  </a:cubicBezTo>
                  <a:cubicBezTo>
                    <a:pt x="61" y="0"/>
                    <a:pt x="61" y="0"/>
                    <a:pt x="60" y="0"/>
                  </a:cubicBezTo>
                </a:path>
              </a:pathLst>
            </a:custGeom>
            <a:solidFill>
              <a:srgbClr val="639209"/>
            </a:solidFill>
            <a:ln w="9525">
              <a:noFill/>
            </a:ln>
          </p:spPr>
          <p:txBody>
            <a:bodyPr/>
            <a:p>
              <a:endParaRPr lang="zh-CN" altLang="en-US"/>
            </a:p>
          </p:txBody>
        </p:sp>
        <p:sp>
          <p:nvSpPr>
            <p:cNvPr id="8264" name="Freeform 108"/>
            <p:cNvSpPr>
              <a:spLocks noEditPoints="1"/>
            </p:cNvSpPr>
            <p:nvPr/>
          </p:nvSpPr>
          <p:spPr>
            <a:xfrm>
              <a:off x="2760663" y="2927351"/>
              <a:ext cx="41275" cy="11113"/>
            </a:xfrm>
            <a:custGeom>
              <a:avLst/>
              <a:gdLst/>
              <a:ahLst/>
              <a:cxnLst>
                <a:cxn ang="0">
                  <a:pos x="41275" y="0"/>
                </a:cxn>
                <a:cxn ang="0">
                  <a:pos x="0" y="11113"/>
                </a:cxn>
                <a:cxn ang="0">
                  <a:pos x="41275" y="0"/>
                </a:cxn>
                <a:cxn ang="0">
                  <a:pos x="41275" y="0"/>
                </a:cxn>
                <a:cxn ang="0">
                  <a:pos x="41275" y="0"/>
                </a:cxn>
                <a:cxn ang="0">
                  <a:pos x="41275" y="0"/>
                </a:cxn>
              </a:cxnLst>
              <a:pathLst>
                <a:path w="11" h="3">
                  <a:moveTo>
                    <a:pt x="11" y="0"/>
                  </a:moveTo>
                  <a:cubicBezTo>
                    <a:pt x="7" y="1"/>
                    <a:pt x="4" y="2"/>
                    <a:pt x="0" y="3"/>
                  </a:cubicBezTo>
                  <a:cubicBezTo>
                    <a:pt x="4" y="2"/>
                    <a:pt x="7" y="1"/>
                    <a:pt x="11" y="0"/>
                  </a:cubicBezTo>
                  <a:moveTo>
                    <a:pt x="11" y="0"/>
                  </a:moveTo>
                  <a:cubicBezTo>
                    <a:pt x="11" y="0"/>
                    <a:pt x="11" y="0"/>
                    <a:pt x="11" y="0"/>
                  </a:cubicBezTo>
                  <a:cubicBezTo>
                    <a:pt x="11" y="0"/>
                    <a:pt x="11" y="0"/>
                    <a:pt x="11" y="0"/>
                  </a:cubicBezTo>
                </a:path>
              </a:pathLst>
            </a:custGeom>
            <a:solidFill>
              <a:srgbClr val="A16900"/>
            </a:solidFill>
            <a:ln w="9525">
              <a:noFill/>
            </a:ln>
          </p:spPr>
          <p:txBody>
            <a:bodyPr/>
            <a:p>
              <a:endParaRPr lang="zh-CN" altLang="en-US"/>
            </a:p>
          </p:txBody>
        </p:sp>
        <p:sp>
          <p:nvSpPr>
            <p:cNvPr id="8265" name="Freeform 109"/>
            <p:cNvSpPr/>
            <p:nvPr/>
          </p:nvSpPr>
          <p:spPr>
            <a:xfrm>
              <a:off x="2570163" y="2768601"/>
              <a:ext cx="341313" cy="173038"/>
            </a:xfrm>
            <a:custGeom>
              <a:avLst/>
              <a:gdLst/>
              <a:ahLst/>
              <a:cxnLst>
                <a:cxn ang="0">
                  <a:pos x="202537" y="0"/>
                </a:cxn>
                <a:cxn ang="0">
                  <a:pos x="195036" y="0"/>
                </a:cxn>
                <a:cxn ang="0">
                  <a:pos x="161279" y="3761"/>
                </a:cxn>
                <a:cxn ang="0">
                  <a:pos x="63761" y="45140"/>
                </a:cxn>
                <a:cxn ang="0">
                  <a:pos x="0" y="116612"/>
                </a:cxn>
                <a:cxn ang="0">
                  <a:pos x="146277" y="173038"/>
                </a:cxn>
                <a:cxn ang="0">
                  <a:pos x="191285" y="169276"/>
                </a:cxn>
                <a:cxn ang="0">
                  <a:pos x="191285" y="169276"/>
                </a:cxn>
                <a:cxn ang="0">
                  <a:pos x="232542" y="157991"/>
                </a:cxn>
                <a:cxn ang="0">
                  <a:pos x="232542" y="157991"/>
                </a:cxn>
                <a:cxn ang="0">
                  <a:pos x="232542" y="157991"/>
                </a:cxn>
                <a:cxn ang="0">
                  <a:pos x="255047" y="146706"/>
                </a:cxn>
                <a:cxn ang="0">
                  <a:pos x="255047" y="146706"/>
                </a:cxn>
                <a:cxn ang="0">
                  <a:pos x="285052" y="127897"/>
                </a:cxn>
                <a:cxn ang="0">
                  <a:pos x="285052" y="127897"/>
                </a:cxn>
                <a:cxn ang="0">
                  <a:pos x="341313" y="71472"/>
                </a:cxn>
                <a:cxn ang="0">
                  <a:pos x="303806" y="22570"/>
                </a:cxn>
                <a:cxn ang="0">
                  <a:pos x="202537" y="0"/>
                </a:cxn>
              </a:cxnLst>
              <a:pathLst>
                <a:path w="91" h="46">
                  <a:moveTo>
                    <a:pt x="54" y="0"/>
                  </a:moveTo>
                  <a:cubicBezTo>
                    <a:pt x="53" y="0"/>
                    <a:pt x="53" y="0"/>
                    <a:pt x="52" y="0"/>
                  </a:cubicBezTo>
                  <a:cubicBezTo>
                    <a:pt x="49" y="0"/>
                    <a:pt x="46" y="0"/>
                    <a:pt x="43" y="1"/>
                  </a:cubicBezTo>
                  <a:cubicBezTo>
                    <a:pt x="33" y="2"/>
                    <a:pt x="24" y="6"/>
                    <a:pt x="17" y="12"/>
                  </a:cubicBezTo>
                  <a:cubicBezTo>
                    <a:pt x="9" y="17"/>
                    <a:pt x="4" y="24"/>
                    <a:pt x="0" y="31"/>
                  </a:cubicBezTo>
                  <a:cubicBezTo>
                    <a:pt x="10" y="41"/>
                    <a:pt x="24" y="46"/>
                    <a:pt x="39" y="46"/>
                  </a:cubicBezTo>
                  <a:cubicBezTo>
                    <a:pt x="43" y="46"/>
                    <a:pt x="47" y="46"/>
                    <a:pt x="51" y="45"/>
                  </a:cubicBezTo>
                  <a:cubicBezTo>
                    <a:pt x="51" y="45"/>
                    <a:pt x="51" y="45"/>
                    <a:pt x="51" y="45"/>
                  </a:cubicBezTo>
                  <a:cubicBezTo>
                    <a:pt x="55" y="44"/>
                    <a:pt x="58" y="43"/>
                    <a:pt x="62" y="42"/>
                  </a:cubicBezTo>
                  <a:cubicBezTo>
                    <a:pt x="62" y="42"/>
                    <a:pt x="62" y="42"/>
                    <a:pt x="62" y="42"/>
                  </a:cubicBezTo>
                  <a:cubicBezTo>
                    <a:pt x="62" y="42"/>
                    <a:pt x="62" y="42"/>
                    <a:pt x="62" y="42"/>
                  </a:cubicBezTo>
                  <a:cubicBezTo>
                    <a:pt x="64" y="41"/>
                    <a:pt x="66" y="40"/>
                    <a:pt x="68" y="39"/>
                  </a:cubicBezTo>
                  <a:cubicBezTo>
                    <a:pt x="68" y="39"/>
                    <a:pt x="68" y="39"/>
                    <a:pt x="68" y="39"/>
                  </a:cubicBezTo>
                  <a:cubicBezTo>
                    <a:pt x="71" y="38"/>
                    <a:pt x="73" y="36"/>
                    <a:pt x="76" y="34"/>
                  </a:cubicBezTo>
                  <a:cubicBezTo>
                    <a:pt x="76" y="34"/>
                    <a:pt x="76" y="34"/>
                    <a:pt x="76" y="34"/>
                  </a:cubicBezTo>
                  <a:cubicBezTo>
                    <a:pt x="82" y="30"/>
                    <a:pt x="87" y="25"/>
                    <a:pt x="91" y="19"/>
                  </a:cubicBezTo>
                  <a:cubicBezTo>
                    <a:pt x="81" y="6"/>
                    <a:pt x="81" y="6"/>
                    <a:pt x="81" y="6"/>
                  </a:cubicBezTo>
                  <a:cubicBezTo>
                    <a:pt x="73" y="2"/>
                    <a:pt x="64" y="0"/>
                    <a:pt x="54" y="0"/>
                  </a:cubicBezTo>
                </a:path>
              </a:pathLst>
            </a:custGeom>
            <a:solidFill>
              <a:srgbClr val="7CB60C"/>
            </a:solidFill>
            <a:ln w="9525">
              <a:noFill/>
            </a:ln>
          </p:spPr>
          <p:txBody>
            <a:bodyPr/>
            <a:p>
              <a:endParaRPr lang="zh-CN" altLang="en-US"/>
            </a:p>
          </p:txBody>
        </p:sp>
      </p:grpSp>
      <p:grpSp>
        <p:nvGrpSpPr>
          <p:cNvPr id="8266" name="组合 352"/>
          <p:cNvGrpSpPr/>
          <p:nvPr/>
        </p:nvGrpSpPr>
        <p:grpSpPr>
          <a:xfrm>
            <a:off x="5434013" y="3694113"/>
            <a:ext cx="1477962" cy="1454150"/>
            <a:chOff x="7213601" y="1862138"/>
            <a:chExt cx="2251075" cy="2219325"/>
          </a:xfrm>
        </p:grpSpPr>
        <p:sp>
          <p:nvSpPr>
            <p:cNvPr id="8267" name="Freeform 140"/>
            <p:cNvSpPr/>
            <p:nvPr/>
          </p:nvSpPr>
          <p:spPr>
            <a:xfrm>
              <a:off x="7291388" y="1925638"/>
              <a:ext cx="2173288" cy="2155825"/>
            </a:xfrm>
            <a:custGeom>
              <a:avLst/>
              <a:gdLst/>
              <a:ahLst/>
              <a:cxnLst>
                <a:cxn ang="0">
                  <a:pos x="2154520" y="109108"/>
                </a:cxn>
                <a:cxn ang="0">
                  <a:pos x="2068189" y="22574"/>
                </a:cxn>
                <a:cxn ang="0">
                  <a:pos x="1993119" y="22574"/>
                </a:cxn>
                <a:cxn ang="0">
                  <a:pos x="1963090" y="52672"/>
                </a:cxn>
                <a:cxn ang="0">
                  <a:pos x="1940569" y="75246"/>
                </a:cxn>
                <a:cxn ang="0">
                  <a:pos x="1824210" y="188117"/>
                </a:cxn>
                <a:cxn ang="0">
                  <a:pos x="1801689" y="210691"/>
                </a:cxn>
                <a:cxn ang="0">
                  <a:pos x="165154" y="1836025"/>
                </a:cxn>
                <a:cxn ang="0">
                  <a:pos x="0" y="2155825"/>
                </a:cxn>
                <a:cxn ang="0">
                  <a:pos x="108852" y="2103152"/>
                </a:cxn>
                <a:cxn ang="0">
                  <a:pos x="108852" y="2103152"/>
                </a:cxn>
                <a:cxn ang="0">
                  <a:pos x="326556" y="1997806"/>
                </a:cxn>
                <a:cxn ang="0">
                  <a:pos x="1959337" y="376234"/>
                </a:cxn>
                <a:cxn ang="0">
                  <a:pos x="1959337" y="376234"/>
                </a:cxn>
                <a:cxn ang="0">
                  <a:pos x="1974351" y="361185"/>
                </a:cxn>
                <a:cxn ang="0">
                  <a:pos x="2154520" y="184355"/>
                </a:cxn>
                <a:cxn ang="0">
                  <a:pos x="2154520" y="109108"/>
                </a:cxn>
              </a:cxnLst>
              <a:pathLst>
                <a:path w="579" h="573">
                  <a:moveTo>
                    <a:pt x="574" y="29"/>
                  </a:moveTo>
                  <a:cubicBezTo>
                    <a:pt x="551" y="6"/>
                    <a:pt x="551" y="6"/>
                    <a:pt x="551" y="6"/>
                  </a:cubicBezTo>
                  <a:cubicBezTo>
                    <a:pt x="545" y="0"/>
                    <a:pt x="536" y="0"/>
                    <a:pt x="531" y="6"/>
                  </a:cubicBezTo>
                  <a:cubicBezTo>
                    <a:pt x="523" y="14"/>
                    <a:pt x="523" y="14"/>
                    <a:pt x="523" y="14"/>
                  </a:cubicBezTo>
                  <a:cubicBezTo>
                    <a:pt x="517" y="20"/>
                    <a:pt x="517" y="20"/>
                    <a:pt x="517" y="20"/>
                  </a:cubicBezTo>
                  <a:cubicBezTo>
                    <a:pt x="486" y="50"/>
                    <a:pt x="486" y="50"/>
                    <a:pt x="486" y="50"/>
                  </a:cubicBezTo>
                  <a:cubicBezTo>
                    <a:pt x="480" y="56"/>
                    <a:pt x="480" y="56"/>
                    <a:pt x="480" y="56"/>
                  </a:cubicBezTo>
                  <a:cubicBezTo>
                    <a:pt x="44" y="488"/>
                    <a:pt x="44" y="488"/>
                    <a:pt x="44" y="488"/>
                  </a:cubicBezTo>
                  <a:cubicBezTo>
                    <a:pt x="0" y="573"/>
                    <a:pt x="0" y="573"/>
                    <a:pt x="0" y="573"/>
                  </a:cubicBezTo>
                  <a:cubicBezTo>
                    <a:pt x="29" y="559"/>
                    <a:pt x="29" y="559"/>
                    <a:pt x="29" y="559"/>
                  </a:cubicBezTo>
                  <a:cubicBezTo>
                    <a:pt x="29" y="559"/>
                    <a:pt x="29" y="559"/>
                    <a:pt x="29" y="559"/>
                  </a:cubicBezTo>
                  <a:cubicBezTo>
                    <a:pt x="87" y="531"/>
                    <a:pt x="87" y="531"/>
                    <a:pt x="87" y="531"/>
                  </a:cubicBezTo>
                  <a:cubicBezTo>
                    <a:pt x="522" y="100"/>
                    <a:pt x="522" y="100"/>
                    <a:pt x="522" y="100"/>
                  </a:cubicBezTo>
                  <a:cubicBezTo>
                    <a:pt x="522" y="100"/>
                    <a:pt x="522" y="100"/>
                    <a:pt x="522" y="100"/>
                  </a:cubicBezTo>
                  <a:cubicBezTo>
                    <a:pt x="526" y="96"/>
                    <a:pt x="526" y="96"/>
                    <a:pt x="526" y="96"/>
                  </a:cubicBezTo>
                  <a:cubicBezTo>
                    <a:pt x="574" y="49"/>
                    <a:pt x="574" y="49"/>
                    <a:pt x="574" y="49"/>
                  </a:cubicBezTo>
                  <a:cubicBezTo>
                    <a:pt x="579" y="44"/>
                    <a:pt x="579" y="34"/>
                    <a:pt x="574" y="29"/>
                  </a:cubicBezTo>
                </a:path>
              </a:pathLst>
            </a:custGeom>
            <a:solidFill>
              <a:srgbClr val="1F302B"/>
            </a:solidFill>
            <a:ln w="9525">
              <a:noFill/>
            </a:ln>
          </p:spPr>
          <p:txBody>
            <a:bodyPr/>
            <a:p>
              <a:endParaRPr lang="zh-CN" altLang="en-US"/>
            </a:p>
          </p:txBody>
        </p:sp>
        <p:sp>
          <p:nvSpPr>
            <p:cNvPr id="8268" name="Freeform 148"/>
            <p:cNvSpPr/>
            <p:nvPr/>
          </p:nvSpPr>
          <p:spPr>
            <a:xfrm>
              <a:off x="7213601" y="1862138"/>
              <a:ext cx="2168525" cy="2155825"/>
            </a:xfrm>
            <a:custGeom>
              <a:avLst/>
              <a:gdLst/>
              <a:ahLst/>
              <a:cxnLst>
                <a:cxn ang="0">
                  <a:pos x="0" y="2155825"/>
                </a:cxn>
                <a:cxn ang="0">
                  <a:pos x="322652" y="1994044"/>
                </a:cxn>
                <a:cxn ang="0">
                  <a:pos x="2149766" y="184355"/>
                </a:cxn>
                <a:cxn ang="0">
                  <a:pos x="2149766" y="105345"/>
                </a:cxn>
                <a:cxn ang="0">
                  <a:pos x="2063475" y="18811"/>
                </a:cxn>
                <a:cxn ang="0">
                  <a:pos x="1988439" y="18811"/>
                </a:cxn>
                <a:cxn ang="0">
                  <a:pos x="161326" y="1832263"/>
                </a:cxn>
                <a:cxn ang="0">
                  <a:pos x="0" y="2155825"/>
                </a:cxn>
              </a:cxnLst>
              <a:pathLst>
                <a:path w="578" h="573">
                  <a:moveTo>
                    <a:pt x="0" y="573"/>
                  </a:moveTo>
                  <a:cubicBezTo>
                    <a:pt x="86" y="530"/>
                    <a:pt x="86" y="530"/>
                    <a:pt x="86" y="530"/>
                  </a:cubicBezTo>
                  <a:cubicBezTo>
                    <a:pt x="573" y="49"/>
                    <a:pt x="573" y="49"/>
                    <a:pt x="573" y="49"/>
                  </a:cubicBezTo>
                  <a:cubicBezTo>
                    <a:pt x="578" y="43"/>
                    <a:pt x="578" y="34"/>
                    <a:pt x="573" y="28"/>
                  </a:cubicBezTo>
                  <a:cubicBezTo>
                    <a:pt x="550" y="5"/>
                    <a:pt x="550" y="5"/>
                    <a:pt x="550" y="5"/>
                  </a:cubicBezTo>
                  <a:cubicBezTo>
                    <a:pt x="545" y="0"/>
                    <a:pt x="536" y="0"/>
                    <a:pt x="530" y="5"/>
                  </a:cubicBezTo>
                  <a:cubicBezTo>
                    <a:pt x="43" y="487"/>
                    <a:pt x="43" y="487"/>
                    <a:pt x="43" y="487"/>
                  </a:cubicBezTo>
                  <a:cubicBezTo>
                    <a:pt x="0" y="573"/>
                    <a:pt x="0" y="573"/>
                    <a:pt x="0" y="573"/>
                  </a:cubicBezTo>
                </a:path>
              </a:pathLst>
            </a:custGeom>
            <a:solidFill>
              <a:srgbClr val="F8E29D"/>
            </a:solidFill>
            <a:ln w="9525">
              <a:noFill/>
            </a:ln>
          </p:spPr>
          <p:txBody>
            <a:bodyPr/>
            <a:p>
              <a:endParaRPr lang="zh-CN" altLang="en-US"/>
            </a:p>
          </p:txBody>
        </p:sp>
        <p:sp>
          <p:nvSpPr>
            <p:cNvPr id="8269" name="Freeform 149"/>
            <p:cNvSpPr/>
            <p:nvPr/>
          </p:nvSpPr>
          <p:spPr>
            <a:xfrm>
              <a:off x="7213601" y="3908426"/>
              <a:ext cx="107950" cy="109538"/>
            </a:xfrm>
            <a:custGeom>
              <a:avLst/>
              <a:gdLst/>
              <a:ahLst/>
              <a:cxnLst>
                <a:cxn ang="0">
                  <a:pos x="107950" y="57150"/>
                </a:cxn>
                <a:cxn ang="0">
                  <a:pos x="0" y="109538"/>
                </a:cxn>
                <a:cxn ang="0">
                  <a:pos x="52387" y="0"/>
                </a:cxn>
                <a:cxn ang="0">
                  <a:pos x="107950" y="57150"/>
                </a:cxn>
              </a:cxnLst>
              <a:pathLst>
                <a:path w="68" h="69">
                  <a:moveTo>
                    <a:pt x="68" y="36"/>
                  </a:moveTo>
                  <a:lnTo>
                    <a:pt x="0" y="69"/>
                  </a:lnTo>
                  <a:lnTo>
                    <a:pt x="33" y="0"/>
                  </a:lnTo>
                  <a:lnTo>
                    <a:pt x="68" y="36"/>
                  </a:lnTo>
                  <a:close/>
                </a:path>
              </a:pathLst>
            </a:custGeom>
            <a:solidFill>
              <a:srgbClr val="D8342B"/>
            </a:solidFill>
            <a:ln w="9525">
              <a:noFill/>
            </a:ln>
          </p:spPr>
          <p:txBody>
            <a:bodyPr/>
            <a:p>
              <a:endParaRPr lang="zh-CN" altLang="en-US"/>
            </a:p>
          </p:txBody>
        </p:sp>
        <p:sp>
          <p:nvSpPr>
            <p:cNvPr id="8270" name="Freeform 150"/>
            <p:cNvSpPr/>
            <p:nvPr/>
          </p:nvSpPr>
          <p:spPr>
            <a:xfrm>
              <a:off x="7213601" y="3908426"/>
              <a:ext cx="107950" cy="109538"/>
            </a:xfrm>
            <a:custGeom>
              <a:avLst/>
              <a:gdLst/>
              <a:ahLst/>
              <a:cxnLst>
                <a:cxn ang="0">
                  <a:pos x="107950" y="57150"/>
                </a:cxn>
                <a:cxn ang="0">
                  <a:pos x="0" y="109538"/>
                </a:cxn>
                <a:cxn ang="0">
                  <a:pos x="52387" y="0"/>
                </a:cxn>
                <a:cxn ang="0">
                  <a:pos x="107950" y="57150"/>
                </a:cxn>
              </a:cxnLst>
              <a:pathLst>
                <a:path w="68" h="69">
                  <a:moveTo>
                    <a:pt x="68" y="36"/>
                  </a:moveTo>
                  <a:lnTo>
                    <a:pt x="0" y="69"/>
                  </a:lnTo>
                  <a:lnTo>
                    <a:pt x="33" y="0"/>
                  </a:lnTo>
                  <a:lnTo>
                    <a:pt x="68" y="36"/>
                  </a:lnTo>
                </a:path>
              </a:pathLst>
            </a:custGeom>
            <a:noFill/>
            <a:ln w="9525">
              <a:noFill/>
            </a:ln>
          </p:spPr>
          <p:txBody>
            <a:bodyPr/>
            <a:p>
              <a:endParaRPr lang="zh-CN" altLang="en-US"/>
            </a:p>
          </p:txBody>
        </p:sp>
        <p:sp>
          <p:nvSpPr>
            <p:cNvPr id="8271" name="Freeform 151"/>
            <p:cNvSpPr/>
            <p:nvPr/>
          </p:nvSpPr>
          <p:spPr>
            <a:xfrm>
              <a:off x="7373938" y="1862138"/>
              <a:ext cx="2008188" cy="1993900"/>
            </a:xfrm>
            <a:custGeom>
              <a:avLst/>
              <a:gdLst/>
              <a:ahLst/>
              <a:cxnLst>
                <a:cxn ang="0">
                  <a:pos x="161405" y="1993900"/>
                </a:cxn>
                <a:cxn ang="0">
                  <a:pos x="1989419" y="184341"/>
                </a:cxn>
                <a:cxn ang="0">
                  <a:pos x="1989419" y="105338"/>
                </a:cxn>
                <a:cxn ang="0">
                  <a:pos x="1903086" y="18810"/>
                </a:cxn>
                <a:cxn ang="0">
                  <a:pos x="1828014" y="18810"/>
                </a:cxn>
                <a:cxn ang="0">
                  <a:pos x="0" y="1832130"/>
                </a:cxn>
                <a:cxn ang="0">
                  <a:pos x="161405" y="1993900"/>
                </a:cxn>
              </a:cxnLst>
              <a:pathLst>
                <a:path w="535" h="530">
                  <a:moveTo>
                    <a:pt x="43" y="530"/>
                  </a:moveTo>
                  <a:cubicBezTo>
                    <a:pt x="530" y="49"/>
                    <a:pt x="530" y="49"/>
                    <a:pt x="530" y="49"/>
                  </a:cubicBezTo>
                  <a:cubicBezTo>
                    <a:pt x="535" y="43"/>
                    <a:pt x="535" y="34"/>
                    <a:pt x="530" y="28"/>
                  </a:cubicBezTo>
                  <a:cubicBezTo>
                    <a:pt x="507" y="5"/>
                    <a:pt x="507" y="5"/>
                    <a:pt x="507" y="5"/>
                  </a:cubicBezTo>
                  <a:cubicBezTo>
                    <a:pt x="502" y="0"/>
                    <a:pt x="493" y="0"/>
                    <a:pt x="487" y="5"/>
                  </a:cubicBezTo>
                  <a:cubicBezTo>
                    <a:pt x="0" y="487"/>
                    <a:pt x="0" y="487"/>
                    <a:pt x="0" y="487"/>
                  </a:cubicBezTo>
                  <a:cubicBezTo>
                    <a:pt x="43" y="530"/>
                    <a:pt x="43" y="530"/>
                    <a:pt x="43" y="530"/>
                  </a:cubicBezTo>
                </a:path>
              </a:pathLst>
            </a:custGeom>
            <a:solidFill>
              <a:srgbClr val="D8342B"/>
            </a:solidFill>
            <a:ln w="9525">
              <a:noFill/>
            </a:ln>
          </p:spPr>
          <p:txBody>
            <a:bodyPr/>
            <a:p>
              <a:endParaRPr lang="zh-CN" altLang="en-US"/>
            </a:p>
          </p:txBody>
        </p:sp>
        <p:sp>
          <p:nvSpPr>
            <p:cNvPr id="8272" name="Freeform 152"/>
            <p:cNvSpPr/>
            <p:nvPr/>
          </p:nvSpPr>
          <p:spPr>
            <a:xfrm>
              <a:off x="9032876" y="1862138"/>
              <a:ext cx="349250" cy="349250"/>
            </a:xfrm>
            <a:custGeom>
              <a:avLst/>
              <a:gdLst/>
              <a:ahLst/>
              <a:cxnLst>
                <a:cxn ang="0">
                  <a:pos x="0" y="187768"/>
                </a:cxn>
                <a:cxn ang="0">
                  <a:pos x="168991" y="18776"/>
                </a:cxn>
                <a:cxn ang="0">
                  <a:pos x="244099" y="18776"/>
                </a:cxn>
                <a:cxn ang="0">
                  <a:pos x="330473" y="105150"/>
                </a:cxn>
                <a:cxn ang="0">
                  <a:pos x="330473" y="184013"/>
                </a:cxn>
                <a:cxn ang="0">
                  <a:pos x="161481" y="349250"/>
                </a:cxn>
                <a:cxn ang="0">
                  <a:pos x="0" y="187768"/>
                </a:cxn>
              </a:cxnLst>
              <a:pathLst>
                <a:path w="93" h="93">
                  <a:moveTo>
                    <a:pt x="0" y="50"/>
                  </a:moveTo>
                  <a:cubicBezTo>
                    <a:pt x="45" y="5"/>
                    <a:pt x="45" y="5"/>
                    <a:pt x="45" y="5"/>
                  </a:cubicBezTo>
                  <a:cubicBezTo>
                    <a:pt x="51" y="0"/>
                    <a:pt x="60" y="0"/>
                    <a:pt x="65" y="5"/>
                  </a:cubicBezTo>
                  <a:cubicBezTo>
                    <a:pt x="88" y="28"/>
                    <a:pt x="88" y="28"/>
                    <a:pt x="88" y="28"/>
                  </a:cubicBezTo>
                  <a:cubicBezTo>
                    <a:pt x="93" y="34"/>
                    <a:pt x="93" y="43"/>
                    <a:pt x="88" y="49"/>
                  </a:cubicBezTo>
                  <a:cubicBezTo>
                    <a:pt x="43" y="93"/>
                    <a:pt x="43" y="93"/>
                    <a:pt x="43" y="93"/>
                  </a:cubicBezTo>
                  <a:cubicBezTo>
                    <a:pt x="0" y="50"/>
                    <a:pt x="0" y="50"/>
                    <a:pt x="0" y="50"/>
                  </a:cubicBezTo>
                </a:path>
              </a:pathLst>
            </a:custGeom>
            <a:solidFill>
              <a:srgbClr val="5D5D5D"/>
            </a:solidFill>
            <a:ln w="9525">
              <a:noFill/>
            </a:ln>
          </p:spPr>
          <p:txBody>
            <a:bodyPr/>
            <a:p>
              <a:endParaRPr lang="zh-CN" altLang="en-US"/>
            </a:p>
          </p:txBody>
        </p:sp>
        <p:sp>
          <p:nvSpPr>
            <p:cNvPr id="8273" name="Freeform 153"/>
            <p:cNvSpPr/>
            <p:nvPr/>
          </p:nvSpPr>
          <p:spPr>
            <a:xfrm>
              <a:off x="9010651" y="2049463"/>
              <a:ext cx="184150" cy="184150"/>
            </a:xfrm>
            <a:custGeom>
              <a:avLst/>
              <a:gdLst/>
              <a:ahLst/>
              <a:cxnLst>
                <a:cxn ang="0">
                  <a:pos x="184150" y="161925"/>
                </a:cxn>
                <a:cxn ang="0">
                  <a:pos x="161925" y="184150"/>
                </a:cxn>
                <a:cxn ang="0">
                  <a:pos x="0" y="23812"/>
                </a:cxn>
                <a:cxn ang="0">
                  <a:pos x="22225" y="0"/>
                </a:cxn>
                <a:cxn ang="0">
                  <a:pos x="184150" y="161925"/>
                </a:cxn>
              </a:cxnLst>
              <a:pathLst>
                <a:path w="116" h="116">
                  <a:moveTo>
                    <a:pt x="116" y="102"/>
                  </a:moveTo>
                  <a:lnTo>
                    <a:pt x="102" y="116"/>
                  </a:lnTo>
                  <a:lnTo>
                    <a:pt x="0" y="15"/>
                  </a:lnTo>
                  <a:lnTo>
                    <a:pt x="14" y="0"/>
                  </a:lnTo>
                  <a:lnTo>
                    <a:pt x="116" y="102"/>
                  </a:lnTo>
                  <a:close/>
                </a:path>
              </a:pathLst>
            </a:custGeom>
            <a:solidFill>
              <a:srgbClr val="828282"/>
            </a:solidFill>
            <a:ln w="9525">
              <a:noFill/>
            </a:ln>
          </p:spPr>
          <p:txBody>
            <a:bodyPr/>
            <a:p>
              <a:endParaRPr lang="zh-CN" altLang="en-US"/>
            </a:p>
          </p:txBody>
        </p:sp>
        <p:sp>
          <p:nvSpPr>
            <p:cNvPr id="8274" name="Freeform 154"/>
            <p:cNvSpPr/>
            <p:nvPr/>
          </p:nvSpPr>
          <p:spPr>
            <a:xfrm>
              <a:off x="9010651" y="2049463"/>
              <a:ext cx="184150" cy="184150"/>
            </a:xfrm>
            <a:custGeom>
              <a:avLst/>
              <a:gdLst/>
              <a:ahLst/>
              <a:cxnLst>
                <a:cxn ang="0">
                  <a:pos x="184150" y="161925"/>
                </a:cxn>
                <a:cxn ang="0">
                  <a:pos x="161925" y="184150"/>
                </a:cxn>
                <a:cxn ang="0">
                  <a:pos x="0" y="23812"/>
                </a:cxn>
                <a:cxn ang="0">
                  <a:pos x="22225" y="0"/>
                </a:cxn>
                <a:cxn ang="0">
                  <a:pos x="184150" y="161925"/>
                </a:cxn>
              </a:cxnLst>
              <a:pathLst>
                <a:path w="116" h="116">
                  <a:moveTo>
                    <a:pt x="116" y="102"/>
                  </a:moveTo>
                  <a:lnTo>
                    <a:pt x="102" y="116"/>
                  </a:lnTo>
                  <a:lnTo>
                    <a:pt x="0" y="15"/>
                  </a:lnTo>
                  <a:lnTo>
                    <a:pt x="14" y="0"/>
                  </a:lnTo>
                  <a:lnTo>
                    <a:pt x="116" y="102"/>
                  </a:lnTo>
                </a:path>
              </a:pathLst>
            </a:custGeom>
            <a:noFill/>
            <a:ln w="9525">
              <a:noFill/>
            </a:ln>
          </p:spPr>
          <p:txBody>
            <a:bodyPr/>
            <a:p>
              <a:endParaRPr lang="zh-CN" altLang="en-US"/>
            </a:p>
          </p:txBody>
        </p:sp>
        <p:sp>
          <p:nvSpPr>
            <p:cNvPr id="8275" name="Freeform 155"/>
            <p:cNvSpPr/>
            <p:nvPr/>
          </p:nvSpPr>
          <p:spPr>
            <a:xfrm>
              <a:off x="9161463" y="1862138"/>
              <a:ext cx="220663" cy="225425"/>
            </a:xfrm>
            <a:custGeom>
              <a:avLst/>
              <a:gdLst/>
              <a:ahLst/>
              <a:cxnLst>
                <a:cxn ang="0">
                  <a:pos x="0" y="60113"/>
                </a:cxn>
                <a:cxn ang="0">
                  <a:pos x="41140" y="18785"/>
                </a:cxn>
                <a:cxn ang="0">
                  <a:pos x="115941" y="18785"/>
                </a:cxn>
                <a:cxn ang="0">
                  <a:pos x="201962" y="105198"/>
                </a:cxn>
                <a:cxn ang="0">
                  <a:pos x="201962" y="184097"/>
                </a:cxn>
                <a:cxn ang="0">
                  <a:pos x="160822" y="225425"/>
                </a:cxn>
                <a:cxn ang="0">
                  <a:pos x="0" y="60113"/>
                </a:cxn>
              </a:cxnLst>
              <a:pathLst>
                <a:path w="59" h="60">
                  <a:moveTo>
                    <a:pt x="0" y="16"/>
                  </a:moveTo>
                  <a:cubicBezTo>
                    <a:pt x="11" y="5"/>
                    <a:pt x="11" y="5"/>
                    <a:pt x="11" y="5"/>
                  </a:cubicBezTo>
                  <a:cubicBezTo>
                    <a:pt x="17" y="0"/>
                    <a:pt x="26" y="0"/>
                    <a:pt x="31" y="5"/>
                  </a:cubicBezTo>
                  <a:cubicBezTo>
                    <a:pt x="54" y="28"/>
                    <a:pt x="54" y="28"/>
                    <a:pt x="54" y="28"/>
                  </a:cubicBezTo>
                  <a:cubicBezTo>
                    <a:pt x="59" y="34"/>
                    <a:pt x="59" y="43"/>
                    <a:pt x="54" y="49"/>
                  </a:cubicBezTo>
                  <a:cubicBezTo>
                    <a:pt x="43" y="60"/>
                    <a:pt x="43" y="60"/>
                    <a:pt x="43" y="60"/>
                  </a:cubicBezTo>
                  <a:cubicBezTo>
                    <a:pt x="0" y="16"/>
                    <a:pt x="0" y="16"/>
                    <a:pt x="0" y="16"/>
                  </a:cubicBezTo>
                </a:path>
              </a:pathLst>
            </a:custGeom>
            <a:solidFill>
              <a:srgbClr val="DF554A"/>
            </a:solidFill>
            <a:ln w="9525">
              <a:noFill/>
            </a:ln>
          </p:spPr>
          <p:txBody>
            <a:bodyPr/>
            <a:p>
              <a:endParaRPr lang="zh-CN" altLang="en-US"/>
            </a:p>
          </p:txBody>
        </p:sp>
        <p:sp>
          <p:nvSpPr>
            <p:cNvPr id="8276" name="Freeform 156"/>
            <p:cNvSpPr/>
            <p:nvPr/>
          </p:nvSpPr>
          <p:spPr>
            <a:xfrm>
              <a:off x="9150351" y="1911351"/>
              <a:ext cx="182563" cy="187325"/>
            </a:xfrm>
            <a:custGeom>
              <a:avLst/>
              <a:gdLst/>
              <a:ahLst/>
              <a:cxnLst>
                <a:cxn ang="0">
                  <a:pos x="182563" y="161925"/>
                </a:cxn>
                <a:cxn ang="0">
                  <a:pos x="160337" y="187325"/>
                </a:cxn>
                <a:cxn ang="0">
                  <a:pos x="0" y="22225"/>
                </a:cxn>
                <a:cxn ang="0">
                  <a:pos x="22225" y="0"/>
                </a:cxn>
                <a:cxn ang="0">
                  <a:pos x="182563" y="161925"/>
                </a:cxn>
              </a:cxnLst>
              <a:pathLst>
                <a:path w="115" h="118">
                  <a:moveTo>
                    <a:pt x="115" y="102"/>
                  </a:moveTo>
                  <a:lnTo>
                    <a:pt x="101" y="118"/>
                  </a:lnTo>
                  <a:lnTo>
                    <a:pt x="0" y="14"/>
                  </a:lnTo>
                  <a:lnTo>
                    <a:pt x="14" y="0"/>
                  </a:lnTo>
                  <a:lnTo>
                    <a:pt x="115" y="102"/>
                  </a:lnTo>
                  <a:close/>
                </a:path>
              </a:pathLst>
            </a:custGeom>
            <a:solidFill>
              <a:srgbClr val="828282"/>
            </a:solidFill>
            <a:ln w="9525">
              <a:noFill/>
            </a:ln>
          </p:spPr>
          <p:txBody>
            <a:bodyPr/>
            <a:p>
              <a:endParaRPr lang="zh-CN" altLang="en-US"/>
            </a:p>
          </p:txBody>
        </p:sp>
        <p:sp>
          <p:nvSpPr>
            <p:cNvPr id="8277" name="Freeform 157"/>
            <p:cNvSpPr/>
            <p:nvPr/>
          </p:nvSpPr>
          <p:spPr>
            <a:xfrm>
              <a:off x="9150351" y="1911351"/>
              <a:ext cx="182563" cy="187325"/>
            </a:xfrm>
            <a:custGeom>
              <a:avLst/>
              <a:gdLst/>
              <a:ahLst/>
              <a:cxnLst>
                <a:cxn ang="0">
                  <a:pos x="182563" y="161925"/>
                </a:cxn>
                <a:cxn ang="0">
                  <a:pos x="160337" y="187325"/>
                </a:cxn>
                <a:cxn ang="0">
                  <a:pos x="0" y="22225"/>
                </a:cxn>
                <a:cxn ang="0">
                  <a:pos x="22225" y="0"/>
                </a:cxn>
                <a:cxn ang="0">
                  <a:pos x="182563" y="161925"/>
                </a:cxn>
              </a:cxnLst>
              <a:pathLst>
                <a:path w="115" h="118">
                  <a:moveTo>
                    <a:pt x="115" y="102"/>
                  </a:moveTo>
                  <a:lnTo>
                    <a:pt x="101" y="118"/>
                  </a:lnTo>
                  <a:lnTo>
                    <a:pt x="0" y="14"/>
                  </a:lnTo>
                  <a:lnTo>
                    <a:pt x="14" y="0"/>
                  </a:lnTo>
                  <a:lnTo>
                    <a:pt x="115" y="102"/>
                  </a:lnTo>
                </a:path>
              </a:pathLst>
            </a:custGeom>
            <a:noFill/>
            <a:ln w="9525">
              <a:noFill/>
            </a:ln>
          </p:spPr>
          <p:txBody>
            <a:bodyPr/>
            <a:p>
              <a:endParaRPr lang="zh-CN" altLang="en-US"/>
            </a:p>
          </p:txBody>
        </p:sp>
        <p:sp>
          <p:nvSpPr>
            <p:cNvPr id="8278" name="Freeform 158"/>
            <p:cNvSpPr/>
            <p:nvPr/>
          </p:nvSpPr>
          <p:spPr>
            <a:xfrm>
              <a:off x="9202738" y="1865313"/>
              <a:ext cx="36513" cy="15875"/>
            </a:xfrm>
            <a:custGeom>
              <a:avLst/>
              <a:gdLst/>
              <a:ahLst/>
              <a:cxnLst>
                <a:cxn ang="0">
                  <a:pos x="36513" y="0"/>
                </a:cxn>
                <a:cxn ang="0">
                  <a:pos x="0" y="15875"/>
                </a:cxn>
                <a:cxn ang="0">
                  <a:pos x="36513" y="0"/>
                </a:cxn>
              </a:cxnLst>
              <a:pathLst>
                <a:path w="10" h="4">
                  <a:moveTo>
                    <a:pt x="10" y="0"/>
                  </a:moveTo>
                  <a:cubicBezTo>
                    <a:pt x="7" y="0"/>
                    <a:pt x="3" y="2"/>
                    <a:pt x="0" y="4"/>
                  </a:cubicBezTo>
                  <a:cubicBezTo>
                    <a:pt x="3" y="2"/>
                    <a:pt x="7" y="0"/>
                    <a:pt x="10" y="0"/>
                  </a:cubicBezTo>
                </a:path>
              </a:pathLst>
            </a:custGeom>
            <a:solidFill>
              <a:srgbClr val="B82C25"/>
            </a:solidFill>
            <a:ln w="9525">
              <a:noFill/>
            </a:ln>
          </p:spPr>
          <p:txBody>
            <a:bodyPr/>
            <a:p>
              <a:endParaRPr lang="zh-CN" altLang="en-US"/>
            </a:p>
          </p:txBody>
        </p:sp>
        <p:sp>
          <p:nvSpPr>
            <p:cNvPr id="8279" name="Freeform 159"/>
            <p:cNvSpPr/>
            <p:nvPr/>
          </p:nvSpPr>
          <p:spPr>
            <a:xfrm>
              <a:off x="8328026" y="2098676"/>
              <a:ext cx="657225" cy="650875"/>
            </a:xfrm>
            <a:custGeom>
              <a:avLst/>
              <a:gdLst/>
              <a:ahLst/>
              <a:cxnLst>
                <a:cxn ang="0">
                  <a:pos x="657225" y="0"/>
                </a:cxn>
                <a:cxn ang="0">
                  <a:pos x="657225" y="0"/>
                </a:cxn>
                <a:cxn ang="0">
                  <a:pos x="0" y="650875"/>
                </a:cxn>
                <a:cxn ang="0">
                  <a:pos x="0" y="650875"/>
                </a:cxn>
                <a:cxn ang="0">
                  <a:pos x="657225" y="0"/>
                </a:cxn>
              </a:cxnLst>
              <a:pathLst>
                <a:path w="414" h="410">
                  <a:moveTo>
                    <a:pt x="414" y="0"/>
                  </a:moveTo>
                  <a:lnTo>
                    <a:pt x="414" y="0"/>
                  </a:lnTo>
                  <a:lnTo>
                    <a:pt x="0" y="410"/>
                  </a:lnTo>
                  <a:lnTo>
                    <a:pt x="0" y="410"/>
                  </a:lnTo>
                  <a:lnTo>
                    <a:pt x="414" y="0"/>
                  </a:lnTo>
                  <a:close/>
                </a:path>
              </a:pathLst>
            </a:custGeom>
            <a:solidFill>
              <a:srgbClr val="D9920E"/>
            </a:solidFill>
            <a:ln w="9525">
              <a:noFill/>
            </a:ln>
          </p:spPr>
          <p:txBody>
            <a:bodyPr/>
            <a:p>
              <a:endParaRPr lang="zh-CN" altLang="en-US"/>
            </a:p>
          </p:txBody>
        </p:sp>
        <p:sp>
          <p:nvSpPr>
            <p:cNvPr id="8280" name="Freeform 160"/>
            <p:cNvSpPr/>
            <p:nvPr/>
          </p:nvSpPr>
          <p:spPr>
            <a:xfrm>
              <a:off x="8328026" y="2098676"/>
              <a:ext cx="657225" cy="650875"/>
            </a:xfrm>
            <a:custGeom>
              <a:avLst/>
              <a:gdLst/>
              <a:ahLst/>
              <a:cxnLst>
                <a:cxn ang="0">
                  <a:pos x="657225" y="0"/>
                </a:cxn>
                <a:cxn ang="0">
                  <a:pos x="657225" y="0"/>
                </a:cxn>
                <a:cxn ang="0">
                  <a:pos x="0" y="650875"/>
                </a:cxn>
                <a:cxn ang="0">
                  <a:pos x="0" y="650875"/>
                </a:cxn>
                <a:cxn ang="0">
                  <a:pos x="657225" y="0"/>
                </a:cxn>
              </a:cxnLst>
              <a:pathLst>
                <a:path w="414" h="410">
                  <a:moveTo>
                    <a:pt x="414" y="0"/>
                  </a:moveTo>
                  <a:lnTo>
                    <a:pt x="414" y="0"/>
                  </a:lnTo>
                  <a:lnTo>
                    <a:pt x="0" y="410"/>
                  </a:lnTo>
                  <a:lnTo>
                    <a:pt x="0" y="410"/>
                  </a:lnTo>
                  <a:lnTo>
                    <a:pt x="414" y="0"/>
                  </a:lnTo>
                </a:path>
              </a:pathLst>
            </a:custGeom>
            <a:noFill/>
            <a:ln w="9525">
              <a:noFill/>
            </a:ln>
          </p:spPr>
          <p:txBody>
            <a:bodyPr/>
            <a:p>
              <a:endParaRPr lang="zh-CN" altLang="en-US"/>
            </a:p>
          </p:txBody>
        </p:sp>
        <p:sp>
          <p:nvSpPr>
            <p:cNvPr id="8281" name="Freeform 161"/>
            <p:cNvSpPr/>
            <p:nvPr/>
          </p:nvSpPr>
          <p:spPr>
            <a:xfrm>
              <a:off x="8985251" y="1881188"/>
              <a:ext cx="217488" cy="217488"/>
            </a:xfrm>
            <a:custGeom>
              <a:avLst/>
              <a:gdLst/>
              <a:ahLst/>
              <a:cxnLst>
                <a:cxn ang="0">
                  <a:pos x="217488" y="0"/>
                </a:cxn>
                <a:cxn ang="0">
                  <a:pos x="217488" y="0"/>
                </a:cxn>
                <a:cxn ang="0">
                  <a:pos x="187325" y="30162"/>
                </a:cxn>
                <a:cxn ang="0">
                  <a:pos x="165100" y="52387"/>
                </a:cxn>
                <a:cxn ang="0">
                  <a:pos x="47625" y="168275"/>
                </a:cxn>
                <a:cxn ang="0">
                  <a:pos x="25400" y="192087"/>
                </a:cxn>
                <a:cxn ang="0">
                  <a:pos x="0" y="217488"/>
                </a:cxn>
                <a:cxn ang="0">
                  <a:pos x="0" y="217488"/>
                </a:cxn>
                <a:cxn ang="0">
                  <a:pos x="25400" y="192087"/>
                </a:cxn>
                <a:cxn ang="0">
                  <a:pos x="25400" y="192087"/>
                </a:cxn>
                <a:cxn ang="0">
                  <a:pos x="47625" y="168275"/>
                </a:cxn>
                <a:cxn ang="0">
                  <a:pos x="165100" y="52387"/>
                </a:cxn>
                <a:cxn ang="0">
                  <a:pos x="165100" y="52387"/>
                </a:cxn>
                <a:cxn ang="0">
                  <a:pos x="187325" y="30162"/>
                </a:cxn>
                <a:cxn ang="0">
                  <a:pos x="187325" y="30162"/>
                </a:cxn>
                <a:cxn ang="0">
                  <a:pos x="217488" y="0"/>
                </a:cxn>
                <a:cxn ang="0">
                  <a:pos x="217488" y="0"/>
                </a:cxn>
              </a:cxnLst>
              <a:pathLst>
                <a:path w="137" h="137">
                  <a:moveTo>
                    <a:pt x="137" y="0"/>
                  </a:moveTo>
                  <a:lnTo>
                    <a:pt x="137" y="0"/>
                  </a:lnTo>
                  <a:lnTo>
                    <a:pt x="118" y="19"/>
                  </a:lnTo>
                  <a:lnTo>
                    <a:pt x="104" y="33"/>
                  </a:lnTo>
                  <a:lnTo>
                    <a:pt x="30" y="106"/>
                  </a:lnTo>
                  <a:lnTo>
                    <a:pt x="16" y="121"/>
                  </a:lnTo>
                  <a:lnTo>
                    <a:pt x="0" y="137"/>
                  </a:lnTo>
                  <a:lnTo>
                    <a:pt x="0" y="137"/>
                  </a:lnTo>
                  <a:lnTo>
                    <a:pt x="16" y="121"/>
                  </a:lnTo>
                  <a:lnTo>
                    <a:pt x="16" y="121"/>
                  </a:lnTo>
                  <a:lnTo>
                    <a:pt x="30" y="106"/>
                  </a:lnTo>
                  <a:lnTo>
                    <a:pt x="104" y="33"/>
                  </a:lnTo>
                  <a:lnTo>
                    <a:pt x="104" y="33"/>
                  </a:lnTo>
                  <a:lnTo>
                    <a:pt x="118" y="19"/>
                  </a:lnTo>
                  <a:lnTo>
                    <a:pt x="118" y="19"/>
                  </a:lnTo>
                  <a:lnTo>
                    <a:pt x="137" y="0"/>
                  </a:lnTo>
                  <a:lnTo>
                    <a:pt x="137" y="0"/>
                  </a:lnTo>
                  <a:close/>
                </a:path>
              </a:pathLst>
            </a:custGeom>
            <a:solidFill>
              <a:srgbClr val="A16900"/>
            </a:solidFill>
            <a:ln w="9525">
              <a:noFill/>
            </a:ln>
          </p:spPr>
          <p:txBody>
            <a:bodyPr/>
            <a:p>
              <a:endParaRPr lang="zh-CN" altLang="en-US"/>
            </a:p>
          </p:txBody>
        </p:sp>
        <p:sp>
          <p:nvSpPr>
            <p:cNvPr id="8282" name="Freeform 162"/>
            <p:cNvSpPr/>
            <p:nvPr/>
          </p:nvSpPr>
          <p:spPr>
            <a:xfrm>
              <a:off x="8985251" y="1881188"/>
              <a:ext cx="217488" cy="217488"/>
            </a:xfrm>
            <a:custGeom>
              <a:avLst/>
              <a:gdLst/>
              <a:ahLst/>
              <a:cxnLst>
                <a:cxn ang="0">
                  <a:pos x="217488" y="0"/>
                </a:cxn>
                <a:cxn ang="0">
                  <a:pos x="217488" y="0"/>
                </a:cxn>
                <a:cxn ang="0">
                  <a:pos x="187325" y="30162"/>
                </a:cxn>
                <a:cxn ang="0">
                  <a:pos x="165100" y="52387"/>
                </a:cxn>
                <a:cxn ang="0">
                  <a:pos x="47625" y="168275"/>
                </a:cxn>
                <a:cxn ang="0">
                  <a:pos x="25400" y="192087"/>
                </a:cxn>
                <a:cxn ang="0">
                  <a:pos x="0" y="217488"/>
                </a:cxn>
                <a:cxn ang="0">
                  <a:pos x="0" y="217488"/>
                </a:cxn>
                <a:cxn ang="0">
                  <a:pos x="25400" y="192087"/>
                </a:cxn>
                <a:cxn ang="0">
                  <a:pos x="25400" y="192087"/>
                </a:cxn>
                <a:cxn ang="0">
                  <a:pos x="47625" y="168275"/>
                </a:cxn>
                <a:cxn ang="0">
                  <a:pos x="165100" y="52387"/>
                </a:cxn>
                <a:cxn ang="0">
                  <a:pos x="165100" y="52387"/>
                </a:cxn>
                <a:cxn ang="0">
                  <a:pos x="187325" y="30162"/>
                </a:cxn>
                <a:cxn ang="0">
                  <a:pos x="187325" y="30162"/>
                </a:cxn>
                <a:cxn ang="0">
                  <a:pos x="217488" y="0"/>
                </a:cxn>
                <a:cxn ang="0">
                  <a:pos x="217488" y="0"/>
                </a:cxn>
              </a:cxnLst>
              <a:pathLst>
                <a:path w="137" h="137">
                  <a:moveTo>
                    <a:pt x="137" y="0"/>
                  </a:moveTo>
                  <a:lnTo>
                    <a:pt x="137" y="0"/>
                  </a:lnTo>
                  <a:lnTo>
                    <a:pt x="118" y="19"/>
                  </a:lnTo>
                  <a:lnTo>
                    <a:pt x="104" y="33"/>
                  </a:lnTo>
                  <a:lnTo>
                    <a:pt x="30" y="106"/>
                  </a:lnTo>
                  <a:lnTo>
                    <a:pt x="16" y="121"/>
                  </a:lnTo>
                  <a:lnTo>
                    <a:pt x="0" y="137"/>
                  </a:lnTo>
                  <a:lnTo>
                    <a:pt x="0" y="137"/>
                  </a:lnTo>
                  <a:lnTo>
                    <a:pt x="16" y="121"/>
                  </a:lnTo>
                  <a:lnTo>
                    <a:pt x="16" y="121"/>
                  </a:lnTo>
                  <a:lnTo>
                    <a:pt x="30" y="106"/>
                  </a:lnTo>
                  <a:lnTo>
                    <a:pt x="104" y="33"/>
                  </a:lnTo>
                  <a:lnTo>
                    <a:pt x="104" y="33"/>
                  </a:lnTo>
                  <a:lnTo>
                    <a:pt x="118" y="19"/>
                  </a:lnTo>
                  <a:lnTo>
                    <a:pt x="118" y="19"/>
                  </a:lnTo>
                  <a:lnTo>
                    <a:pt x="137" y="0"/>
                  </a:lnTo>
                  <a:lnTo>
                    <a:pt x="137" y="0"/>
                  </a:lnTo>
                </a:path>
              </a:pathLst>
            </a:custGeom>
            <a:noFill/>
            <a:ln w="9525">
              <a:noFill/>
            </a:ln>
          </p:spPr>
          <p:txBody>
            <a:bodyPr/>
            <a:p>
              <a:endParaRPr lang="zh-CN" altLang="en-US"/>
            </a:p>
          </p:txBody>
        </p:sp>
        <p:sp>
          <p:nvSpPr>
            <p:cNvPr id="8283" name="Freeform 163"/>
            <p:cNvSpPr/>
            <p:nvPr/>
          </p:nvSpPr>
          <p:spPr>
            <a:xfrm>
              <a:off x="7637463" y="3141663"/>
              <a:ext cx="295275" cy="296863"/>
            </a:xfrm>
            <a:custGeom>
              <a:avLst/>
              <a:gdLst/>
              <a:ahLst/>
              <a:cxnLst>
                <a:cxn ang="0">
                  <a:pos x="295275" y="0"/>
                </a:cxn>
                <a:cxn ang="0">
                  <a:pos x="0" y="296863"/>
                </a:cxn>
                <a:cxn ang="0">
                  <a:pos x="0" y="296863"/>
                </a:cxn>
                <a:cxn ang="0">
                  <a:pos x="295275" y="0"/>
                </a:cxn>
                <a:cxn ang="0">
                  <a:pos x="295275" y="0"/>
                </a:cxn>
              </a:cxnLst>
              <a:pathLst>
                <a:path w="186" h="187">
                  <a:moveTo>
                    <a:pt x="186" y="0"/>
                  </a:moveTo>
                  <a:lnTo>
                    <a:pt x="0" y="187"/>
                  </a:lnTo>
                  <a:lnTo>
                    <a:pt x="0" y="187"/>
                  </a:lnTo>
                  <a:lnTo>
                    <a:pt x="186" y="0"/>
                  </a:lnTo>
                  <a:lnTo>
                    <a:pt x="186" y="0"/>
                  </a:lnTo>
                  <a:close/>
                </a:path>
              </a:pathLst>
            </a:custGeom>
            <a:solidFill>
              <a:srgbClr val="D9920E"/>
            </a:solidFill>
            <a:ln w="9525">
              <a:noFill/>
            </a:ln>
          </p:spPr>
          <p:txBody>
            <a:bodyPr/>
            <a:p>
              <a:endParaRPr lang="zh-CN" altLang="en-US"/>
            </a:p>
          </p:txBody>
        </p:sp>
        <p:sp>
          <p:nvSpPr>
            <p:cNvPr id="8284" name="Freeform 164"/>
            <p:cNvSpPr/>
            <p:nvPr/>
          </p:nvSpPr>
          <p:spPr>
            <a:xfrm>
              <a:off x="7637463" y="3141663"/>
              <a:ext cx="295275" cy="296863"/>
            </a:xfrm>
            <a:custGeom>
              <a:avLst/>
              <a:gdLst/>
              <a:ahLst/>
              <a:cxnLst>
                <a:cxn ang="0">
                  <a:pos x="295275" y="0"/>
                </a:cxn>
                <a:cxn ang="0">
                  <a:pos x="0" y="296863"/>
                </a:cxn>
                <a:cxn ang="0">
                  <a:pos x="0" y="296863"/>
                </a:cxn>
                <a:cxn ang="0">
                  <a:pos x="295275" y="0"/>
                </a:cxn>
                <a:cxn ang="0">
                  <a:pos x="295275" y="0"/>
                </a:cxn>
              </a:cxnLst>
              <a:pathLst>
                <a:path w="186" h="187">
                  <a:moveTo>
                    <a:pt x="186" y="0"/>
                  </a:moveTo>
                  <a:lnTo>
                    <a:pt x="0" y="187"/>
                  </a:lnTo>
                  <a:lnTo>
                    <a:pt x="0" y="187"/>
                  </a:lnTo>
                  <a:lnTo>
                    <a:pt x="186" y="0"/>
                  </a:lnTo>
                  <a:lnTo>
                    <a:pt x="186" y="0"/>
                  </a:lnTo>
                </a:path>
              </a:pathLst>
            </a:custGeom>
            <a:noFill/>
            <a:ln w="9525">
              <a:noFill/>
            </a:ln>
          </p:spPr>
          <p:txBody>
            <a:bodyPr/>
            <a:p>
              <a:endParaRPr lang="zh-CN" altLang="en-US"/>
            </a:p>
          </p:txBody>
        </p:sp>
        <p:sp>
          <p:nvSpPr>
            <p:cNvPr id="8285" name="Freeform 171"/>
            <p:cNvSpPr/>
            <p:nvPr/>
          </p:nvSpPr>
          <p:spPr>
            <a:xfrm>
              <a:off x="7213601" y="3694113"/>
              <a:ext cx="239713" cy="323850"/>
            </a:xfrm>
            <a:custGeom>
              <a:avLst/>
              <a:gdLst/>
              <a:ahLst/>
              <a:cxnLst>
                <a:cxn ang="0">
                  <a:pos x="160337" y="0"/>
                </a:cxn>
                <a:cxn ang="0">
                  <a:pos x="160337" y="0"/>
                </a:cxn>
                <a:cxn ang="0">
                  <a:pos x="52387" y="214312"/>
                </a:cxn>
                <a:cxn ang="0">
                  <a:pos x="0" y="323850"/>
                </a:cxn>
                <a:cxn ang="0">
                  <a:pos x="52387" y="214312"/>
                </a:cxn>
                <a:cxn ang="0">
                  <a:pos x="77787" y="241300"/>
                </a:cxn>
                <a:cxn ang="0">
                  <a:pos x="239713" y="82550"/>
                </a:cxn>
                <a:cxn ang="0">
                  <a:pos x="160337" y="0"/>
                </a:cxn>
              </a:cxnLst>
              <a:pathLst>
                <a:path w="151" h="204">
                  <a:moveTo>
                    <a:pt x="101" y="0"/>
                  </a:moveTo>
                  <a:lnTo>
                    <a:pt x="101" y="0"/>
                  </a:lnTo>
                  <a:lnTo>
                    <a:pt x="33" y="135"/>
                  </a:lnTo>
                  <a:lnTo>
                    <a:pt x="0" y="204"/>
                  </a:lnTo>
                  <a:lnTo>
                    <a:pt x="33" y="135"/>
                  </a:lnTo>
                  <a:lnTo>
                    <a:pt x="49" y="152"/>
                  </a:lnTo>
                  <a:lnTo>
                    <a:pt x="151" y="52"/>
                  </a:lnTo>
                  <a:lnTo>
                    <a:pt x="101" y="0"/>
                  </a:lnTo>
                  <a:close/>
                </a:path>
              </a:pathLst>
            </a:custGeom>
            <a:solidFill>
              <a:srgbClr val="D3C086"/>
            </a:solidFill>
            <a:ln w="9525">
              <a:noFill/>
            </a:ln>
          </p:spPr>
          <p:txBody>
            <a:bodyPr/>
            <a:p>
              <a:endParaRPr lang="zh-CN" altLang="en-US"/>
            </a:p>
          </p:txBody>
        </p:sp>
        <p:sp>
          <p:nvSpPr>
            <p:cNvPr id="8286" name="Freeform 172"/>
            <p:cNvSpPr/>
            <p:nvPr/>
          </p:nvSpPr>
          <p:spPr>
            <a:xfrm>
              <a:off x="7213601" y="3694113"/>
              <a:ext cx="239713" cy="323850"/>
            </a:xfrm>
            <a:custGeom>
              <a:avLst/>
              <a:gdLst/>
              <a:ahLst/>
              <a:cxnLst>
                <a:cxn ang="0">
                  <a:pos x="160337" y="0"/>
                </a:cxn>
                <a:cxn ang="0">
                  <a:pos x="160337" y="0"/>
                </a:cxn>
                <a:cxn ang="0">
                  <a:pos x="52387" y="214312"/>
                </a:cxn>
                <a:cxn ang="0">
                  <a:pos x="0" y="323850"/>
                </a:cxn>
                <a:cxn ang="0">
                  <a:pos x="52387" y="214312"/>
                </a:cxn>
                <a:cxn ang="0">
                  <a:pos x="77787" y="241300"/>
                </a:cxn>
                <a:cxn ang="0">
                  <a:pos x="239713" y="82550"/>
                </a:cxn>
                <a:cxn ang="0">
                  <a:pos x="160337" y="0"/>
                </a:cxn>
              </a:cxnLst>
              <a:pathLst>
                <a:path w="151" h="204">
                  <a:moveTo>
                    <a:pt x="101" y="0"/>
                  </a:moveTo>
                  <a:lnTo>
                    <a:pt x="101" y="0"/>
                  </a:lnTo>
                  <a:lnTo>
                    <a:pt x="33" y="135"/>
                  </a:lnTo>
                  <a:lnTo>
                    <a:pt x="0" y="204"/>
                  </a:lnTo>
                  <a:lnTo>
                    <a:pt x="33" y="135"/>
                  </a:lnTo>
                  <a:lnTo>
                    <a:pt x="49" y="152"/>
                  </a:lnTo>
                  <a:lnTo>
                    <a:pt x="151" y="52"/>
                  </a:lnTo>
                  <a:lnTo>
                    <a:pt x="101" y="0"/>
                  </a:lnTo>
                </a:path>
              </a:pathLst>
            </a:custGeom>
            <a:noFill/>
            <a:ln w="9525">
              <a:noFill/>
            </a:ln>
          </p:spPr>
          <p:txBody>
            <a:bodyPr/>
            <a:p>
              <a:endParaRPr lang="zh-CN" altLang="en-US"/>
            </a:p>
          </p:txBody>
        </p:sp>
        <p:sp>
          <p:nvSpPr>
            <p:cNvPr id="8287" name="Freeform 173"/>
            <p:cNvSpPr/>
            <p:nvPr/>
          </p:nvSpPr>
          <p:spPr>
            <a:xfrm>
              <a:off x="7213601" y="3908426"/>
              <a:ext cx="77788" cy="109538"/>
            </a:xfrm>
            <a:custGeom>
              <a:avLst/>
              <a:gdLst/>
              <a:ahLst/>
              <a:cxnLst>
                <a:cxn ang="0">
                  <a:pos x="52387" y="0"/>
                </a:cxn>
                <a:cxn ang="0">
                  <a:pos x="0" y="109538"/>
                </a:cxn>
                <a:cxn ang="0">
                  <a:pos x="77788" y="26987"/>
                </a:cxn>
                <a:cxn ang="0">
                  <a:pos x="52387" y="0"/>
                </a:cxn>
              </a:cxnLst>
              <a:pathLst>
                <a:path w="49" h="69">
                  <a:moveTo>
                    <a:pt x="33" y="0"/>
                  </a:moveTo>
                  <a:lnTo>
                    <a:pt x="0" y="69"/>
                  </a:lnTo>
                  <a:lnTo>
                    <a:pt x="49" y="17"/>
                  </a:lnTo>
                  <a:lnTo>
                    <a:pt x="33" y="0"/>
                  </a:lnTo>
                  <a:close/>
                </a:path>
              </a:pathLst>
            </a:custGeom>
            <a:solidFill>
              <a:srgbClr val="B82C25"/>
            </a:solidFill>
            <a:ln w="9525">
              <a:noFill/>
            </a:ln>
          </p:spPr>
          <p:txBody>
            <a:bodyPr/>
            <a:p>
              <a:endParaRPr lang="zh-CN" altLang="en-US"/>
            </a:p>
          </p:txBody>
        </p:sp>
        <p:sp>
          <p:nvSpPr>
            <p:cNvPr id="8288" name="Freeform 174"/>
            <p:cNvSpPr/>
            <p:nvPr/>
          </p:nvSpPr>
          <p:spPr>
            <a:xfrm>
              <a:off x="7213601" y="3908426"/>
              <a:ext cx="77788" cy="109538"/>
            </a:xfrm>
            <a:custGeom>
              <a:avLst/>
              <a:gdLst/>
              <a:ahLst/>
              <a:cxnLst>
                <a:cxn ang="0">
                  <a:pos x="52387" y="0"/>
                </a:cxn>
                <a:cxn ang="0">
                  <a:pos x="0" y="109538"/>
                </a:cxn>
                <a:cxn ang="0">
                  <a:pos x="77788" y="26987"/>
                </a:cxn>
                <a:cxn ang="0">
                  <a:pos x="52387" y="0"/>
                </a:cxn>
              </a:cxnLst>
              <a:pathLst>
                <a:path w="49" h="69">
                  <a:moveTo>
                    <a:pt x="33" y="0"/>
                  </a:moveTo>
                  <a:lnTo>
                    <a:pt x="0" y="69"/>
                  </a:lnTo>
                  <a:lnTo>
                    <a:pt x="49" y="17"/>
                  </a:lnTo>
                  <a:lnTo>
                    <a:pt x="33" y="0"/>
                  </a:lnTo>
                </a:path>
              </a:pathLst>
            </a:custGeom>
            <a:noFill/>
            <a:ln w="9525">
              <a:noFill/>
            </a:ln>
          </p:spPr>
          <p:txBody>
            <a:bodyPr/>
            <a:p>
              <a:endParaRPr lang="zh-CN" altLang="en-US"/>
            </a:p>
          </p:txBody>
        </p:sp>
        <p:sp>
          <p:nvSpPr>
            <p:cNvPr id="8289" name="Freeform 175"/>
            <p:cNvSpPr/>
            <p:nvPr/>
          </p:nvSpPr>
          <p:spPr>
            <a:xfrm>
              <a:off x="7373938" y="2073276"/>
              <a:ext cx="1711325" cy="1703388"/>
            </a:xfrm>
            <a:custGeom>
              <a:avLst/>
              <a:gdLst/>
              <a:ahLst/>
              <a:cxnLst>
                <a:cxn ang="0">
                  <a:pos x="1636712" y="0"/>
                </a:cxn>
                <a:cxn ang="0">
                  <a:pos x="1611312" y="25400"/>
                </a:cxn>
                <a:cxn ang="0">
                  <a:pos x="954087" y="676275"/>
                </a:cxn>
                <a:cxn ang="0">
                  <a:pos x="915987" y="714375"/>
                </a:cxn>
                <a:cxn ang="0">
                  <a:pos x="701675" y="925512"/>
                </a:cxn>
                <a:cxn ang="0">
                  <a:pos x="558800" y="1068387"/>
                </a:cxn>
                <a:cxn ang="0">
                  <a:pos x="263525" y="1365250"/>
                </a:cxn>
                <a:cxn ang="0">
                  <a:pos x="0" y="1620837"/>
                </a:cxn>
                <a:cxn ang="0">
                  <a:pos x="79375" y="1703388"/>
                </a:cxn>
                <a:cxn ang="0">
                  <a:pos x="1711325" y="74612"/>
                </a:cxn>
                <a:cxn ang="0">
                  <a:pos x="1636712" y="0"/>
                </a:cxn>
              </a:cxnLst>
              <a:pathLst>
                <a:path w="1078" h="1073">
                  <a:moveTo>
                    <a:pt x="1031" y="0"/>
                  </a:moveTo>
                  <a:lnTo>
                    <a:pt x="1015" y="16"/>
                  </a:lnTo>
                  <a:lnTo>
                    <a:pt x="601" y="426"/>
                  </a:lnTo>
                  <a:lnTo>
                    <a:pt x="577" y="450"/>
                  </a:lnTo>
                  <a:lnTo>
                    <a:pt x="442" y="583"/>
                  </a:lnTo>
                  <a:lnTo>
                    <a:pt x="352" y="673"/>
                  </a:lnTo>
                  <a:lnTo>
                    <a:pt x="166" y="860"/>
                  </a:lnTo>
                  <a:lnTo>
                    <a:pt x="0" y="1021"/>
                  </a:lnTo>
                  <a:lnTo>
                    <a:pt x="50" y="1073"/>
                  </a:lnTo>
                  <a:lnTo>
                    <a:pt x="1078" y="47"/>
                  </a:lnTo>
                  <a:lnTo>
                    <a:pt x="1031" y="0"/>
                  </a:lnTo>
                  <a:close/>
                </a:path>
              </a:pathLst>
            </a:custGeom>
            <a:solidFill>
              <a:srgbClr val="B82C25"/>
            </a:solidFill>
            <a:ln w="9525">
              <a:noFill/>
            </a:ln>
          </p:spPr>
          <p:txBody>
            <a:bodyPr/>
            <a:p>
              <a:endParaRPr lang="zh-CN" altLang="en-US"/>
            </a:p>
          </p:txBody>
        </p:sp>
        <p:sp>
          <p:nvSpPr>
            <p:cNvPr id="8290" name="Freeform 176"/>
            <p:cNvSpPr/>
            <p:nvPr/>
          </p:nvSpPr>
          <p:spPr>
            <a:xfrm>
              <a:off x="7373938" y="2073276"/>
              <a:ext cx="1711325" cy="1703388"/>
            </a:xfrm>
            <a:custGeom>
              <a:avLst/>
              <a:gdLst/>
              <a:ahLst/>
              <a:cxnLst>
                <a:cxn ang="0">
                  <a:pos x="1636712" y="0"/>
                </a:cxn>
                <a:cxn ang="0">
                  <a:pos x="1611312" y="25400"/>
                </a:cxn>
                <a:cxn ang="0">
                  <a:pos x="954087" y="676275"/>
                </a:cxn>
                <a:cxn ang="0">
                  <a:pos x="915987" y="714375"/>
                </a:cxn>
                <a:cxn ang="0">
                  <a:pos x="701675" y="925512"/>
                </a:cxn>
                <a:cxn ang="0">
                  <a:pos x="558800" y="1068387"/>
                </a:cxn>
                <a:cxn ang="0">
                  <a:pos x="263525" y="1365250"/>
                </a:cxn>
                <a:cxn ang="0">
                  <a:pos x="0" y="1620837"/>
                </a:cxn>
                <a:cxn ang="0">
                  <a:pos x="79375" y="1703388"/>
                </a:cxn>
                <a:cxn ang="0">
                  <a:pos x="1711325" y="74612"/>
                </a:cxn>
                <a:cxn ang="0">
                  <a:pos x="1636712" y="0"/>
                </a:cxn>
              </a:cxnLst>
              <a:pathLst>
                <a:path w="1078" h="1073">
                  <a:moveTo>
                    <a:pt x="1031" y="0"/>
                  </a:moveTo>
                  <a:lnTo>
                    <a:pt x="1015" y="16"/>
                  </a:lnTo>
                  <a:lnTo>
                    <a:pt x="601" y="426"/>
                  </a:lnTo>
                  <a:lnTo>
                    <a:pt x="577" y="450"/>
                  </a:lnTo>
                  <a:lnTo>
                    <a:pt x="442" y="583"/>
                  </a:lnTo>
                  <a:lnTo>
                    <a:pt x="352" y="673"/>
                  </a:lnTo>
                  <a:lnTo>
                    <a:pt x="166" y="860"/>
                  </a:lnTo>
                  <a:lnTo>
                    <a:pt x="0" y="1021"/>
                  </a:lnTo>
                  <a:lnTo>
                    <a:pt x="50" y="1073"/>
                  </a:lnTo>
                  <a:lnTo>
                    <a:pt x="1078" y="47"/>
                  </a:lnTo>
                  <a:lnTo>
                    <a:pt x="1031" y="0"/>
                  </a:lnTo>
                </a:path>
              </a:pathLst>
            </a:custGeom>
            <a:noFill/>
            <a:ln w="9525">
              <a:noFill/>
            </a:ln>
          </p:spPr>
          <p:txBody>
            <a:bodyPr/>
            <a:p>
              <a:endParaRPr lang="zh-CN" altLang="en-US"/>
            </a:p>
          </p:txBody>
        </p:sp>
        <p:sp>
          <p:nvSpPr>
            <p:cNvPr id="8291" name="Freeform 177"/>
            <p:cNvSpPr/>
            <p:nvPr/>
          </p:nvSpPr>
          <p:spPr>
            <a:xfrm>
              <a:off x="9032876" y="1933576"/>
              <a:ext cx="188913" cy="187325"/>
            </a:xfrm>
            <a:custGeom>
              <a:avLst/>
              <a:gdLst/>
              <a:ahLst/>
              <a:cxnLst>
                <a:cxn ang="0">
                  <a:pos x="117475" y="0"/>
                </a:cxn>
                <a:cxn ang="0">
                  <a:pos x="0" y="115887"/>
                </a:cxn>
                <a:cxn ang="0">
                  <a:pos x="76200" y="187325"/>
                </a:cxn>
                <a:cxn ang="0">
                  <a:pos x="188913" y="74612"/>
                </a:cxn>
                <a:cxn ang="0">
                  <a:pos x="117475" y="0"/>
                </a:cxn>
              </a:cxnLst>
              <a:pathLst>
                <a:path w="119" h="118">
                  <a:moveTo>
                    <a:pt x="74" y="0"/>
                  </a:moveTo>
                  <a:lnTo>
                    <a:pt x="0" y="73"/>
                  </a:lnTo>
                  <a:lnTo>
                    <a:pt x="48" y="118"/>
                  </a:lnTo>
                  <a:lnTo>
                    <a:pt x="119" y="47"/>
                  </a:lnTo>
                  <a:lnTo>
                    <a:pt x="74" y="0"/>
                  </a:lnTo>
                  <a:close/>
                </a:path>
              </a:pathLst>
            </a:custGeom>
            <a:solidFill>
              <a:srgbClr val="4F4F4F"/>
            </a:solidFill>
            <a:ln w="9525">
              <a:noFill/>
            </a:ln>
          </p:spPr>
          <p:txBody>
            <a:bodyPr/>
            <a:p>
              <a:endParaRPr lang="zh-CN" altLang="en-US"/>
            </a:p>
          </p:txBody>
        </p:sp>
        <p:sp>
          <p:nvSpPr>
            <p:cNvPr id="8292" name="Freeform 178"/>
            <p:cNvSpPr/>
            <p:nvPr/>
          </p:nvSpPr>
          <p:spPr>
            <a:xfrm>
              <a:off x="9032876" y="1933576"/>
              <a:ext cx="188913" cy="187325"/>
            </a:xfrm>
            <a:custGeom>
              <a:avLst/>
              <a:gdLst/>
              <a:ahLst/>
              <a:cxnLst>
                <a:cxn ang="0">
                  <a:pos x="117475" y="0"/>
                </a:cxn>
                <a:cxn ang="0">
                  <a:pos x="0" y="115887"/>
                </a:cxn>
                <a:cxn ang="0">
                  <a:pos x="76200" y="187325"/>
                </a:cxn>
                <a:cxn ang="0">
                  <a:pos x="188913" y="74612"/>
                </a:cxn>
                <a:cxn ang="0">
                  <a:pos x="117475" y="0"/>
                </a:cxn>
              </a:cxnLst>
              <a:pathLst>
                <a:path w="119" h="118">
                  <a:moveTo>
                    <a:pt x="74" y="0"/>
                  </a:moveTo>
                  <a:lnTo>
                    <a:pt x="0" y="73"/>
                  </a:lnTo>
                  <a:lnTo>
                    <a:pt x="48" y="118"/>
                  </a:lnTo>
                  <a:lnTo>
                    <a:pt x="119" y="47"/>
                  </a:lnTo>
                  <a:lnTo>
                    <a:pt x="74" y="0"/>
                  </a:lnTo>
                </a:path>
              </a:pathLst>
            </a:custGeom>
            <a:noFill/>
            <a:ln w="9525">
              <a:noFill/>
            </a:ln>
          </p:spPr>
          <p:txBody>
            <a:bodyPr/>
            <a:p>
              <a:endParaRPr lang="zh-CN" altLang="en-US"/>
            </a:p>
          </p:txBody>
        </p:sp>
        <p:sp>
          <p:nvSpPr>
            <p:cNvPr id="8293" name="Freeform 179"/>
            <p:cNvSpPr/>
            <p:nvPr/>
          </p:nvSpPr>
          <p:spPr>
            <a:xfrm>
              <a:off x="9010651" y="2049463"/>
              <a:ext cx="98425" cy="98425"/>
            </a:xfrm>
            <a:custGeom>
              <a:avLst/>
              <a:gdLst/>
              <a:ahLst/>
              <a:cxnLst>
                <a:cxn ang="0">
                  <a:pos x="22225" y="0"/>
                </a:cxn>
                <a:cxn ang="0">
                  <a:pos x="0" y="23812"/>
                </a:cxn>
                <a:cxn ang="0">
                  <a:pos x="0" y="23812"/>
                </a:cxn>
                <a:cxn ang="0">
                  <a:pos x="74612" y="98425"/>
                </a:cxn>
                <a:cxn ang="0">
                  <a:pos x="98425" y="71437"/>
                </a:cxn>
                <a:cxn ang="0">
                  <a:pos x="22225" y="0"/>
                </a:cxn>
              </a:cxnLst>
              <a:pathLst>
                <a:path w="62" h="62">
                  <a:moveTo>
                    <a:pt x="14" y="0"/>
                  </a:moveTo>
                  <a:lnTo>
                    <a:pt x="0" y="15"/>
                  </a:lnTo>
                  <a:lnTo>
                    <a:pt x="0" y="15"/>
                  </a:lnTo>
                  <a:lnTo>
                    <a:pt x="47" y="62"/>
                  </a:lnTo>
                  <a:lnTo>
                    <a:pt x="62" y="45"/>
                  </a:lnTo>
                  <a:lnTo>
                    <a:pt x="14" y="0"/>
                  </a:lnTo>
                  <a:close/>
                </a:path>
              </a:pathLst>
            </a:custGeom>
            <a:solidFill>
              <a:srgbClr val="6F6F6F"/>
            </a:solidFill>
            <a:ln w="9525">
              <a:noFill/>
            </a:ln>
          </p:spPr>
          <p:txBody>
            <a:bodyPr/>
            <a:p>
              <a:endParaRPr lang="zh-CN" altLang="en-US"/>
            </a:p>
          </p:txBody>
        </p:sp>
        <p:sp>
          <p:nvSpPr>
            <p:cNvPr id="8294" name="Freeform 180"/>
            <p:cNvSpPr/>
            <p:nvPr/>
          </p:nvSpPr>
          <p:spPr>
            <a:xfrm>
              <a:off x="9010651" y="2049463"/>
              <a:ext cx="98425" cy="98425"/>
            </a:xfrm>
            <a:custGeom>
              <a:avLst/>
              <a:gdLst/>
              <a:ahLst/>
              <a:cxnLst>
                <a:cxn ang="0">
                  <a:pos x="22225" y="0"/>
                </a:cxn>
                <a:cxn ang="0">
                  <a:pos x="0" y="23812"/>
                </a:cxn>
                <a:cxn ang="0">
                  <a:pos x="0" y="23812"/>
                </a:cxn>
                <a:cxn ang="0">
                  <a:pos x="74612" y="98425"/>
                </a:cxn>
                <a:cxn ang="0">
                  <a:pos x="98425" y="71437"/>
                </a:cxn>
                <a:cxn ang="0">
                  <a:pos x="22225" y="0"/>
                </a:cxn>
              </a:cxnLst>
              <a:pathLst>
                <a:path w="62" h="62">
                  <a:moveTo>
                    <a:pt x="14" y="0"/>
                  </a:moveTo>
                  <a:lnTo>
                    <a:pt x="0" y="15"/>
                  </a:lnTo>
                  <a:lnTo>
                    <a:pt x="0" y="15"/>
                  </a:lnTo>
                  <a:lnTo>
                    <a:pt x="47" y="62"/>
                  </a:lnTo>
                  <a:lnTo>
                    <a:pt x="62" y="45"/>
                  </a:lnTo>
                  <a:lnTo>
                    <a:pt x="14" y="0"/>
                  </a:lnTo>
                </a:path>
              </a:pathLst>
            </a:custGeom>
            <a:noFill/>
            <a:ln w="9525">
              <a:noFill/>
            </a:ln>
          </p:spPr>
          <p:txBody>
            <a:bodyPr/>
            <a:p>
              <a:endParaRPr lang="zh-CN" altLang="en-US"/>
            </a:p>
          </p:txBody>
        </p:sp>
        <p:sp>
          <p:nvSpPr>
            <p:cNvPr id="8295" name="Freeform 181"/>
            <p:cNvSpPr/>
            <p:nvPr/>
          </p:nvSpPr>
          <p:spPr>
            <a:xfrm>
              <a:off x="9172576" y="1865313"/>
              <a:ext cx="142875" cy="120650"/>
            </a:xfrm>
            <a:custGeom>
              <a:avLst/>
              <a:gdLst/>
              <a:ahLst/>
              <a:cxnLst>
                <a:cxn ang="0">
                  <a:pos x="67677" y="0"/>
                </a:cxn>
                <a:cxn ang="0">
                  <a:pos x="67677" y="0"/>
                </a:cxn>
                <a:cxn ang="0">
                  <a:pos x="67677" y="0"/>
                </a:cxn>
                <a:cxn ang="0">
                  <a:pos x="30078" y="15081"/>
                </a:cxn>
                <a:cxn ang="0">
                  <a:pos x="30078" y="15081"/>
                </a:cxn>
                <a:cxn ang="0">
                  <a:pos x="30078" y="15081"/>
                </a:cxn>
                <a:cxn ang="0">
                  <a:pos x="30078" y="15081"/>
                </a:cxn>
                <a:cxn ang="0">
                  <a:pos x="30078" y="15081"/>
                </a:cxn>
                <a:cxn ang="0">
                  <a:pos x="30078" y="15081"/>
                </a:cxn>
                <a:cxn ang="0">
                  <a:pos x="30078" y="15081"/>
                </a:cxn>
                <a:cxn ang="0">
                  <a:pos x="30078" y="15081"/>
                </a:cxn>
                <a:cxn ang="0">
                  <a:pos x="0" y="45243"/>
                </a:cxn>
                <a:cxn ang="0">
                  <a:pos x="75197" y="120650"/>
                </a:cxn>
                <a:cxn ang="0">
                  <a:pos x="142875" y="52784"/>
                </a:cxn>
                <a:cxn ang="0">
                  <a:pos x="105276" y="15081"/>
                </a:cxn>
                <a:cxn ang="0">
                  <a:pos x="105276" y="15081"/>
                </a:cxn>
                <a:cxn ang="0">
                  <a:pos x="105276" y="15081"/>
                </a:cxn>
                <a:cxn ang="0">
                  <a:pos x="105276" y="15081"/>
                </a:cxn>
                <a:cxn ang="0">
                  <a:pos x="105276" y="15081"/>
                </a:cxn>
                <a:cxn ang="0">
                  <a:pos x="105276" y="15081"/>
                </a:cxn>
                <a:cxn ang="0">
                  <a:pos x="105276" y="15081"/>
                </a:cxn>
                <a:cxn ang="0">
                  <a:pos x="105276" y="15081"/>
                </a:cxn>
                <a:cxn ang="0">
                  <a:pos x="67677" y="0"/>
                </a:cxn>
                <a:cxn ang="0">
                  <a:pos x="67677" y="0"/>
                </a:cxn>
                <a:cxn ang="0">
                  <a:pos x="67677" y="0"/>
                </a:cxn>
                <a:cxn ang="0">
                  <a:pos x="67677" y="0"/>
                </a:cxn>
              </a:cxnLst>
              <a:pathLst>
                <a:path w="38" h="32">
                  <a:moveTo>
                    <a:pt x="18" y="0"/>
                  </a:moveTo>
                  <a:cubicBezTo>
                    <a:pt x="18" y="0"/>
                    <a:pt x="18" y="0"/>
                    <a:pt x="18" y="0"/>
                  </a:cubicBezTo>
                  <a:cubicBezTo>
                    <a:pt x="18" y="0"/>
                    <a:pt x="18" y="0"/>
                    <a:pt x="18" y="0"/>
                  </a:cubicBezTo>
                  <a:cubicBezTo>
                    <a:pt x="15" y="0"/>
                    <a:pt x="11" y="2"/>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0" y="12"/>
                    <a:pt x="0" y="12"/>
                    <a:pt x="0" y="12"/>
                  </a:cubicBezTo>
                  <a:cubicBezTo>
                    <a:pt x="20" y="32"/>
                    <a:pt x="20" y="32"/>
                    <a:pt x="20" y="32"/>
                  </a:cubicBezTo>
                  <a:cubicBezTo>
                    <a:pt x="38" y="14"/>
                    <a:pt x="38" y="14"/>
                    <a:pt x="38" y="14"/>
                  </a:cubicBezTo>
                  <a:cubicBezTo>
                    <a:pt x="28" y="4"/>
                    <a:pt x="28" y="4"/>
                    <a:pt x="28" y="4"/>
                  </a:cubicBezTo>
                  <a:cubicBezTo>
                    <a:pt x="28" y="4"/>
                    <a:pt x="28" y="4"/>
                    <a:pt x="28" y="4"/>
                  </a:cubicBezTo>
                  <a:cubicBezTo>
                    <a:pt x="28" y="4"/>
                    <a:pt x="28" y="4"/>
                    <a:pt x="28" y="4"/>
                  </a:cubicBezTo>
                  <a:cubicBezTo>
                    <a:pt x="28" y="4"/>
                    <a:pt x="28" y="4"/>
                    <a:pt x="28" y="4"/>
                  </a:cubicBezTo>
                  <a:cubicBezTo>
                    <a:pt x="28" y="4"/>
                    <a:pt x="28" y="4"/>
                    <a:pt x="28" y="4"/>
                  </a:cubicBezTo>
                  <a:cubicBezTo>
                    <a:pt x="28" y="4"/>
                    <a:pt x="28" y="4"/>
                    <a:pt x="28" y="4"/>
                  </a:cubicBezTo>
                  <a:cubicBezTo>
                    <a:pt x="28" y="4"/>
                    <a:pt x="28" y="4"/>
                    <a:pt x="28" y="4"/>
                  </a:cubicBezTo>
                  <a:cubicBezTo>
                    <a:pt x="28" y="4"/>
                    <a:pt x="28" y="4"/>
                    <a:pt x="28" y="4"/>
                  </a:cubicBezTo>
                  <a:cubicBezTo>
                    <a:pt x="25" y="2"/>
                    <a:pt x="22" y="0"/>
                    <a:pt x="18" y="0"/>
                  </a:cubicBezTo>
                  <a:cubicBezTo>
                    <a:pt x="18" y="0"/>
                    <a:pt x="18" y="0"/>
                    <a:pt x="18" y="0"/>
                  </a:cubicBezTo>
                  <a:cubicBezTo>
                    <a:pt x="18" y="0"/>
                    <a:pt x="18" y="0"/>
                    <a:pt x="18" y="0"/>
                  </a:cubicBezTo>
                  <a:cubicBezTo>
                    <a:pt x="18" y="0"/>
                    <a:pt x="18" y="0"/>
                    <a:pt x="18" y="0"/>
                  </a:cubicBezTo>
                </a:path>
              </a:pathLst>
            </a:custGeom>
            <a:solidFill>
              <a:srgbClr val="BE483F"/>
            </a:solidFill>
            <a:ln w="9525">
              <a:noFill/>
            </a:ln>
          </p:spPr>
          <p:txBody>
            <a:bodyPr/>
            <a:p>
              <a:endParaRPr lang="zh-CN" altLang="en-US"/>
            </a:p>
          </p:txBody>
        </p:sp>
        <p:sp>
          <p:nvSpPr>
            <p:cNvPr id="8296" name="Freeform 182"/>
            <p:cNvSpPr/>
            <p:nvPr/>
          </p:nvSpPr>
          <p:spPr>
            <a:xfrm>
              <a:off x="9150351" y="1911351"/>
              <a:ext cx="96838" cy="96838"/>
            </a:xfrm>
            <a:custGeom>
              <a:avLst/>
              <a:gdLst/>
              <a:ahLst/>
              <a:cxnLst>
                <a:cxn ang="0">
                  <a:pos x="22225" y="0"/>
                </a:cxn>
                <a:cxn ang="0">
                  <a:pos x="0" y="22225"/>
                </a:cxn>
                <a:cxn ang="0">
                  <a:pos x="0" y="22225"/>
                </a:cxn>
                <a:cxn ang="0">
                  <a:pos x="71437" y="96838"/>
                </a:cxn>
                <a:cxn ang="0">
                  <a:pos x="96838" y="74612"/>
                </a:cxn>
                <a:cxn ang="0">
                  <a:pos x="22225" y="0"/>
                </a:cxn>
                <a:cxn ang="0">
                  <a:pos x="22225" y="0"/>
                </a:cxn>
              </a:cxnLst>
              <a:pathLst>
                <a:path w="61" h="61">
                  <a:moveTo>
                    <a:pt x="14" y="0"/>
                  </a:moveTo>
                  <a:lnTo>
                    <a:pt x="0" y="14"/>
                  </a:lnTo>
                  <a:lnTo>
                    <a:pt x="0" y="14"/>
                  </a:lnTo>
                  <a:lnTo>
                    <a:pt x="45" y="61"/>
                  </a:lnTo>
                  <a:lnTo>
                    <a:pt x="61" y="47"/>
                  </a:lnTo>
                  <a:lnTo>
                    <a:pt x="14" y="0"/>
                  </a:lnTo>
                  <a:lnTo>
                    <a:pt x="14" y="0"/>
                  </a:lnTo>
                  <a:close/>
                </a:path>
              </a:pathLst>
            </a:custGeom>
            <a:solidFill>
              <a:srgbClr val="6F6F6F"/>
            </a:solidFill>
            <a:ln w="9525">
              <a:noFill/>
            </a:ln>
          </p:spPr>
          <p:txBody>
            <a:bodyPr/>
            <a:p>
              <a:endParaRPr lang="zh-CN" altLang="en-US"/>
            </a:p>
          </p:txBody>
        </p:sp>
        <p:sp>
          <p:nvSpPr>
            <p:cNvPr id="8297" name="Freeform 183"/>
            <p:cNvSpPr/>
            <p:nvPr/>
          </p:nvSpPr>
          <p:spPr>
            <a:xfrm>
              <a:off x="9150351" y="1911351"/>
              <a:ext cx="96838" cy="96838"/>
            </a:xfrm>
            <a:custGeom>
              <a:avLst/>
              <a:gdLst/>
              <a:ahLst/>
              <a:cxnLst>
                <a:cxn ang="0">
                  <a:pos x="22225" y="0"/>
                </a:cxn>
                <a:cxn ang="0">
                  <a:pos x="0" y="22225"/>
                </a:cxn>
                <a:cxn ang="0">
                  <a:pos x="0" y="22225"/>
                </a:cxn>
                <a:cxn ang="0">
                  <a:pos x="71437" y="96838"/>
                </a:cxn>
                <a:cxn ang="0">
                  <a:pos x="96838" y="74612"/>
                </a:cxn>
                <a:cxn ang="0">
                  <a:pos x="22225" y="0"/>
                </a:cxn>
                <a:cxn ang="0">
                  <a:pos x="22225" y="0"/>
                </a:cxn>
              </a:cxnLst>
              <a:pathLst>
                <a:path w="61" h="61">
                  <a:moveTo>
                    <a:pt x="14" y="0"/>
                  </a:moveTo>
                  <a:lnTo>
                    <a:pt x="0" y="14"/>
                  </a:lnTo>
                  <a:lnTo>
                    <a:pt x="0" y="14"/>
                  </a:lnTo>
                  <a:lnTo>
                    <a:pt x="45" y="61"/>
                  </a:lnTo>
                  <a:lnTo>
                    <a:pt x="61" y="47"/>
                  </a:lnTo>
                  <a:lnTo>
                    <a:pt x="14" y="0"/>
                  </a:lnTo>
                  <a:lnTo>
                    <a:pt x="14" y="0"/>
                  </a:lnTo>
                </a:path>
              </a:pathLst>
            </a:custGeom>
            <a:noFill/>
            <a:ln w="9525">
              <a:noFill/>
            </a:ln>
          </p:spPr>
          <p:txBody>
            <a:bodyPr/>
            <a:p>
              <a:endParaRPr lang="zh-CN" altLang="en-US"/>
            </a:p>
          </p:txBody>
        </p:sp>
      </p:grpSp>
      <p:grpSp>
        <p:nvGrpSpPr>
          <p:cNvPr id="8298" name="组合 421"/>
          <p:cNvGrpSpPr/>
          <p:nvPr/>
        </p:nvGrpSpPr>
        <p:grpSpPr>
          <a:xfrm>
            <a:off x="8131175" y="3684588"/>
            <a:ext cx="1001713" cy="1309687"/>
            <a:chOff x="9817101" y="3054351"/>
            <a:chExt cx="1528763" cy="1998662"/>
          </a:xfrm>
        </p:grpSpPr>
        <p:sp>
          <p:nvSpPr>
            <p:cNvPr id="8299" name="Freeform 220"/>
            <p:cNvSpPr/>
            <p:nvPr/>
          </p:nvSpPr>
          <p:spPr>
            <a:xfrm>
              <a:off x="9817101" y="3054351"/>
              <a:ext cx="1028700" cy="1606550"/>
            </a:xfrm>
            <a:custGeom>
              <a:avLst/>
              <a:gdLst/>
              <a:ahLst/>
              <a:cxnLst>
                <a:cxn ang="0">
                  <a:pos x="992187" y="361950"/>
                </a:cxn>
                <a:cxn ang="0">
                  <a:pos x="1028700" y="0"/>
                </a:cxn>
                <a:cxn ang="0">
                  <a:pos x="514350" y="0"/>
                </a:cxn>
                <a:cxn ang="0">
                  <a:pos x="0" y="0"/>
                </a:cxn>
                <a:cxn ang="0">
                  <a:pos x="169862" y="1606550"/>
                </a:cxn>
                <a:cxn ang="0">
                  <a:pos x="514350" y="1606550"/>
                </a:cxn>
                <a:cxn ang="0">
                  <a:pos x="863600" y="1606550"/>
                </a:cxn>
                <a:cxn ang="0">
                  <a:pos x="874712" y="1493837"/>
                </a:cxn>
                <a:cxn ang="0">
                  <a:pos x="901700" y="1238250"/>
                </a:cxn>
                <a:cxn ang="0">
                  <a:pos x="981075" y="482600"/>
                </a:cxn>
                <a:cxn ang="0">
                  <a:pos x="992187" y="361950"/>
                </a:cxn>
              </a:cxnLst>
              <a:pathLst>
                <a:path w="648" h="1012">
                  <a:moveTo>
                    <a:pt x="625" y="228"/>
                  </a:moveTo>
                  <a:lnTo>
                    <a:pt x="648" y="0"/>
                  </a:lnTo>
                  <a:lnTo>
                    <a:pt x="324" y="0"/>
                  </a:lnTo>
                  <a:lnTo>
                    <a:pt x="0" y="0"/>
                  </a:lnTo>
                  <a:lnTo>
                    <a:pt x="107" y="1012"/>
                  </a:lnTo>
                  <a:lnTo>
                    <a:pt x="324" y="1012"/>
                  </a:lnTo>
                  <a:lnTo>
                    <a:pt x="544" y="1012"/>
                  </a:lnTo>
                  <a:lnTo>
                    <a:pt x="551" y="941"/>
                  </a:lnTo>
                  <a:lnTo>
                    <a:pt x="568" y="780"/>
                  </a:lnTo>
                  <a:lnTo>
                    <a:pt x="618" y="304"/>
                  </a:lnTo>
                  <a:lnTo>
                    <a:pt x="625" y="228"/>
                  </a:lnTo>
                  <a:close/>
                </a:path>
              </a:pathLst>
            </a:custGeom>
            <a:solidFill>
              <a:srgbClr val="1F302B"/>
            </a:solidFill>
            <a:ln w="9525">
              <a:noFill/>
            </a:ln>
          </p:spPr>
          <p:txBody>
            <a:bodyPr/>
            <a:p>
              <a:endParaRPr lang="zh-CN" altLang="en-US"/>
            </a:p>
          </p:txBody>
        </p:sp>
        <p:sp>
          <p:nvSpPr>
            <p:cNvPr id="8300" name="Freeform 222"/>
            <p:cNvSpPr>
              <a:spLocks noEditPoints="1"/>
            </p:cNvSpPr>
            <p:nvPr/>
          </p:nvSpPr>
          <p:spPr>
            <a:xfrm>
              <a:off x="9896476" y="3803651"/>
              <a:ext cx="1449388" cy="1158875"/>
            </a:xfrm>
            <a:custGeom>
              <a:avLst/>
              <a:gdLst/>
              <a:ahLst/>
              <a:cxnLst>
                <a:cxn ang="0">
                  <a:pos x="540704" y="112877"/>
                </a:cxn>
                <a:cxn ang="0">
                  <a:pos x="108891" y="955695"/>
                </a:cxn>
                <a:cxn ang="0">
                  <a:pos x="176479" y="1158875"/>
                </a:cxn>
                <a:cxn ang="0">
                  <a:pos x="1449388" y="737465"/>
                </a:cxn>
                <a:cxn ang="0">
                  <a:pos x="1385554" y="538049"/>
                </a:cxn>
                <a:cxn ang="0">
                  <a:pos x="540704" y="112877"/>
                </a:cxn>
                <a:cxn ang="0">
                  <a:pos x="341695" y="880443"/>
                </a:cxn>
                <a:cxn ang="0">
                  <a:pos x="615802" y="346157"/>
                </a:cxn>
                <a:cxn ang="0">
                  <a:pos x="1152751" y="613300"/>
                </a:cxn>
                <a:cxn ang="0">
                  <a:pos x="341695" y="880443"/>
                </a:cxn>
              </a:cxnLst>
              <a:pathLst>
                <a:path w="386" h="308">
                  <a:moveTo>
                    <a:pt x="144" y="30"/>
                  </a:moveTo>
                  <a:cubicBezTo>
                    <a:pt x="50" y="61"/>
                    <a:pt x="0" y="161"/>
                    <a:pt x="29" y="254"/>
                  </a:cubicBezTo>
                  <a:cubicBezTo>
                    <a:pt x="47" y="308"/>
                    <a:pt x="47" y="308"/>
                    <a:pt x="47" y="308"/>
                  </a:cubicBezTo>
                  <a:cubicBezTo>
                    <a:pt x="386" y="196"/>
                    <a:pt x="386" y="196"/>
                    <a:pt x="386" y="196"/>
                  </a:cubicBezTo>
                  <a:cubicBezTo>
                    <a:pt x="369" y="143"/>
                    <a:pt x="369" y="143"/>
                    <a:pt x="369" y="143"/>
                  </a:cubicBezTo>
                  <a:cubicBezTo>
                    <a:pt x="337" y="50"/>
                    <a:pt x="237" y="0"/>
                    <a:pt x="144" y="30"/>
                  </a:cubicBezTo>
                  <a:moveTo>
                    <a:pt x="91" y="234"/>
                  </a:moveTo>
                  <a:cubicBezTo>
                    <a:pt x="72" y="175"/>
                    <a:pt x="104" y="111"/>
                    <a:pt x="164" y="92"/>
                  </a:cubicBezTo>
                  <a:cubicBezTo>
                    <a:pt x="223" y="72"/>
                    <a:pt x="287" y="104"/>
                    <a:pt x="307" y="163"/>
                  </a:cubicBezTo>
                  <a:cubicBezTo>
                    <a:pt x="91" y="234"/>
                    <a:pt x="91" y="234"/>
                    <a:pt x="91" y="234"/>
                  </a:cubicBezTo>
                </a:path>
              </a:pathLst>
            </a:custGeom>
            <a:solidFill>
              <a:srgbClr val="1F302B"/>
            </a:solidFill>
            <a:ln w="9525">
              <a:noFill/>
            </a:ln>
          </p:spPr>
          <p:txBody>
            <a:bodyPr/>
            <a:p>
              <a:endParaRPr lang="zh-CN" altLang="en-US"/>
            </a:p>
          </p:txBody>
        </p:sp>
        <p:sp>
          <p:nvSpPr>
            <p:cNvPr id="8301" name="Freeform 223"/>
            <p:cNvSpPr/>
            <p:nvPr/>
          </p:nvSpPr>
          <p:spPr>
            <a:xfrm>
              <a:off x="10875963" y="4567238"/>
              <a:ext cx="68263" cy="120650"/>
            </a:xfrm>
            <a:custGeom>
              <a:avLst/>
              <a:gdLst/>
              <a:ahLst/>
              <a:cxnLst>
                <a:cxn ang="0">
                  <a:pos x="68263" y="109339"/>
                </a:cxn>
                <a:cxn ang="0">
                  <a:pos x="37923" y="15081"/>
                </a:cxn>
                <a:cxn ang="0">
                  <a:pos x="15169" y="3770"/>
                </a:cxn>
                <a:cxn ang="0">
                  <a:pos x="3792" y="26392"/>
                </a:cxn>
                <a:cxn ang="0">
                  <a:pos x="34131" y="120650"/>
                </a:cxn>
                <a:cxn ang="0">
                  <a:pos x="68263" y="109339"/>
                </a:cxn>
              </a:cxnLst>
              <a:pathLst>
                <a:path w="18" h="32">
                  <a:moveTo>
                    <a:pt x="18" y="29"/>
                  </a:moveTo>
                  <a:cubicBezTo>
                    <a:pt x="10" y="4"/>
                    <a:pt x="10" y="4"/>
                    <a:pt x="10" y="4"/>
                  </a:cubicBezTo>
                  <a:cubicBezTo>
                    <a:pt x="9" y="1"/>
                    <a:pt x="7" y="0"/>
                    <a:pt x="4" y="1"/>
                  </a:cubicBezTo>
                  <a:cubicBezTo>
                    <a:pt x="2" y="2"/>
                    <a:pt x="0" y="4"/>
                    <a:pt x="1" y="7"/>
                  </a:cubicBezTo>
                  <a:cubicBezTo>
                    <a:pt x="9" y="32"/>
                    <a:pt x="9" y="32"/>
                    <a:pt x="9" y="32"/>
                  </a:cubicBezTo>
                  <a:lnTo>
                    <a:pt x="18" y="29"/>
                  </a:lnTo>
                  <a:close/>
                </a:path>
              </a:pathLst>
            </a:custGeom>
            <a:solidFill>
              <a:srgbClr val="BD7B00"/>
            </a:solidFill>
            <a:ln w="9525">
              <a:noFill/>
            </a:ln>
          </p:spPr>
          <p:txBody>
            <a:bodyPr/>
            <a:p>
              <a:endParaRPr lang="zh-CN" altLang="en-US"/>
            </a:p>
          </p:txBody>
        </p:sp>
        <p:sp>
          <p:nvSpPr>
            <p:cNvPr id="8302" name="Freeform 224"/>
            <p:cNvSpPr/>
            <p:nvPr/>
          </p:nvSpPr>
          <p:spPr>
            <a:xfrm>
              <a:off x="10768013" y="4605338"/>
              <a:ext cx="66675" cy="115888"/>
            </a:xfrm>
            <a:custGeom>
              <a:avLst/>
              <a:gdLst/>
              <a:ahLst/>
              <a:cxnLst>
                <a:cxn ang="0">
                  <a:pos x="66675" y="104673"/>
                </a:cxn>
                <a:cxn ang="0">
                  <a:pos x="37041" y="11214"/>
                </a:cxn>
                <a:cxn ang="0">
                  <a:pos x="14816" y="0"/>
                </a:cxn>
                <a:cxn ang="0">
                  <a:pos x="3704" y="22429"/>
                </a:cxn>
                <a:cxn ang="0">
                  <a:pos x="33337" y="115888"/>
                </a:cxn>
                <a:cxn ang="0">
                  <a:pos x="66675" y="104673"/>
                </a:cxn>
              </a:cxnLst>
              <a:pathLst>
                <a:path w="18" h="31">
                  <a:moveTo>
                    <a:pt x="18" y="28"/>
                  </a:moveTo>
                  <a:cubicBezTo>
                    <a:pt x="10" y="3"/>
                    <a:pt x="10" y="3"/>
                    <a:pt x="10" y="3"/>
                  </a:cubicBezTo>
                  <a:cubicBezTo>
                    <a:pt x="9" y="1"/>
                    <a:pt x="7" y="0"/>
                    <a:pt x="4" y="0"/>
                  </a:cubicBezTo>
                  <a:cubicBezTo>
                    <a:pt x="2" y="1"/>
                    <a:pt x="0" y="4"/>
                    <a:pt x="1" y="6"/>
                  </a:cubicBezTo>
                  <a:cubicBezTo>
                    <a:pt x="9" y="31"/>
                    <a:pt x="9" y="31"/>
                    <a:pt x="9" y="31"/>
                  </a:cubicBezTo>
                  <a:cubicBezTo>
                    <a:pt x="18" y="28"/>
                    <a:pt x="18" y="28"/>
                    <a:pt x="18" y="28"/>
                  </a:cubicBezTo>
                </a:path>
              </a:pathLst>
            </a:custGeom>
            <a:solidFill>
              <a:srgbClr val="BD7B00"/>
            </a:solidFill>
            <a:ln w="9525">
              <a:noFill/>
            </a:ln>
          </p:spPr>
          <p:txBody>
            <a:bodyPr/>
            <a:p>
              <a:endParaRPr lang="zh-CN" altLang="en-US"/>
            </a:p>
          </p:txBody>
        </p:sp>
        <p:sp>
          <p:nvSpPr>
            <p:cNvPr id="8303" name="Freeform 225"/>
            <p:cNvSpPr/>
            <p:nvPr/>
          </p:nvSpPr>
          <p:spPr>
            <a:xfrm>
              <a:off x="10658476" y="4638676"/>
              <a:ext cx="68263" cy="120650"/>
            </a:xfrm>
            <a:custGeom>
              <a:avLst/>
              <a:gdLst/>
              <a:ahLst/>
              <a:cxnLst>
                <a:cxn ang="0">
                  <a:pos x="68263" y="109339"/>
                </a:cxn>
                <a:cxn ang="0">
                  <a:pos x="37923" y="15081"/>
                </a:cxn>
                <a:cxn ang="0">
                  <a:pos x="15169" y="3770"/>
                </a:cxn>
                <a:cxn ang="0">
                  <a:pos x="3792" y="26392"/>
                </a:cxn>
                <a:cxn ang="0">
                  <a:pos x="34131" y="120650"/>
                </a:cxn>
                <a:cxn ang="0">
                  <a:pos x="68263" y="109339"/>
                </a:cxn>
              </a:cxnLst>
              <a:pathLst>
                <a:path w="18" h="32">
                  <a:moveTo>
                    <a:pt x="18" y="29"/>
                  </a:moveTo>
                  <a:cubicBezTo>
                    <a:pt x="10" y="4"/>
                    <a:pt x="10" y="4"/>
                    <a:pt x="10" y="4"/>
                  </a:cubicBezTo>
                  <a:cubicBezTo>
                    <a:pt x="9" y="2"/>
                    <a:pt x="6" y="0"/>
                    <a:pt x="4" y="1"/>
                  </a:cubicBezTo>
                  <a:cubicBezTo>
                    <a:pt x="2" y="2"/>
                    <a:pt x="0" y="4"/>
                    <a:pt x="1" y="7"/>
                  </a:cubicBezTo>
                  <a:cubicBezTo>
                    <a:pt x="9" y="32"/>
                    <a:pt x="9" y="32"/>
                    <a:pt x="9" y="32"/>
                  </a:cubicBezTo>
                  <a:cubicBezTo>
                    <a:pt x="18" y="29"/>
                    <a:pt x="18" y="29"/>
                    <a:pt x="18" y="29"/>
                  </a:cubicBezTo>
                </a:path>
              </a:pathLst>
            </a:custGeom>
            <a:solidFill>
              <a:srgbClr val="BD7B00"/>
            </a:solidFill>
            <a:ln w="9525">
              <a:noFill/>
            </a:ln>
          </p:spPr>
          <p:txBody>
            <a:bodyPr/>
            <a:p>
              <a:endParaRPr lang="zh-CN" altLang="en-US"/>
            </a:p>
          </p:txBody>
        </p:sp>
        <p:sp>
          <p:nvSpPr>
            <p:cNvPr id="8304" name="Freeform 226"/>
            <p:cNvSpPr/>
            <p:nvPr/>
          </p:nvSpPr>
          <p:spPr>
            <a:xfrm>
              <a:off x="11206163" y="4457701"/>
              <a:ext cx="68263" cy="120650"/>
            </a:xfrm>
            <a:custGeom>
              <a:avLst/>
              <a:gdLst/>
              <a:ahLst/>
              <a:cxnLst>
                <a:cxn ang="0">
                  <a:pos x="68263" y="109339"/>
                </a:cxn>
                <a:cxn ang="0">
                  <a:pos x="34131" y="15081"/>
                </a:cxn>
                <a:cxn ang="0">
                  <a:pos x="11377" y="3770"/>
                </a:cxn>
                <a:cxn ang="0">
                  <a:pos x="3792" y="26392"/>
                </a:cxn>
                <a:cxn ang="0">
                  <a:pos x="34131" y="120650"/>
                </a:cxn>
                <a:cxn ang="0">
                  <a:pos x="68263" y="109339"/>
                </a:cxn>
              </a:cxnLst>
              <a:pathLst>
                <a:path w="18" h="32">
                  <a:moveTo>
                    <a:pt x="18" y="29"/>
                  </a:moveTo>
                  <a:cubicBezTo>
                    <a:pt x="9" y="4"/>
                    <a:pt x="9" y="4"/>
                    <a:pt x="9" y="4"/>
                  </a:cubicBezTo>
                  <a:cubicBezTo>
                    <a:pt x="9" y="2"/>
                    <a:pt x="6" y="0"/>
                    <a:pt x="3" y="1"/>
                  </a:cubicBezTo>
                  <a:cubicBezTo>
                    <a:pt x="1" y="2"/>
                    <a:pt x="0" y="5"/>
                    <a:pt x="1" y="7"/>
                  </a:cubicBezTo>
                  <a:cubicBezTo>
                    <a:pt x="9" y="32"/>
                    <a:pt x="9" y="32"/>
                    <a:pt x="9" y="32"/>
                  </a:cubicBezTo>
                  <a:lnTo>
                    <a:pt x="18" y="29"/>
                  </a:lnTo>
                  <a:close/>
                </a:path>
              </a:pathLst>
            </a:custGeom>
            <a:solidFill>
              <a:srgbClr val="BD7B00"/>
            </a:solidFill>
            <a:ln w="9525">
              <a:noFill/>
            </a:ln>
          </p:spPr>
          <p:txBody>
            <a:bodyPr/>
            <a:p>
              <a:endParaRPr lang="zh-CN" altLang="en-US"/>
            </a:p>
          </p:txBody>
        </p:sp>
        <p:sp>
          <p:nvSpPr>
            <p:cNvPr id="8305" name="Freeform 227"/>
            <p:cNvSpPr/>
            <p:nvPr/>
          </p:nvSpPr>
          <p:spPr>
            <a:xfrm>
              <a:off x="11098213" y="4495801"/>
              <a:ext cx="63500" cy="115888"/>
            </a:xfrm>
            <a:custGeom>
              <a:avLst/>
              <a:gdLst/>
              <a:ahLst/>
              <a:cxnLst>
                <a:cxn ang="0">
                  <a:pos x="63500" y="104673"/>
                </a:cxn>
                <a:cxn ang="0">
                  <a:pos x="33617" y="14953"/>
                </a:cxn>
                <a:cxn ang="0">
                  <a:pos x="11205" y="3738"/>
                </a:cxn>
                <a:cxn ang="0">
                  <a:pos x="0" y="26168"/>
                </a:cxn>
                <a:cxn ang="0">
                  <a:pos x="33617" y="115888"/>
                </a:cxn>
                <a:cxn ang="0">
                  <a:pos x="63500" y="104673"/>
                </a:cxn>
              </a:cxnLst>
              <a:pathLst>
                <a:path w="17" h="31">
                  <a:moveTo>
                    <a:pt x="17" y="28"/>
                  </a:moveTo>
                  <a:cubicBezTo>
                    <a:pt x="9" y="4"/>
                    <a:pt x="9" y="4"/>
                    <a:pt x="9" y="4"/>
                  </a:cubicBezTo>
                  <a:cubicBezTo>
                    <a:pt x="8" y="1"/>
                    <a:pt x="6" y="0"/>
                    <a:pt x="3" y="1"/>
                  </a:cubicBezTo>
                  <a:cubicBezTo>
                    <a:pt x="1" y="1"/>
                    <a:pt x="0" y="4"/>
                    <a:pt x="0" y="7"/>
                  </a:cubicBezTo>
                  <a:cubicBezTo>
                    <a:pt x="9" y="31"/>
                    <a:pt x="9" y="31"/>
                    <a:pt x="9" y="31"/>
                  </a:cubicBezTo>
                  <a:lnTo>
                    <a:pt x="17" y="28"/>
                  </a:lnTo>
                  <a:close/>
                </a:path>
              </a:pathLst>
            </a:custGeom>
            <a:solidFill>
              <a:srgbClr val="BD7B00"/>
            </a:solidFill>
            <a:ln w="9525">
              <a:noFill/>
            </a:ln>
          </p:spPr>
          <p:txBody>
            <a:bodyPr/>
            <a:p>
              <a:endParaRPr lang="zh-CN" altLang="en-US"/>
            </a:p>
          </p:txBody>
        </p:sp>
        <p:sp>
          <p:nvSpPr>
            <p:cNvPr id="8306" name="Freeform 228"/>
            <p:cNvSpPr/>
            <p:nvPr/>
          </p:nvSpPr>
          <p:spPr>
            <a:xfrm>
              <a:off x="10988676" y="4529138"/>
              <a:ext cx="63500" cy="120650"/>
            </a:xfrm>
            <a:custGeom>
              <a:avLst/>
              <a:gdLst/>
              <a:ahLst/>
              <a:cxnLst>
                <a:cxn ang="0">
                  <a:pos x="63500" y="109339"/>
                </a:cxn>
                <a:cxn ang="0">
                  <a:pos x="33617" y="15081"/>
                </a:cxn>
                <a:cxn ang="0">
                  <a:pos x="11205" y="3770"/>
                </a:cxn>
                <a:cxn ang="0">
                  <a:pos x="0" y="26392"/>
                </a:cxn>
                <a:cxn ang="0">
                  <a:pos x="33617" y="120650"/>
                </a:cxn>
                <a:cxn ang="0">
                  <a:pos x="63500" y="109339"/>
                </a:cxn>
              </a:cxnLst>
              <a:pathLst>
                <a:path w="17" h="32">
                  <a:moveTo>
                    <a:pt x="17" y="29"/>
                  </a:moveTo>
                  <a:cubicBezTo>
                    <a:pt x="9" y="4"/>
                    <a:pt x="9" y="4"/>
                    <a:pt x="9" y="4"/>
                  </a:cubicBezTo>
                  <a:cubicBezTo>
                    <a:pt x="8" y="2"/>
                    <a:pt x="6" y="0"/>
                    <a:pt x="3" y="1"/>
                  </a:cubicBezTo>
                  <a:cubicBezTo>
                    <a:pt x="1" y="2"/>
                    <a:pt x="0" y="5"/>
                    <a:pt x="0" y="7"/>
                  </a:cubicBezTo>
                  <a:cubicBezTo>
                    <a:pt x="9" y="32"/>
                    <a:pt x="9" y="32"/>
                    <a:pt x="9" y="32"/>
                  </a:cubicBezTo>
                  <a:lnTo>
                    <a:pt x="17" y="29"/>
                  </a:lnTo>
                  <a:close/>
                </a:path>
              </a:pathLst>
            </a:custGeom>
            <a:solidFill>
              <a:srgbClr val="BD7B00"/>
            </a:solidFill>
            <a:ln w="9525">
              <a:noFill/>
            </a:ln>
          </p:spPr>
          <p:txBody>
            <a:bodyPr/>
            <a:p>
              <a:endParaRPr lang="zh-CN" altLang="en-US"/>
            </a:p>
          </p:txBody>
        </p:sp>
        <p:sp>
          <p:nvSpPr>
            <p:cNvPr id="8307" name="Freeform 229"/>
            <p:cNvSpPr/>
            <p:nvPr/>
          </p:nvSpPr>
          <p:spPr>
            <a:xfrm>
              <a:off x="10548938" y="4676776"/>
              <a:ext cx="68263" cy="115888"/>
            </a:xfrm>
            <a:custGeom>
              <a:avLst/>
              <a:gdLst/>
              <a:ahLst/>
              <a:cxnLst>
                <a:cxn ang="0">
                  <a:pos x="68263" y="104673"/>
                </a:cxn>
                <a:cxn ang="0">
                  <a:pos x="37923" y="14953"/>
                </a:cxn>
                <a:cxn ang="0">
                  <a:pos x="15169" y="3738"/>
                </a:cxn>
                <a:cxn ang="0">
                  <a:pos x="3792" y="22429"/>
                </a:cxn>
                <a:cxn ang="0">
                  <a:pos x="34131" y="115888"/>
                </a:cxn>
                <a:cxn ang="0">
                  <a:pos x="68263" y="104673"/>
                </a:cxn>
              </a:cxnLst>
              <a:pathLst>
                <a:path w="18" h="31">
                  <a:moveTo>
                    <a:pt x="18" y="28"/>
                  </a:moveTo>
                  <a:cubicBezTo>
                    <a:pt x="10" y="4"/>
                    <a:pt x="10" y="4"/>
                    <a:pt x="10" y="4"/>
                  </a:cubicBezTo>
                  <a:cubicBezTo>
                    <a:pt x="9" y="1"/>
                    <a:pt x="6" y="0"/>
                    <a:pt x="4" y="1"/>
                  </a:cubicBezTo>
                  <a:cubicBezTo>
                    <a:pt x="1" y="1"/>
                    <a:pt x="0" y="4"/>
                    <a:pt x="1" y="6"/>
                  </a:cubicBezTo>
                  <a:cubicBezTo>
                    <a:pt x="9" y="31"/>
                    <a:pt x="9" y="31"/>
                    <a:pt x="9" y="31"/>
                  </a:cubicBezTo>
                  <a:cubicBezTo>
                    <a:pt x="18" y="28"/>
                    <a:pt x="18" y="28"/>
                    <a:pt x="18" y="28"/>
                  </a:cubicBezTo>
                </a:path>
              </a:pathLst>
            </a:custGeom>
            <a:solidFill>
              <a:srgbClr val="BD7B00"/>
            </a:solidFill>
            <a:ln w="9525">
              <a:noFill/>
            </a:ln>
          </p:spPr>
          <p:txBody>
            <a:bodyPr/>
            <a:p>
              <a:endParaRPr lang="zh-CN" altLang="en-US"/>
            </a:p>
          </p:txBody>
        </p:sp>
        <p:sp>
          <p:nvSpPr>
            <p:cNvPr id="8308" name="Freeform 230"/>
            <p:cNvSpPr/>
            <p:nvPr/>
          </p:nvSpPr>
          <p:spPr>
            <a:xfrm>
              <a:off x="10440988" y="4710113"/>
              <a:ext cx="66675" cy="120650"/>
            </a:xfrm>
            <a:custGeom>
              <a:avLst/>
              <a:gdLst/>
              <a:ahLst/>
              <a:cxnLst>
                <a:cxn ang="0">
                  <a:pos x="66675" y="109339"/>
                </a:cxn>
                <a:cxn ang="0">
                  <a:pos x="37041" y="15081"/>
                </a:cxn>
                <a:cxn ang="0">
                  <a:pos x="14816" y="3770"/>
                </a:cxn>
                <a:cxn ang="0">
                  <a:pos x="3704" y="26392"/>
                </a:cxn>
                <a:cxn ang="0">
                  <a:pos x="33337" y="120650"/>
                </a:cxn>
                <a:cxn ang="0">
                  <a:pos x="66675" y="109339"/>
                </a:cxn>
              </a:cxnLst>
              <a:pathLst>
                <a:path w="18" h="32">
                  <a:moveTo>
                    <a:pt x="18" y="29"/>
                  </a:moveTo>
                  <a:cubicBezTo>
                    <a:pt x="10" y="4"/>
                    <a:pt x="10" y="4"/>
                    <a:pt x="10" y="4"/>
                  </a:cubicBezTo>
                  <a:cubicBezTo>
                    <a:pt x="9" y="2"/>
                    <a:pt x="6" y="0"/>
                    <a:pt x="4" y="1"/>
                  </a:cubicBezTo>
                  <a:cubicBezTo>
                    <a:pt x="1" y="2"/>
                    <a:pt x="0" y="5"/>
                    <a:pt x="1" y="7"/>
                  </a:cubicBezTo>
                  <a:cubicBezTo>
                    <a:pt x="9" y="32"/>
                    <a:pt x="9" y="32"/>
                    <a:pt x="9" y="32"/>
                  </a:cubicBezTo>
                  <a:cubicBezTo>
                    <a:pt x="18" y="29"/>
                    <a:pt x="18" y="29"/>
                    <a:pt x="18" y="29"/>
                  </a:cubicBezTo>
                </a:path>
              </a:pathLst>
            </a:custGeom>
            <a:solidFill>
              <a:srgbClr val="BD7B00"/>
            </a:solidFill>
            <a:ln w="9525">
              <a:noFill/>
            </a:ln>
          </p:spPr>
          <p:txBody>
            <a:bodyPr/>
            <a:p>
              <a:endParaRPr lang="zh-CN" altLang="en-US"/>
            </a:p>
          </p:txBody>
        </p:sp>
        <p:sp>
          <p:nvSpPr>
            <p:cNvPr id="8309" name="Freeform 231"/>
            <p:cNvSpPr/>
            <p:nvPr/>
          </p:nvSpPr>
          <p:spPr>
            <a:xfrm>
              <a:off x="10331451" y="4748213"/>
              <a:ext cx="68263" cy="115888"/>
            </a:xfrm>
            <a:custGeom>
              <a:avLst/>
              <a:gdLst/>
              <a:ahLst/>
              <a:cxnLst>
                <a:cxn ang="0">
                  <a:pos x="68263" y="108411"/>
                </a:cxn>
                <a:cxn ang="0">
                  <a:pos x="37923" y="14953"/>
                </a:cxn>
                <a:cxn ang="0">
                  <a:pos x="15169" y="3738"/>
                </a:cxn>
                <a:cxn ang="0">
                  <a:pos x="3792" y="26168"/>
                </a:cxn>
                <a:cxn ang="0">
                  <a:pos x="34131" y="115888"/>
                </a:cxn>
                <a:cxn ang="0">
                  <a:pos x="68263" y="108411"/>
                </a:cxn>
              </a:cxnLst>
              <a:pathLst>
                <a:path w="18" h="31">
                  <a:moveTo>
                    <a:pt x="18" y="29"/>
                  </a:moveTo>
                  <a:cubicBezTo>
                    <a:pt x="10" y="4"/>
                    <a:pt x="10" y="4"/>
                    <a:pt x="10" y="4"/>
                  </a:cubicBezTo>
                  <a:cubicBezTo>
                    <a:pt x="9" y="1"/>
                    <a:pt x="6" y="0"/>
                    <a:pt x="4" y="1"/>
                  </a:cubicBezTo>
                  <a:cubicBezTo>
                    <a:pt x="1" y="2"/>
                    <a:pt x="0" y="4"/>
                    <a:pt x="1" y="7"/>
                  </a:cubicBezTo>
                  <a:cubicBezTo>
                    <a:pt x="9" y="31"/>
                    <a:pt x="9" y="31"/>
                    <a:pt x="9" y="31"/>
                  </a:cubicBezTo>
                  <a:lnTo>
                    <a:pt x="18" y="29"/>
                  </a:lnTo>
                  <a:close/>
                </a:path>
              </a:pathLst>
            </a:custGeom>
            <a:solidFill>
              <a:srgbClr val="BD7B00"/>
            </a:solidFill>
            <a:ln w="9525">
              <a:noFill/>
            </a:ln>
          </p:spPr>
          <p:txBody>
            <a:bodyPr/>
            <a:p>
              <a:endParaRPr lang="zh-CN" altLang="en-US"/>
            </a:p>
          </p:txBody>
        </p:sp>
        <p:sp>
          <p:nvSpPr>
            <p:cNvPr id="8310" name="Freeform 232"/>
            <p:cNvSpPr/>
            <p:nvPr/>
          </p:nvSpPr>
          <p:spPr>
            <a:xfrm>
              <a:off x="10223501" y="4784726"/>
              <a:ext cx="66675" cy="117475"/>
            </a:xfrm>
            <a:custGeom>
              <a:avLst/>
              <a:gdLst/>
              <a:ahLst/>
              <a:cxnLst>
                <a:cxn ang="0">
                  <a:pos x="66675" y="106106"/>
                </a:cxn>
                <a:cxn ang="0">
                  <a:pos x="37041" y="11368"/>
                </a:cxn>
                <a:cxn ang="0">
                  <a:pos x="14816" y="0"/>
                </a:cxn>
                <a:cxn ang="0">
                  <a:pos x="3704" y="22737"/>
                </a:cxn>
                <a:cxn ang="0">
                  <a:pos x="33337" y="117475"/>
                </a:cxn>
                <a:cxn ang="0">
                  <a:pos x="66675" y="106106"/>
                </a:cxn>
              </a:cxnLst>
              <a:pathLst>
                <a:path w="18" h="31">
                  <a:moveTo>
                    <a:pt x="18" y="28"/>
                  </a:moveTo>
                  <a:cubicBezTo>
                    <a:pt x="10" y="3"/>
                    <a:pt x="10" y="3"/>
                    <a:pt x="10" y="3"/>
                  </a:cubicBezTo>
                  <a:cubicBezTo>
                    <a:pt x="9" y="1"/>
                    <a:pt x="6" y="0"/>
                    <a:pt x="4" y="0"/>
                  </a:cubicBezTo>
                  <a:cubicBezTo>
                    <a:pt x="1" y="1"/>
                    <a:pt x="0" y="4"/>
                    <a:pt x="1" y="6"/>
                  </a:cubicBezTo>
                  <a:cubicBezTo>
                    <a:pt x="9" y="31"/>
                    <a:pt x="9" y="31"/>
                    <a:pt x="9" y="31"/>
                  </a:cubicBezTo>
                  <a:lnTo>
                    <a:pt x="18" y="28"/>
                  </a:lnTo>
                  <a:close/>
                </a:path>
              </a:pathLst>
            </a:custGeom>
            <a:solidFill>
              <a:srgbClr val="BD7B00"/>
            </a:solidFill>
            <a:ln w="9525">
              <a:noFill/>
            </a:ln>
          </p:spPr>
          <p:txBody>
            <a:bodyPr/>
            <a:p>
              <a:endParaRPr lang="zh-CN" altLang="en-US"/>
            </a:p>
          </p:txBody>
        </p:sp>
        <p:sp>
          <p:nvSpPr>
            <p:cNvPr id="8311" name="Freeform 233"/>
            <p:cNvSpPr/>
            <p:nvPr/>
          </p:nvSpPr>
          <p:spPr>
            <a:xfrm>
              <a:off x="10113963" y="4819651"/>
              <a:ext cx="68263" cy="120650"/>
            </a:xfrm>
            <a:custGeom>
              <a:avLst/>
              <a:gdLst/>
              <a:ahLst/>
              <a:cxnLst>
                <a:cxn ang="0">
                  <a:pos x="68263" y="109339"/>
                </a:cxn>
                <a:cxn ang="0">
                  <a:pos x="34131" y="15081"/>
                </a:cxn>
                <a:cxn ang="0">
                  <a:pos x="15169" y="3770"/>
                </a:cxn>
                <a:cxn ang="0">
                  <a:pos x="3792" y="26392"/>
                </a:cxn>
                <a:cxn ang="0">
                  <a:pos x="34131" y="120650"/>
                </a:cxn>
                <a:cxn ang="0">
                  <a:pos x="68263" y="109339"/>
                </a:cxn>
              </a:cxnLst>
              <a:pathLst>
                <a:path w="18" h="32">
                  <a:moveTo>
                    <a:pt x="18" y="29"/>
                  </a:moveTo>
                  <a:cubicBezTo>
                    <a:pt x="9" y="4"/>
                    <a:pt x="9" y="4"/>
                    <a:pt x="9" y="4"/>
                  </a:cubicBezTo>
                  <a:cubicBezTo>
                    <a:pt x="9" y="1"/>
                    <a:pt x="6" y="0"/>
                    <a:pt x="4" y="1"/>
                  </a:cubicBezTo>
                  <a:cubicBezTo>
                    <a:pt x="1" y="2"/>
                    <a:pt x="0" y="4"/>
                    <a:pt x="1" y="7"/>
                  </a:cubicBezTo>
                  <a:cubicBezTo>
                    <a:pt x="9" y="32"/>
                    <a:pt x="9" y="32"/>
                    <a:pt x="9" y="32"/>
                  </a:cubicBezTo>
                  <a:lnTo>
                    <a:pt x="18" y="29"/>
                  </a:lnTo>
                  <a:close/>
                </a:path>
              </a:pathLst>
            </a:custGeom>
            <a:solidFill>
              <a:srgbClr val="BD7B00"/>
            </a:solidFill>
            <a:ln w="9525">
              <a:noFill/>
            </a:ln>
          </p:spPr>
          <p:txBody>
            <a:bodyPr/>
            <a:p>
              <a:endParaRPr lang="zh-CN" altLang="en-US"/>
            </a:p>
          </p:txBody>
        </p:sp>
        <p:sp>
          <p:nvSpPr>
            <p:cNvPr id="8312" name="Freeform 234"/>
            <p:cNvSpPr/>
            <p:nvPr/>
          </p:nvSpPr>
          <p:spPr>
            <a:xfrm>
              <a:off x="9959976" y="3148013"/>
              <a:ext cx="1028700" cy="1603375"/>
            </a:xfrm>
            <a:custGeom>
              <a:avLst/>
              <a:gdLst/>
              <a:ahLst/>
              <a:cxnLst>
                <a:cxn ang="0">
                  <a:pos x="860425" y="1603375"/>
                </a:cxn>
                <a:cxn ang="0">
                  <a:pos x="169862" y="1603375"/>
                </a:cxn>
                <a:cxn ang="0">
                  <a:pos x="0" y="0"/>
                </a:cxn>
                <a:cxn ang="0">
                  <a:pos x="1028700" y="0"/>
                </a:cxn>
                <a:cxn ang="0">
                  <a:pos x="860425" y="1603375"/>
                </a:cxn>
              </a:cxnLst>
              <a:pathLst>
                <a:path w="648" h="1010">
                  <a:moveTo>
                    <a:pt x="542" y="1010"/>
                  </a:moveTo>
                  <a:lnTo>
                    <a:pt x="107" y="1010"/>
                  </a:lnTo>
                  <a:lnTo>
                    <a:pt x="0" y="0"/>
                  </a:lnTo>
                  <a:lnTo>
                    <a:pt x="648" y="0"/>
                  </a:lnTo>
                  <a:lnTo>
                    <a:pt x="542" y="1010"/>
                  </a:lnTo>
                  <a:close/>
                </a:path>
              </a:pathLst>
            </a:custGeom>
            <a:solidFill>
              <a:srgbClr val="FAFFFF"/>
            </a:solidFill>
            <a:ln w="9525">
              <a:noFill/>
            </a:ln>
          </p:spPr>
          <p:txBody>
            <a:bodyPr/>
            <a:p>
              <a:endParaRPr lang="zh-CN" altLang="en-US"/>
            </a:p>
          </p:txBody>
        </p:sp>
        <p:sp>
          <p:nvSpPr>
            <p:cNvPr id="8313" name="Freeform 235"/>
            <p:cNvSpPr/>
            <p:nvPr/>
          </p:nvSpPr>
          <p:spPr>
            <a:xfrm>
              <a:off x="9959976" y="3148013"/>
              <a:ext cx="1028700" cy="1603375"/>
            </a:xfrm>
            <a:custGeom>
              <a:avLst/>
              <a:gdLst/>
              <a:ahLst/>
              <a:cxnLst>
                <a:cxn ang="0">
                  <a:pos x="860425" y="1603375"/>
                </a:cxn>
                <a:cxn ang="0">
                  <a:pos x="169862" y="1603375"/>
                </a:cxn>
                <a:cxn ang="0">
                  <a:pos x="0" y="0"/>
                </a:cxn>
                <a:cxn ang="0">
                  <a:pos x="1028700" y="0"/>
                </a:cxn>
                <a:cxn ang="0">
                  <a:pos x="860425" y="1603375"/>
                </a:cxn>
              </a:cxnLst>
              <a:pathLst>
                <a:path w="648" h="1010">
                  <a:moveTo>
                    <a:pt x="542" y="1010"/>
                  </a:moveTo>
                  <a:lnTo>
                    <a:pt x="107" y="1010"/>
                  </a:lnTo>
                  <a:lnTo>
                    <a:pt x="0" y="0"/>
                  </a:lnTo>
                  <a:lnTo>
                    <a:pt x="648" y="0"/>
                  </a:lnTo>
                  <a:lnTo>
                    <a:pt x="542" y="1010"/>
                  </a:lnTo>
                </a:path>
              </a:pathLst>
            </a:custGeom>
            <a:noFill/>
            <a:ln w="9525">
              <a:noFill/>
            </a:ln>
          </p:spPr>
          <p:txBody>
            <a:bodyPr/>
            <a:p>
              <a:endParaRPr lang="zh-CN" altLang="en-US"/>
            </a:p>
          </p:txBody>
        </p:sp>
        <p:sp>
          <p:nvSpPr>
            <p:cNvPr id="8314" name="Freeform 236"/>
            <p:cNvSpPr/>
            <p:nvPr/>
          </p:nvSpPr>
          <p:spPr>
            <a:xfrm>
              <a:off x="10118726" y="4641851"/>
              <a:ext cx="712788" cy="109538"/>
            </a:xfrm>
            <a:custGeom>
              <a:avLst/>
              <a:gdLst/>
              <a:ahLst/>
              <a:cxnLst>
                <a:cxn ang="0">
                  <a:pos x="0" y="0"/>
                </a:cxn>
                <a:cxn ang="0">
                  <a:pos x="11112" y="109538"/>
                </a:cxn>
                <a:cxn ang="0">
                  <a:pos x="701675" y="109538"/>
                </a:cxn>
                <a:cxn ang="0">
                  <a:pos x="712788" y="0"/>
                </a:cxn>
                <a:cxn ang="0">
                  <a:pos x="0" y="0"/>
                </a:cxn>
              </a:cxnLst>
              <a:pathLst>
                <a:path w="449" h="69">
                  <a:moveTo>
                    <a:pt x="0" y="0"/>
                  </a:moveTo>
                  <a:lnTo>
                    <a:pt x="7" y="69"/>
                  </a:lnTo>
                  <a:lnTo>
                    <a:pt x="442" y="69"/>
                  </a:lnTo>
                  <a:lnTo>
                    <a:pt x="449" y="0"/>
                  </a:lnTo>
                  <a:lnTo>
                    <a:pt x="0" y="0"/>
                  </a:lnTo>
                  <a:close/>
                </a:path>
              </a:pathLst>
            </a:custGeom>
            <a:solidFill>
              <a:srgbClr val="00A8C9"/>
            </a:solidFill>
            <a:ln w="9525">
              <a:noFill/>
            </a:ln>
          </p:spPr>
          <p:txBody>
            <a:bodyPr/>
            <a:p>
              <a:endParaRPr lang="zh-CN" altLang="en-US"/>
            </a:p>
          </p:txBody>
        </p:sp>
        <p:sp>
          <p:nvSpPr>
            <p:cNvPr id="8315" name="Freeform 237"/>
            <p:cNvSpPr/>
            <p:nvPr/>
          </p:nvSpPr>
          <p:spPr>
            <a:xfrm>
              <a:off x="10118726" y="4641851"/>
              <a:ext cx="712788" cy="109538"/>
            </a:xfrm>
            <a:custGeom>
              <a:avLst/>
              <a:gdLst/>
              <a:ahLst/>
              <a:cxnLst>
                <a:cxn ang="0">
                  <a:pos x="0" y="0"/>
                </a:cxn>
                <a:cxn ang="0">
                  <a:pos x="11112" y="109538"/>
                </a:cxn>
                <a:cxn ang="0">
                  <a:pos x="701675" y="109538"/>
                </a:cxn>
                <a:cxn ang="0">
                  <a:pos x="712788" y="0"/>
                </a:cxn>
                <a:cxn ang="0">
                  <a:pos x="0" y="0"/>
                </a:cxn>
              </a:cxnLst>
              <a:pathLst>
                <a:path w="449" h="69">
                  <a:moveTo>
                    <a:pt x="0" y="0"/>
                  </a:moveTo>
                  <a:lnTo>
                    <a:pt x="7" y="69"/>
                  </a:lnTo>
                  <a:lnTo>
                    <a:pt x="442" y="69"/>
                  </a:lnTo>
                  <a:lnTo>
                    <a:pt x="449" y="0"/>
                  </a:lnTo>
                  <a:lnTo>
                    <a:pt x="0" y="0"/>
                  </a:lnTo>
                </a:path>
              </a:pathLst>
            </a:custGeom>
            <a:noFill/>
            <a:ln w="9525">
              <a:noFill/>
            </a:ln>
          </p:spPr>
          <p:txBody>
            <a:bodyPr/>
            <a:p>
              <a:endParaRPr lang="zh-CN" altLang="en-US"/>
            </a:p>
          </p:txBody>
        </p:sp>
        <p:sp>
          <p:nvSpPr>
            <p:cNvPr id="8316" name="Freeform 238"/>
            <p:cNvSpPr/>
            <p:nvPr/>
          </p:nvSpPr>
          <p:spPr>
            <a:xfrm>
              <a:off x="9998076" y="3509963"/>
              <a:ext cx="952500" cy="881063"/>
            </a:xfrm>
            <a:custGeom>
              <a:avLst/>
              <a:gdLst/>
              <a:ahLst/>
              <a:cxnLst>
                <a:cxn ang="0">
                  <a:pos x="858837" y="881063"/>
                </a:cxn>
                <a:cxn ang="0">
                  <a:pos x="952500" y="0"/>
                </a:cxn>
                <a:cxn ang="0">
                  <a:pos x="0" y="0"/>
                </a:cxn>
                <a:cxn ang="0">
                  <a:pos x="93662" y="881063"/>
                </a:cxn>
                <a:cxn ang="0">
                  <a:pos x="858837" y="881063"/>
                </a:cxn>
              </a:cxnLst>
              <a:pathLst>
                <a:path w="600" h="555">
                  <a:moveTo>
                    <a:pt x="541" y="555"/>
                  </a:moveTo>
                  <a:lnTo>
                    <a:pt x="600" y="0"/>
                  </a:lnTo>
                  <a:lnTo>
                    <a:pt x="0" y="0"/>
                  </a:lnTo>
                  <a:lnTo>
                    <a:pt x="59" y="555"/>
                  </a:lnTo>
                  <a:lnTo>
                    <a:pt x="541" y="555"/>
                  </a:lnTo>
                  <a:close/>
                </a:path>
              </a:pathLst>
            </a:custGeom>
            <a:solidFill>
              <a:srgbClr val="40DDFF"/>
            </a:solidFill>
            <a:ln w="9525">
              <a:noFill/>
            </a:ln>
          </p:spPr>
          <p:txBody>
            <a:bodyPr/>
            <a:p>
              <a:endParaRPr lang="zh-CN" altLang="en-US"/>
            </a:p>
          </p:txBody>
        </p:sp>
        <p:sp>
          <p:nvSpPr>
            <p:cNvPr id="8317" name="Freeform 239"/>
            <p:cNvSpPr/>
            <p:nvPr/>
          </p:nvSpPr>
          <p:spPr>
            <a:xfrm>
              <a:off x="9998076" y="3509963"/>
              <a:ext cx="952500" cy="881063"/>
            </a:xfrm>
            <a:custGeom>
              <a:avLst/>
              <a:gdLst/>
              <a:ahLst/>
              <a:cxnLst>
                <a:cxn ang="0">
                  <a:pos x="858837" y="881063"/>
                </a:cxn>
                <a:cxn ang="0">
                  <a:pos x="952500" y="0"/>
                </a:cxn>
                <a:cxn ang="0">
                  <a:pos x="0" y="0"/>
                </a:cxn>
                <a:cxn ang="0">
                  <a:pos x="93662" y="881063"/>
                </a:cxn>
                <a:cxn ang="0">
                  <a:pos x="858837" y="881063"/>
                </a:cxn>
              </a:cxnLst>
              <a:pathLst>
                <a:path w="600" h="555">
                  <a:moveTo>
                    <a:pt x="541" y="555"/>
                  </a:moveTo>
                  <a:lnTo>
                    <a:pt x="600" y="0"/>
                  </a:lnTo>
                  <a:lnTo>
                    <a:pt x="0" y="0"/>
                  </a:lnTo>
                  <a:lnTo>
                    <a:pt x="59" y="555"/>
                  </a:lnTo>
                  <a:lnTo>
                    <a:pt x="541" y="555"/>
                  </a:lnTo>
                </a:path>
              </a:pathLst>
            </a:custGeom>
            <a:noFill/>
            <a:ln w="9525">
              <a:noFill/>
            </a:ln>
          </p:spPr>
          <p:txBody>
            <a:bodyPr/>
            <a:p>
              <a:endParaRPr lang="zh-CN" altLang="en-US"/>
            </a:p>
          </p:txBody>
        </p:sp>
        <p:sp>
          <p:nvSpPr>
            <p:cNvPr id="8318" name="Freeform 240"/>
            <p:cNvSpPr/>
            <p:nvPr/>
          </p:nvSpPr>
          <p:spPr>
            <a:xfrm>
              <a:off x="10950576" y="3148013"/>
              <a:ext cx="38100" cy="361950"/>
            </a:xfrm>
            <a:custGeom>
              <a:avLst/>
              <a:gdLst/>
              <a:ahLst/>
              <a:cxnLst>
                <a:cxn ang="0">
                  <a:pos x="38100" y="0"/>
                </a:cxn>
                <a:cxn ang="0">
                  <a:pos x="0" y="361950"/>
                </a:cxn>
                <a:cxn ang="0">
                  <a:pos x="0" y="361950"/>
                </a:cxn>
                <a:cxn ang="0">
                  <a:pos x="38100" y="0"/>
                </a:cxn>
              </a:cxnLst>
              <a:pathLst>
                <a:path w="24" h="228">
                  <a:moveTo>
                    <a:pt x="24" y="0"/>
                  </a:moveTo>
                  <a:lnTo>
                    <a:pt x="0" y="228"/>
                  </a:lnTo>
                  <a:lnTo>
                    <a:pt x="0" y="228"/>
                  </a:lnTo>
                  <a:lnTo>
                    <a:pt x="24" y="0"/>
                  </a:lnTo>
                  <a:close/>
                </a:path>
              </a:pathLst>
            </a:custGeom>
            <a:solidFill>
              <a:srgbClr val="D9920E"/>
            </a:solidFill>
            <a:ln w="9525">
              <a:noFill/>
            </a:ln>
          </p:spPr>
          <p:txBody>
            <a:bodyPr/>
            <a:p>
              <a:endParaRPr lang="zh-CN" altLang="en-US"/>
            </a:p>
          </p:txBody>
        </p:sp>
        <p:sp>
          <p:nvSpPr>
            <p:cNvPr id="8319" name="Freeform 241"/>
            <p:cNvSpPr/>
            <p:nvPr/>
          </p:nvSpPr>
          <p:spPr>
            <a:xfrm>
              <a:off x="10950576" y="3148013"/>
              <a:ext cx="38100" cy="361950"/>
            </a:xfrm>
            <a:custGeom>
              <a:avLst/>
              <a:gdLst/>
              <a:ahLst/>
              <a:cxnLst>
                <a:cxn ang="0">
                  <a:pos x="38100" y="0"/>
                </a:cxn>
                <a:cxn ang="0">
                  <a:pos x="0" y="361950"/>
                </a:cxn>
                <a:cxn ang="0">
                  <a:pos x="0" y="361950"/>
                </a:cxn>
                <a:cxn ang="0">
                  <a:pos x="38100" y="0"/>
                </a:cxn>
              </a:cxnLst>
              <a:pathLst>
                <a:path w="24" h="228">
                  <a:moveTo>
                    <a:pt x="24" y="0"/>
                  </a:moveTo>
                  <a:lnTo>
                    <a:pt x="0" y="228"/>
                  </a:lnTo>
                  <a:lnTo>
                    <a:pt x="0" y="228"/>
                  </a:lnTo>
                  <a:lnTo>
                    <a:pt x="24" y="0"/>
                  </a:lnTo>
                </a:path>
              </a:pathLst>
            </a:custGeom>
            <a:noFill/>
            <a:ln w="9525">
              <a:noFill/>
            </a:ln>
          </p:spPr>
          <p:txBody>
            <a:bodyPr/>
            <a:p>
              <a:endParaRPr lang="zh-CN" altLang="en-US"/>
            </a:p>
          </p:txBody>
        </p:sp>
        <p:sp>
          <p:nvSpPr>
            <p:cNvPr id="8320" name="Freeform 242"/>
            <p:cNvSpPr/>
            <p:nvPr/>
          </p:nvSpPr>
          <p:spPr>
            <a:xfrm>
              <a:off x="10474326" y="3148013"/>
              <a:ext cx="514350" cy="361950"/>
            </a:xfrm>
            <a:custGeom>
              <a:avLst/>
              <a:gdLst/>
              <a:ahLst/>
              <a:cxnLst>
                <a:cxn ang="0">
                  <a:pos x="514350" y="0"/>
                </a:cxn>
                <a:cxn ang="0">
                  <a:pos x="365125" y="0"/>
                </a:cxn>
                <a:cxn ang="0">
                  <a:pos x="0" y="0"/>
                </a:cxn>
                <a:cxn ang="0">
                  <a:pos x="0" y="361950"/>
                </a:cxn>
                <a:cxn ang="0">
                  <a:pos x="476250" y="361950"/>
                </a:cxn>
                <a:cxn ang="0">
                  <a:pos x="514350" y="0"/>
                </a:cxn>
              </a:cxnLst>
              <a:pathLst>
                <a:path w="324" h="228">
                  <a:moveTo>
                    <a:pt x="324" y="0"/>
                  </a:moveTo>
                  <a:lnTo>
                    <a:pt x="230" y="0"/>
                  </a:lnTo>
                  <a:lnTo>
                    <a:pt x="0" y="0"/>
                  </a:lnTo>
                  <a:lnTo>
                    <a:pt x="0" y="228"/>
                  </a:lnTo>
                  <a:lnTo>
                    <a:pt x="300" y="228"/>
                  </a:lnTo>
                  <a:lnTo>
                    <a:pt x="324" y="0"/>
                  </a:lnTo>
                  <a:close/>
                </a:path>
              </a:pathLst>
            </a:custGeom>
            <a:solidFill>
              <a:srgbClr val="D5D9D9"/>
            </a:solidFill>
            <a:ln w="9525">
              <a:noFill/>
            </a:ln>
          </p:spPr>
          <p:txBody>
            <a:bodyPr/>
            <a:p>
              <a:endParaRPr lang="zh-CN" altLang="en-US"/>
            </a:p>
          </p:txBody>
        </p:sp>
        <p:sp>
          <p:nvSpPr>
            <p:cNvPr id="8321" name="Freeform 243"/>
            <p:cNvSpPr/>
            <p:nvPr/>
          </p:nvSpPr>
          <p:spPr>
            <a:xfrm>
              <a:off x="10474326" y="3148013"/>
              <a:ext cx="514350" cy="361950"/>
            </a:xfrm>
            <a:custGeom>
              <a:avLst/>
              <a:gdLst/>
              <a:ahLst/>
              <a:cxnLst>
                <a:cxn ang="0">
                  <a:pos x="514350" y="0"/>
                </a:cxn>
                <a:cxn ang="0">
                  <a:pos x="365125" y="0"/>
                </a:cxn>
                <a:cxn ang="0">
                  <a:pos x="0" y="0"/>
                </a:cxn>
                <a:cxn ang="0">
                  <a:pos x="0" y="361950"/>
                </a:cxn>
                <a:cxn ang="0">
                  <a:pos x="476250" y="361950"/>
                </a:cxn>
                <a:cxn ang="0">
                  <a:pos x="514350" y="0"/>
                </a:cxn>
              </a:cxnLst>
              <a:pathLst>
                <a:path w="324" h="228">
                  <a:moveTo>
                    <a:pt x="324" y="0"/>
                  </a:moveTo>
                  <a:lnTo>
                    <a:pt x="230" y="0"/>
                  </a:lnTo>
                  <a:lnTo>
                    <a:pt x="0" y="0"/>
                  </a:lnTo>
                  <a:lnTo>
                    <a:pt x="0" y="228"/>
                  </a:lnTo>
                  <a:lnTo>
                    <a:pt x="300" y="228"/>
                  </a:lnTo>
                  <a:lnTo>
                    <a:pt x="324" y="0"/>
                  </a:lnTo>
                </a:path>
              </a:pathLst>
            </a:custGeom>
            <a:noFill/>
            <a:ln w="9525">
              <a:noFill/>
            </a:ln>
          </p:spPr>
          <p:txBody>
            <a:bodyPr/>
            <a:p>
              <a:endParaRPr lang="zh-CN" altLang="en-US"/>
            </a:p>
          </p:txBody>
        </p:sp>
        <p:sp>
          <p:nvSpPr>
            <p:cNvPr id="8322" name="Freeform 244"/>
            <p:cNvSpPr/>
            <p:nvPr/>
          </p:nvSpPr>
          <p:spPr>
            <a:xfrm>
              <a:off x="10850563" y="4449763"/>
              <a:ext cx="3175" cy="34925"/>
            </a:xfrm>
            <a:custGeom>
              <a:avLst/>
              <a:gdLst/>
              <a:ahLst/>
              <a:cxnLst>
                <a:cxn ang="0">
                  <a:pos x="3175" y="0"/>
                </a:cxn>
                <a:cxn ang="0">
                  <a:pos x="0" y="34925"/>
                </a:cxn>
                <a:cxn ang="0">
                  <a:pos x="0" y="34925"/>
                </a:cxn>
                <a:cxn ang="0">
                  <a:pos x="3175" y="0"/>
                </a:cxn>
              </a:cxnLst>
              <a:pathLst>
                <a:path w="2" h="22">
                  <a:moveTo>
                    <a:pt x="2" y="0"/>
                  </a:moveTo>
                  <a:lnTo>
                    <a:pt x="0" y="22"/>
                  </a:lnTo>
                  <a:lnTo>
                    <a:pt x="0" y="22"/>
                  </a:lnTo>
                  <a:lnTo>
                    <a:pt x="2" y="0"/>
                  </a:lnTo>
                  <a:close/>
                </a:path>
              </a:pathLst>
            </a:custGeom>
            <a:solidFill>
              <a:srgbClr val="D9920E"/>
            </a:solidFill>
            <a:ln w="9525">
              <a:noFill/>
            </a:ln>
          </p:spPr>
          <p:txBody>
            <a:bodyPr/>
            <a:p>
              <a:endParaRPr lang="zh-CN" altLang="en-US"/>
            </a:p>
          </p:txBody>
        </p:sp>
        <p:sp>
          <p:nvSpPr>
            <p:cNvPr id="8323" name="Freeform 245"/>
            <p:cNvSpPr/>
            <p:nvPr/>
          </p:nvSpPr>
          <p:spPr>
            <a:xfrm>
              <a:off x="10850563" y="4449763"/>
              <a:ext cx="3175" cy="34925"/>
            </a:xfrm>
            <a:custGeom>
              <a:avLst/>
              <a:gdLst/>
              <a:ahLst/>
              <a:cxnLst>
                <a:cxn ang="0">
                  <a:pos x="3175" y="0"/>
                </a:cxn>
                <a:cxn ang="0">
                  <a:pos x="0" y="34925"/>
                </a:cxn>
                <a:cxn ang="0">
                  <a:pos x="0" y="34925"/>
                </a:cxn>
                <a:cxn ang="0">
                  <a:pos x="3175" y="0"/>
                </a:cxn>
              </a:cxnLst>
              <a:pathLst>
                <a:path w="2" h="22">
                  <a:moveTo>
                    <a:pt x="2" y="0"/>
                  </a:moveTo>
                  <a:lnTo>
                    <a:pt x="0" y="22"/>
                  </a:lnTo>
                  <a:lnTo>
                    <a:pt x="0" y="22"/>
                  </a:lnTo>
                  <a:lnTo>
                    <a:pt x="2" y="0"/>
                  </a:lnTo>
                </a:path>
              </a:pathLst>
            </a:custGeom>
            <a:noFill/>
            <a:ln w="9525">
              <a:noFill/>
            </a:ln>
          </p:spPr>
          <p:txBody>
            <a:bodyPr/>
            <a:p>
              <a:endParaRPr lang="zh-CN" altLang="en-US"/>
            </a:p>
          </p:txBody>
        </p:sp>
        <p:sp>
          <p:nvSpPr>
            <p:cNvPr id="8324" name="Freeform 246"/>
            <p:cNvSpPr/>
            <p:nvPr/>
          </p:nvSpPr>
          <p:spPr>
            <a:xfrm>
              <a:off x="10831513" y="4484688"/>
              <a:ext cx="19050" cy="157163"/>
            </a:xfrm>
            <a:custGeom>
              <a:avLst/>
              <a:gdLst/>
              <a:ahLst/>
              <a:cxnLst>
                <a:cxn ang="0">
                  <a:pos x="19050" y="0"/>
                </a:cxn>
                <a:cxn ang="0">
                  <a:pos x="19050" y="0"/>
                </a:cxn>
                <a:cxn ang="0">
                  <a:pos x="0" y="157163"/>
                </a:cxn>
                <a:cxn ang="0">
                  <a:pos x="0" y="157163"/>
                </a:cxn>
                <a:cxn ang="0">
                  <a:pos x="19050" y="0"/>
                </a:cxn>
              </a:cxnLst>
              <a:pathLst>
                <a:path w="12" h="99">
                  <a:moveTo>
                    <a:pt x="12" y="0"/>
                  </a:moveTo>
                  <a:lnTo>
                    <a:pt x="12" y="0"/>
                  </a:lnTo>
                  <a:lnTo>
                    <a:pt x="0" y="99"/>
                  </a:lnTo>
                  <a:lnTo>
                    <a:pt x="0" y="99"/>
                  </a:lnTo>
                  <a:lnTo>
                    <a:pt x="12" y="0"/>
                  </a:lnTo>
                  <a:close/>
                </a:path>
              </a:pathLst>
            </a:custGeom>
            <a:solidFill>
              <a:srgbClr val="A16900"/>
            </a:solidFill>
            <a:ln w="9525">
              <a:noFill/>
            </a:ln>
          </p:spPr>
          <p:txBody>
            <a:bodyPr/>
            <a:p>
              <a:endParaRPr lang="zh-CN" altLang="en-US"/>
            </a:p>
          </p:txBody>
        </p:sp>
        <p:sp>
          <p:nvSpPr>
            <p:cNvPr id="8325" name="Freeform 247"/>
            <p:cNvSpPr/>
            <p:nvPr/>
          </p:nvSpPr>
          <p:spPr>
            <a:xfrm>
              <a:off x="10831513" y="4484688"/>
              <a:ext cx="19050" cy="157163"/>
            </a:xfrm>
            <a:custGeom>
              <a:avLst/>
              <a:gdLst/>
              <a:ahLst/>
              <a:cxnLst>
                <a:cxn ang="0">
                  <a:pos x="19050" y="0"/>
                </a:cxn>
                <a:cxn ang="0">
                  <a:pos x="19050" y="0"/>
                </a:cxn>
                <a:cxn ang="0">
                  <a:pos x="0" y="157163"/>
                </a:cxn>
                <a:cxn ang="0">
                  <a:pos x="0" y="157163"/>
                </a:cxn>
                <a:cxn ang="0">
                  <a:pos x="19050" y="0"/>
                </a:cxn>
              </a:cxnLst>
              <a:pathLst>
                <a:path w="12" h="99">
                  <a:moveTo>
                    <a:pt x="12" y="0"/>
                  </a:moveTo>
                  <a:lnTo>
                    <a:pt x="12" y="0"/>
                  </a:lnTo>
                  <a:lnTo>
                    <a:pt x="0" y="99"/>
                  </a:lnTo>
                  <a:lnTo>
                    <a:pt x="0" y="99"/>
                  </a:lnTo>
                  <a:lnTo>
                    <a:pt x="12" y="0"/>
                  </a:lnTo>
                </a:path>
              </a:pathLst>
            </a:custGeom>
            <a:noFill/>
            <a:ln w="9525">
              <a:noFill/>
            </a:ln>
          </p:spPr>
          <p:txBody>
            <a:bodyPr/>
            <a:p>
              <a:endParaRPr lang="zh-CN" altLang="en-US"/>
            </a:p>
          </p:txBody>
        </p:sp>
        <p:sp>
          <p:nvSpPr>
            <p:cNvPr id="8326" name="Freeform 248"/>
            <p:cNvSpPr/>
            <p:nvPr/>
          </p:nvSpPr>
          <p:spPr>
            <a:xfrm>
              <a:off x="10474326" y="4213226"/>
              <a:ext cx="401638" cy="428625"/>
            </a:xfrm>
            <a:custGeom>
              <a:avLst/>
              <a:gdLst/>
              <a:ahLst/>
              <a:cxnLst>
                <a:cxn ang="0">
                  <a:pos x="401638" y="0"/>
                </a:cxn>
                <a:cxn ang="0">
                  <a:pos x="382587" y="177800"/>
                </a:cxn>
                <a:cxn ang="0">
                  <a:pos x="0" y="177800"/>
                </a:cxn>
                <a:cxn ang="0">
                  <a:pos x="0" y="428625"/>
                </a:cxn>
                <a:cxn ang="0">
                  <a:pos x="357187" y="428625"/>
                </a:cxn>
                <a:cxn ang="0">
                  <a:pos x="376237" y="271462"/>
                </a:cxn>
                <a:cxn ang="0">
                  <a:pos x="379412" y="236537"/>
                </a:cxn>
                <a:cxn ang="0">
                  <a:pos x="401638" y="0"/>
                </a:cxn>
              </a:cxnLst>
              <a:pathLst>
                <a:path w="253" h="270">
                  <a:moveTo>
                    <a:pt x="253" y="0"/>
                  </a:moveTo>
                  <a:lnTo>
                    <a:pt x="241" y="112"/>
                  </a:lnTo>
                  <a:lnTo>
                    <a:pt x="0" y="112"/>
                  </a:lnTo>
                  <a:lnTo>
                    <a:pt x="0" y="270"/>
                  </a:lnTo>
                  <a:lnTo>
                    <a:pt x="225" y="270"/>
                  </a:lnTo>
                  <a:lnTo>
                    <a:pt x="237" y="171"/>
                  </a:lnTo>
                  <a:lnTo>
                    <a:pt x="239" y="149"/>
                  </a:lnTo>
                  <a:lnTo>
                    <a:pt x="253" y="0"/>
                  </a:lnTo>
                  <a:close/>
                </a:path>
              </a:pathLst>
            </a:custGeom>
            <a:solidFill>
              <a:srgbClr val="D5D9D9"/>
            </a:solidFill>
            <a:ln w="9525">
              <a:noFill/>
            </a:ln>
          </p:spPr>
          <p:txBody>
            <a:bodyPr/>
            <a:p>
              <a:endParaRPr lang="zh-CN" altLang="en-US"/>
            </a:p>
          </p:txBody>
        </p:sp>
        <p:sp>
          <p:nvSpPr>
            <p:cNvPr id="8327" name="Freeform 249"/>
            <p:cNvSpPr/>
            <p:nvPr/>
          </p:nvSpPr>
          <p:spPr>
            <a:xfrm>
              <a:off x="10474326" y="4213226"/>
              <a:ext cx="401638" cy="428625"/>
            </a:xfrm>
            <a:custGeom>
              <a:avLst/>
              <a:gdLst/>
              <a:ahLst/>
              <a:cxnLst>
                <a:cxn ang="0">
                  <a:pos x="401638" y="0"/>
                </a:cxn>
                <a:cxn ang="0">
                  <a:pos x="382587" y="177800"/>
                </a:cxn>
                <a:cxn ang="0">
                  <a:pos x="0" y="177800"/>
                </a:cxn>
                <a:cxn ang="0">
                  <a:pos x="0" y="428625"/>
                </a:cxn>
                <a:cxn ang="0">
                  <a:pos x="357187" y="428625"/>
                </a:cxn>
                <a:cxn ang="0">
                  <a:pos x="376237" y="271462"/>
                </a:cxn>
                <a:cxn ang="0">
                  <a:pos x="379412" y="236537"/>
                </a:cxn>
                <a:cxn ang="0">
                  <a:pos x="401638" y="0"/>
                </a:cxn>
              </a:cxnLst>
              <a:pathLst>
                <a:path w="253" h="270">
                  <a:moveTo>
                    <a:pt x="253" y="0"/>
                  </a:moveTo>
                  <a:lnTo>
                    <a:pt x="241" y="112"/>
                  </a:lnTo>
                  <a:lnTo>
                    <a:pt x="0" y="112"/>
                  </a:lnTo>
                  <a:lnTo>
                    <a:pt x="0" y="270"/>
                  </a:lnTo>
                  <a:lnTo>
                    <a:pt x="225" y="270"/>
                  </a:lnTo>
                  <a:lnTo>
                    <a:pt x="237" y="171"/>
                  </a:lnTo>
                  <a:lnTo>
                    <a:pt x="239" y="149"/>
                  </a:lnTo>
                  <a:lnTo>
                    <a:pt x="253" y="0"/>
                  </a:lnTo>
                </a:path>
              </a:pathLst>
            </a:custGeom>
            <a:noFill/>
            <a:ln w="9525">
              <a:noFill/>
            </a:ln>
          </p:spPr>
          <p:txBody>
            <a:bodyPr/>
            <a:p>
              <a:endParaRPr lang="zh-CN" altLang="en-US"/>
            </a:p>
          </p:txBody>
        </p:sp>
        <p:sp>
          <p:nvSpPr>
            <p:cNvPr id="8328" name="Freeform 250"/>
            <p:cNvSpPr/>
            <p:nvPr/>
          </p:nvSpPr>
          <p:spPr>
            <a:xfrm>
              <a:off x="10474326" y="4641851"/>
              <a:ext cx="357188" cy="109538"/>
            </a:xfrm>
            <a:custGeom>
              <a:avLst/>
              <a:gdLst/>
              <a:ahLst/>
              <a:cxnLst>
                <a:cxn ang="0">
                  <a:pos x="357188" y="0"/>
                </a:cxn>
                <a:cxn ang="0">
                  <a:pos x="357188" y="0"/>
                </a:cxn>
                <a:cxn ang="0">
                  <a:pos x="0" y="0"/>
                </a:cxn>
                <a:cxn ang="0">
                  <a:pos x="0" y="109538"/>
                </a:cxn>
                <a:cxn ang="0">
                  <a:pos x="346075" y="109538"/>
                </a:cxn>
                <a:cxn ang="0">
                  <a:pos x="357188" y="0"/>
                </a:cxn>
              </a:cxnLst>
              <a:pathLst>
                <a:path w="225" h="69">
                  <a:moveTo>
                    <a:pt x="225" y="0"/>
                  </a:moveTo>
                  <a:lnTo>
                    <a:pt x="225" y="0"/>
                  </a:lnTo>
                  <a:lnTo>
                    <a:pt x="0" y="0"/>
                  </a:lnTo>
                  <a:lnTo>
                    <a:pt x="0" y="69"/>
                  </a:lnTo>
                  <a:lnTo>
                    <a:pt x="218" y="69"/>
                  </a:lnTo>
                  <a:lnTo>
                    <a:pt x="225" y="0"/>
                  </a:lnTo>
                  <a:close/>
                </a:path>
              </a:pathLst>
            </a:custGeom>
            <a:solidFill>
              <a:srgbClr val="008FAB"/>
            </a:solidFill>
            <a:ln w="9525">
              <a:noFill/>
            </a:ln>
          </p:spPr>
          <p:txBody>
            <a:bodyPr/>
            <a:p>
              <a:endParaRPr lang="zh-CN" altLang="en-US"/>
            </a:p>
          </p:txBody>
        </p:sp>
        <p:sp>
          <p:nvSpPr>
            <p:cNvPr id="8329" name="Freeform 251"/>
            <p:cNvSpPr/>
            <p:nvPr/>
          </p:nvSpPr>
          <p:spPr>
            <a:xfrm>
              <a:off x="10474326" y="4641851"/>
              <a:ext cx="357188" cy="109538"/>
            </a:xfrm>
            <a:custGeom>
              <a:avLst/>
              <a:gdLst/>
              <a:ahLst/>
              <a:cxnLst>
                <a:cxn ang="0">
                  <a:pos x="357188" y="0"/>
                </a:cxn>
                <a:cxn ang="0">
                  <a:pos x="357188" y="0"/>
                </a:cxn>
                <a:cxn ang="0">
                  <a:pos x="0" y="0"/>
                </a:cxn>
                <a:cxn ang="0">
                  <a:pos x="0" y="109538"/>
                </a:cxn>
                <a:cxn ang="0">
                  <a:pos x="346075" y="109538"/>
                </a:cxn>
                <a:cxn ang="0">
                  <a:pos x="357188" y="0"/>
                </a:cxn>
              </a:cxnLst>
              <a:pathLst>
                <a:path w="225" h="69">
                  <a:moveTo>
                    <a:pt x="225" y="0"/>
                  </a:moveTo>
                  <a:lnTo>
                    <a:pt x="225" y="0"/>
                  </a:lnTo>
                  <a:lnTo>
                    <a:pt x="0" y="0"/>
                  </a:lnTo>
                  <a:lnTo>
                    <a:pt x="0" y="69"/>
                  </a:lnTo>
                  <a:lnTo>
                    <a:pt x="218" y="69"/>
                  </a:lnTo>
                  <a:lnTo>
                    <a:pt x="225" y="0"/>
                  </a:lnTo>
                </a:path>
              </a:pathLst>
            </a:custGeom>
            <a:noFill/>
            <a:ln w="9525">
              <a:noFill/>
            </a:ln>
          </p:spPr>
          <p:txBody>
            <a:bodyPr/>
            <a:p>
              <a:endParaRPr lang="zh-CN" altLang="en-US"/>
            </a:p>
          </p:txBody>
        </p:sp>
        <p:sp>
          <p:nvSpPr>
            <p:cNvPr id="8330" name="Freeform 252"/>
            <p:cNvSpPr/>
            <p:nvPr/>
          </p:nvSpPr>
          <p:spPr>
            <a:xfrm>
              <a:off x="10474326" y="3509963"/>
              <a:ext cx="476250" cy="881063"/>
            </a:xfrm>
            <a:custGeom>
              <a:avLst/>
              <a:gdLst/>
              <a:ahLst/>
              <a:cxnLst>
                <a:cxn ang="0">
                  <a:pos x="476250" y="0"/>
                </a:cxn>
                <a:cxn ang="0">
                  <a:pos x="476250" y="0"/>
                </a:cxn>
                <a:cxn ang="0">
                  <a:pos x="0" y="0"/>
                </a:cxn>
                <a:cxn ang="0">
                  <a:pos x="0" y="881063"/>
                </a:cxn>
                <a:cxn ang="0">
                  <a:pos x="382587" y="881063"/>
                </a:cxn>
                <a:cxn ang="0">
                  <a:pos x="401637" y="703262"/>
                </a:cxn>
                <a:cxn ang="0">
                  <a:pos x="465137" y="120650"/>
                </a:cxn>
                <a:cxn ang="0">
                  <a:pos x="476250" y="0"/>
                </a:cxn>
              </a:cxnLst>
              <a:pathLst>
                <a:path w="300" h="555">
                  <a:moveTo>
                    <a:pt x="300" y="0"/>
                  </a:moveTo>
                  <a:lnTo>
                    <a:pt x="300" y="0"/>
                  </a:lnTo>
                  <a:lnTo>
                    <a:pt x="0" y="0"/>
                  </a:lnTo>
                  <a:lnTo>
                    <a:pt x="0" y="555"/>
                  </a:lnTo>
                  <a:lnTo>
                    <a:pt x="241" y="555"/>
                  </a:lnTo>
                  <a:lnTo>
                    <a:pt x="253" y="443"/>
                  </a:lnTo>
                  <a:lnTo>
                    <a:pt x="293" y="76"/>
                  </a:lnTo>
                  <a:lnTo>
                    <a:pt x="300" y="0"/>
                  </a:lnTo>
                  <a:close/>
                </a:path>
              </a:pathLst>
            </a:custGeom>
            <a:solidFill>
              <a:srgbClr val="36BCD9"/>
            </a:solidFill>
            <a:ln w="9525">
              <a:noFill/>
            </a:ln>
          </p:spPr>
          <p:txBody>
            <a:bodyPr/>
            <a:p>
              <a:endParaRPr lang="zh-CN" altLang="en-US"/>
            </a:p>
          </p:txBody>
        </p:sp>
        <p:sp>
          <p:nvSpPr>
            <p:cNvPr id="8331" name="Freeform 253"/>
            <p:cNvSpPr/>
            <p:nvPr/>
          </p:nvSpPr>
          <p:spPr>
            <a:xfrm>
              <a:off x="10474326" y="3509963"/>
              <a:ext cx="476250" cy="881063"/>
            </a:xfrm>
            <a:custGeom>
              <a:avLst/>
              <a:gdLst/>
              <a:ahLst/>
              <a:cxnLst>
                <a:cxn ang="0">
                  <a:pos x="476250" y="0"/>
                </a:cxn>
                <a:cxn ang="0">
                  <a:pos x="476250" y="0"/>
                </a:cxn>
                <a:cxn ang="0">
                  <a:pos x="0" y="0"/>
                </a:cxn>
                <a:cxn ang="0">
                  <a:pos x="0" y="881063"/>
                </a:cxn>
                <a:cxn ang="0">
                  <a:pos x="382587" y="881063"/>
                </a:cxn>
                <a:cxn ang="0">
                  <a:pos x="401637" y="703262"/>
                </a:cxn>
                <a:cxn ang="0">
                  <a:pos x="465137" y="120650"/>
                </a:cxn>
                <a:cxn ang="0">
                  <a:pos x="476250" y="0"/>
                </a:cxn>
              </a:cxnLst>
              <a:pathLst>
                <a:path w="300" h="555">
                  <a:moveTo>
                    <a:pt x="300" y="0"/>
                  </a:moveTo>
                  <a:lnTo>
                    <a:pt x="300" y="0"/>
                  </a:lnTo>
                  <a:lnTo>
                    <a:pt x="0" y="0"/>
                  </a:lnTo>
                  <a:lnTo>
                    <a:pt x="0" y="555"/>
                  </a:lnTo>
                  <a:lnTo>
                    <a:pt x="241" y="555"/>
                  </a:lnTo>
                  <a:lnTo>
                    <a:pt x="253" y="443"/>
                  </a:lnTo>
                  <a:lnTo>
                    <a:pt x="293" y="76"/>
                  </a:lnTo>
                  <a:lnTo>
                    <a:pt x="300" y="0"/>
                  </a:lnTo>
                </a:path>
              </a:pathLst>
            </a:custGeom>
            <a:noFill/>
            <a:ln w="9525">
              <a:noFill/>
            </a:ln>
          </p:spPr>
          <p:txBody>
            <a:bodyPr/>
            <a:p>
              <a:endParaRPr lang="zh-CN" altLang="en-US"/>
            </a:p>
          </p:txBody>
        </p:sp>
        <p:sp>
          <p:nvSpPr>
            <p:cNvPr id="8332" name="Freeform 254"/>
            <p:cNvSpPr>
              <a:spLocks noEditPoints="1"/>
            </p:cNvSpPr>
            <p:nvPr/>
          </p:nvSpPr>
          <p:spPr>
            <a:xfrm>
              <a:off x="9863138" y="3894138"/>
              <a:ext cx="1447800" cy="1158875"/>
            </a:xfrm>
            <a:custGeom>
              <a:avLst/>
              <a:gdLst/>
              <a:ahLst/>
              <a:cxnLst>
                <a:cxn ang="0">
                  <a:pos x="540111" y="112877"/>
                </a:cxn>
                <a:cxn ang="0">
                  <a:pos x="108772" y="959458"/>
                </a:cxn>
                <a:cxn ang="0">
                  <a:pos x="176286" y="1158875"/>
                </a:cxn>
                <a:cxn ang="0">
                  <a:pos x="1447800" y="741228"/>
                </a:cxn>
                <a:cxn ang="0">
                  <a:pos x="1384036" y="538049"/>
                </a:cxn>
                <a:cxn ang="0">
                  <a:pos x="540111" y="112877"/>
                </a:cxn>
                <a:cxn ang="0">
                  <a:pos x="341320" y="880443"/>
                </a:cxn>
                <a:cxn ang="0">
                  <a:pos x="615127" y="346157"/>
                </a:cxn>
                <a:cxn ang="0">
                  <a:pos x="1151488" y="613300"/>
                </a:cxn>
                <a:cxn ang="0">
                  <a:pos x="341320" y="880443"/>
                </a:cxn>
              </a:cxnLst>
              <a:pathLst>
                <a:path w="386" h="308">
                  <a:moveTo>
                    <a:pt x="144" y="30"/>
                  </a:moveTo>
                  <a:cubicBezTo>
                    <a:pt x="50" y="61"/>
                    <a:pt x="0" y="161"/>
                    <a:pt x="29" y="255"/>
                  </a:cubicBezTo>
                  <a:cubicBezTo>
                    <a:pt x="47" y="308"/>
                    <a:pt x="47" y="308"/>
                    <a:pt x="47" y="308"/>
                  </a:cubicBezTo>
                  <a:cubicBezTo>
                    <a:pt x="386" y="197"/>
                    <a:pt x="386" y="197"/>
                    <a:pt x="386" y="197"/>
                  </a:cubicBezTo>
                  <a:cubicBezTo>
                    <a:pt x="369" y="143"/>
                    <a:pt x="369" y="143"/>
                    <a:pt x="369" y="143"/>
                  </a:cubicBezTo>
                  <a:cubicBezTo>
                    <a:pt x="337" y="50"/>
                    <a:pt x="237" y="0"/>
                    <a:pt x="144" y="30"/>
                  </a:cubicBezTo>
                  <a:close/>
                  <a:moveTo>
                    <a:pt x="91" y="234"/>
                  </a:moveTo>
                  <a:cubicBezTo>
                    <a:pt x="72" y="175"/>
                    <a:pt x="104" y="111"/>
                    <a:pt x="164" y="92"/>
                  </a:cubicBezTo>
                  <a:cubicBezTo>
                    <a:pt x="223" y="72"/>
                    <a:pt x="287" y="104"/>
                    <a:pt x="307" y="163"/>
                  </a:cubicBezTo>
                  <a:lnTo>
                    <a:pt x="91" y="234"/>
                  </a:lnTo>
                  <a:close/>
                </a:path>
              </a:pathLst>
            </a:custGeom>
            <a:solidFill>
              <a:srgbClr val="29506D"/>
            </a:solidFill>
            <a:ln w="9525">
              <a:noFill/>
            </a:ln>
          </p:spPr>
          <p:txBody>
            <a:bodyPr/>
            <a:p>
              <a:endParaRPr lang="zh-CN" altLang="en-US"/>
            </a:p>
          </p:txBody>
        </p:sp>
        <p:sp>
          <p:nvSpPr>
            <p:cNvPr id="8333" name="Freeform 255"/>
            <p:cNvSpPr/>
            <p:nvPr/>
          </p:nvSpPr>
          <p:spPr>
            <a:xfrm>
              <a:off x="10845801" y="4657726"/>
              <a:ext cx="63500" cy="120650"/>
            </a:xfrm>
            <a:custGeom>
              <a:avLst/>
              <a:gdLst/>
              <a:ahLst/>
              <a:cxnLst>
                <a:cxn ang="0">
                  <a:pos x="63500" y="109339"/>
                </a:cxn>
                <a:cxn ang="0">
                  <a:pos x="33617" y="15081"/>
                </a:cxn>
                <a:cxn ang="0">
                  <a:pos x="11205" y="3770"/>
                </a:cxn>
                <a:cxn ang="0">
                  <a:pos x="0" y="26392"/>
                </a:cxn>
                <a:cxn ang="0">
                  <a:pos x="33617" y="120650"/>
                </a:cxn>
                <a:cxn ang="0">
                  <a:pos x="63500" y="109339"/>
                </a:cxn>
              </a:cxnLst>
              <a:pathLst>
                <a:path w="17" h="32">
                  <a:moveTo>
                    <a:pt x="17" y="29"/>
                  </a:moveTo>
                  <a:cubicBezTo>
                    <a:pt x="9" y="4"/>
                    <a:pt x="9" y="4"/>
                    <a:pt x="9" y="4"/>
                  </a:cubicBezTo>
                  <a:cubicBezTo>
                    <a:pt x="8" y="1"/>
                    <a:pt x="6" y="0"/>
                    <a:pt x="3" y="1"/>
                  </a:cubicBezTo>
                  <a:cubicBezTo>
                    <a:pt x="1" y="2"/>
                    <a:pt x="0" y="4"/>
                    <a:pt x="0" y="7"/>
                  </a:cubicBezTo>
                  <a:cubicBezTo>
                    <a:pt x="9" y="32"/>
                    <a:pt x="9" y="32"/>
                    <a:pt x="9" y="32"/>
                  </a:cubicBezTo>
                  <a:lnTo>
                    <a:pt x="17" y="29"/>
                  </a:lnTo>
                  <a:close/>
                </a:path>
              </a:pathLst>
            </a:custGeom>
            <a:solidFill>
              <a:srgbClr val="062439"/>
            </a:solidFill>
            <a:ln w="9525">
              <a:noFill/>
            </a:ln>
          </p:spPr>
          <p:txBody>
            <a:bodyPr/>
            <a:p>
              <a:endParaRPr lang="zh-CN" altLang="en-US"/>
            </a:p>
          </p:txBody>
        </p:sp>
        <p:sp>
          <p:nvSpPr>
            <p:cNvPr id="8334" name="Freeform 256"/>
            <p:cNvSpPr/>
            <p:nvPr/>
          </p:nvSpPr>
          <p:spPr>
            <a:xfrm>
              <a:off x="10733088" y="4695826"/>
              <a:ext cx="68263" cy="115888"/>
            </a:xfrm>
            <a:custGeom>
              <a:avLst/>
              <a:gdLst/>
              <a:ahLst/>
              <a:cxnLst>
                <a:cxn ang="0">
                  <a:pos x="68263" y="104673"/>
                </a:cxn>
                <a:cxn ang="0">
                  <a:pos x="37923" y="11214"/>
                </a:cxn>
                <a:cxn ang="0">
                  <a:pos x="15169" y="3738"/>
                </a:cxn>
                <a:cxn ang="0">
                  <a:pos x="3792" y="22429"/>
                </a:cxn>
                <a:cxn ang="0">
                  <a:pos x="34131" y="115888"/>
                </a:cxn>
                <a:cxn ang="0">
                  <a:pos x="68263" y="104673"/>
                </a:cxn>
              </a:cxnLst>
              <a:pathLst>
                <a:path w="18" h="31">
                  <a:moveTo>
                    <a:pt x="18" y="28"/>
                  </a:moveTo>
                  <a:cubicBezTo>
                    <a:pt x="10" y="3"/>
                    <a:pt x="10" y="3"/>
                    <a:pt x="10" y="3"/>
                  </a:cubicBezTo>
                  <a:cubicBezTo>
                    <a:pt x="9" y="1"/>
                    <a:pt x="7" y="0"/>
                    <a:pt x="4" y="1"/>
                  </a:cubicBezTo>
                  <a:cubicBezTo>
                    <a:pt x="2" y="1"/>
                    <a:pt x="0" y="4"/>
                    <a:pt x="1" y="6"/>
                  </a:cubicBezTo>
                  <a:cubicBezTo>
                    <a:pt x="9" y="31"/>
                    <a:pt x="9" y="31"/>
                    <a:pt x="9" y="31"/>
                  </a:cubicBezTo>
                  <a:lnTo>
                    <a:pt x="18" y="28"/>
                  </a:lnTo>
                  <a:close/>
                </a:path>
              </a:pathLst>
            </a:custGeom>
            <a:solidFill>
              <a:srgbClr val="062439"/>
            </a:solidFill>
            <a:ln w="9525">
              <a:noFill/>
            </a:ln>
          </p:spPr>
          <p:txBody>
            <a:bodyPr/>
            <a:p>
              <a:endParaRPr lang="zh-CN" altLang="en-US"/>
            </a:p>
          </p:txBody>
        </p:sp>
        <p:sp>
          <p:nvSpPr>
            <p:cNvPr id="8335" name="Freeform 257"/>
            <p:cNvSpPr/>
            <p:nvPr/>
          </p:nvSpPr>
          <p:spPr>
            <a:xfrm>
              <a:off x="10625138" y="4729163"/>
              <a:ext cx="66675" cy="120650"/>
            </a:xfrm>
            <a:custGeom>
              <a:avLst/>
              <a:gdLst/>
              <a:ahLst/>
              <a:cxnLst>
                <a:cxn ang="0">
                  <a:pos x="66675" y="109339"/>
                </a:cxn>
                <a:cxn ang="0">
                  <a:pos x="37041" y="15081"/>
                </a:cxn>
                <a:cxn ang="0">
                  <a:pos x="14816" y="3770"/>
                </a:cxn>
                <a:cxn ang="0">
                  <a:pos x="3704" y="26392"/>
                </a:cxn>
                <a:cxn ang="0">
                  <a:pos x="33337" y="120650"/>
                </a:cxn>
                <a:cxn ang="0">
                  <a:pos x="66675" y="109339"/>
                </a:cxn>
              </a:cxnLst>
              <a:pathLst>
                <a:path w="18" h="32">
                  <a:moveTo>
                    <a:pt x="18" y="29"/>
                  </a:moveTo>
                  <a:cubicBezTo>
                    <a:pt x="10" y="4"/>
                    <a:pt x="10" y="4"/>
                    <a:pt x="10" y="4"/>
                  </a:cubicBezTo>
                  <a:cubicBezTo>
                    <a:pt x="9" y="2"/>
                    <a:pt x="7" y="0"/>
                    <a:pt x="4" y="1"/>
                  </a:cubicBezTo>
                  <a:cubicBezTo>
                    <a:pt x="2" y="2"/>
                    <a:pt x="0" y="5"/>
                    <a:pt x="1" y="7"/>
                  </a:cubicBezTo>
                  <a:cubicBezTo>
                    <a:pt x="9" y="32"/>
                    <a:pt x="9" y="32"/>
                    <a:pt x="9" y="32"/>
                  </a:cubicBezTo>
                  <a:lnTo>
                    <a:pt x="18" y="29"/>
                  </a:lnTo>
                  <a:close/>
                </a:path>
              </a:pathLst>
            </a:custGeom>
            <a:solidFill>
              <a:srgbClr val="062439"/>
            </a:solidFill>
            <a:ln w="9525">
              <a:noFill/>
            </a:ln>
          </p:spPr>
          <p:txBody>
            <a:bodyPr/>
            <a:p>
              <a:endParaRPr lang="zh-CN" altLang="en-US"/>
            </a:p>
          </p:txBody>
        </p:sp>
        <p:sp>
          <p:nvSpPr>
            <p:cNvPr id="8336" name="Freeform 258"/>
            <p:cNvSpPr/>
            <p:nvPr/>
          </p:nvSpPr>
          <p:spPr>
            <a:xfrm>
              <a:off x="11172826" y="4548188"/>
              <a:ext cx="68263" cy="120650"/>
            </a:xfrm>
            <a:custGeom>
              <a:avLst/>
              <a:gdLst/>
              <a:ahLst/>
              <a:cxnLst>
                <a:cxn ang="0">
                  <a:pos x="68263" y="109339"/>
                </a:cxn>
                <a:cxn ang="0">
                  <a:pos x="34131" y="15081"/>
                </a:cxn>
                <a:cxn ang="0">
                  <a:pos x="15169" y="3770"/>
                </a:cxn>
                <a:cxn ang="0">
                  <a:pos x="3792" y="26392"/>
                </a:cxn>
                <a:cxn ang="0">
                  <a:pos x="34131" y="120650"/>
                </a:cxn>
                <a:cxn ang="0">
                  <a:pos x="68263" y="109339"/>
                </a:cxn>
              </a:cxnLst>
              <a:pathLst>
                <a:path w="18" h="32">
                  <a:moveTo>
                    <a:pt x="18" y="29"/>
                  </a:moveTo>
                  <a:cubicBezTo>
                    <a:pt x="9" y="4"/>
                    <a:pt x="9" y="4"/>
                    <a:pt x="9" y="4"/>
                  </a:cubicBezTo>
                  <a:cubicBezTo>
                    <a:pt x="9" y="2"/>
                    <a:pt x="6" y="0"/>
                    <a:pt x="4" y="1"/>
                  </a:cubicBezTo>
                  <a:cubicBezTo>
                    <a:pt x="1" y="2"/>
                    <a:pt x="0" y="5"/>
                    <a:pt x="1" y="7"/>
                  </a:cubicBezTo>
                  <a:cubicBezTo>
                    <a:pt x="9" y="32"/>
                    <a:pt x="9" y="32"/>
                    <a:pt x="9" y="32"/>
                  </a:cubicBezTo>
                  <a:lnTo>
                    <a:pt x="18" y="29"/>
                  </a:lnTo>
                  <a:close/>
                </a:path>
              </a:pathLst>
            </a:custGeom>
            <a:solidFill>
              <a:srgbClr val="062439"/>
            </a:solidFill>
            <a:ln w="9525">
              <a:noFill/>
            </a:ln>
          </p:spPr>
          <p:txBody>
            <a:bodyPr/>
            <a:p>
              <a:endParaRPr lang="zh-CN" altLang="en-US"/>
            </a:p>
          </p:txBody>
        </p:sp>
        <p:sp>
          <p:nvSpPr>
            <p:cNvPr id="8337" name="Freeform 259"/>
            <p:cNvSpPr/>
            <p:nvPr/>
          </p:nvSpPr>
          <p:spPr>
            <a:xfrm>
              <a:off x="11063288" y="4586288"/>
              <a:ext cx="68263" cy="120650"/>
            </a:xfrm>
            <a:custGeom>
              <a:avLst/>
              <a:gdLst/>
              <a:ahLst/>
              <a:cxnLst>
                <a:cxn ang="0">
                  <a:pos x="68263" y="109339"/>
                </a:cxn>
                <a:cxn ang="0">
                  <a:pos x="34131" y="15081"/>
                </a:cxn>
                <a:cxn ang="0">
                  <a:pos x="11377" y="3770"/>
                </a:cxn>
                <a:cxn ang="0">
                  <a:pos x="3792" y="26392"/>
                </a:cxn>
                <a:cxn ang="0">
                  <a:pos x="34131" y="120650"/>
                </a:cxn>
                <a:cxn ang="0">
                  <a:pos x="68263" y="109339"/>
                </a:cxn>
              </a:cxnLst>
              <a:pathLst>
                <a:path w="18" h="32">
                  <a:moveTo>
                    <a:pt x="18" y="29"/>
                  </a:moveTo>
                  <a:cubicBezTo>
                    <a:pt x="9" y="4"/>
                    <a:pt x="9" y="4"/>
                    <a:pt x="9" y="4"/>
                  </a:cubicBezTo>
                  <a:cubicBezTo>
                    <a:pt x="9" y="1"/>
                    <a:pt x="6" y="0"/>
                    <a:pt x="3" y="1"/>
                  </a:cubicBezTo>
                  <a:cubicBezTo>
                    <a:pt x="1" y="2"/>
                    <a:pt x="0" y="4"/>
                    <a:pt x="1" y="7"/>
                  </a:cubicBezTo>
                  <a:cubicBezTo>
                    <a:pt x="9" y="32"/>
                    <a:pt x="9" y="32"/>
                    <a:pt x="9" y="32"/>
                  </a:cubicBezTo>
                  <a:lnTo>
                    <a:pt x="18" y="29"/>
                  </a:lnTo>
                  <a:close/>
                </a:path>
              </a:pathLst>
            </a:custGeom>
            <a:solidFill>
              <a:srgbClr val="062439"/>
            </a:solidFill>
            <a:ln w="9525">
              <a:noFill/>
            </a:ln>
          </p:spPr>
          <p:txBody>
            <a:bodyPr/>
            <a:p>
              <a:endParaRPr lang="zh-CN" altLang="en-US"/>
            </a:p>
          </p:txBody>
        </p:sp>
        <p:sp>
          <p:nvSpPr>
            <p:cNvPr id="8338" name="Freeform 260"/>
            <p:cNvSpPr/>
            <p:nvPr/>
          </p:nvSpPr>
          <p:spPr>
            <a:xfrm>
              <a:off x="10955338" y="4624388"/>
              <a:ext cx="63500" cy="115888"/>
            </a:xfrm>
            <a:custGeom>
              <a:avLst/>
              <a:gdLst/>
              <a:ahLst/>
              <a:cxnLst>
                <a:cxn ang="0">
                  <a:pos x="63500" y="104673"/>
                </a:cxn>
                <a:cxn ang="0">
                  <a:pos x="33617" y="11214"/>
                </a:cxn>
                <a:cxn ang="0">
                  <a:pos x="11205" y="0"/>
                </a:cxn>
                <a:cxn ang="0">
                  <a:pos x="0" y="22429"/>
                </a:cxn>
                <a:cxn ang="0">
                  <a:pos x="33617" y="115888"/>
                </a:cxn>
                <a:cxn ang="0">
                  <a:pos x="63500" y="104673"/>
                </a:cxn>
              </a:cxnLst>
              <a:pathLst>
                <a:path w="17" h="31">
                  <a:moveTo>
                    <a:pt x="17" y="28"/>
                  </a:moveTo>
                  <a:cubicBezTo>
                    <a:pt x="9" y="3"/>
                    <a:pt x="9" y="3"/>
                    <a:pt x="9" y="3"/>
                  </a:cubicBezTo>
                  <a:cubicBezTo>
                    <a:pt x="8" y="1"/>
                    <a:pt x="6" y="0"/>
                    <a:pt x="3" y="0"/>
                  </a:cubicBezTo>
                  <a:cubicBezTo>
                    <a:pt x="1" y="1"/>
                    <a:pt x="0" y="4"/>
                    <a:pt x="0" y="6"/>
                  </a:cubicBezTo>
                  <a:cubicBezTo>
                    <a:pt x="9" y="31"/>
                    <a:pt x="9" y="31"/>
                    <a:pt x="9" y="31"/>
                  </a:cubicBezTo>
                  <a:lnTo>
                    <a:pt x="17" y="28"/>
                  </a:lnTo>
                  <a:close/>
                </a:path>
              </a:pathLst>
            </a:custGeom>
            <a:solidFill>
              <a:srgbClr val="062439"/>
            </a:solidFill>
            <a:ln w="9525">
              <a:noFill/>
            </a:ln>
          </p:spPr>
          <p:txBody>
            <a:bodyPr/>
            <a:p>
              <a:endParaRPr lang="zh-CN" altLang="en-US"/>
            </a:p>
          </p:txBody>
        </p:sp>
        <p:sp>
          <p:nvSpPr>
            <p:cNvPr id="8339" name="Freeform 261"/>
            <p:cNvSpPr/>
            <p:nvPr/>
          </p:nvSpPr>
          <p:spPr>
            <a:xfrm>
              <a:off x="10515601" y="4767263"/>
              <a:ext cx="68263" cy="115888"/>
            </a:xfrm>
            <a:custGeom>
              <a:avLst/>
              <a:gdLst/>
              <a:ahLst/>
              <a:cxnLst>
                <a:cxn ang="0">
                  <a:pos x="68263" y="108411"/>
                </a:cxn>
                <a:cxn ang="0">
                  <a:pos x="37923" y="14953"/>
                </a:cxn>
                <a:cxn ang="0">
                  <a:pos x="15169" y="3738"/>
                </a:cxn>
                <a:cxn ang="0">
                  <a:pos x="3792" y="26168"/>
                </a:cxn>
                <a:cxn ang="0">
                  <a:pos x="34131" y="115888"/>
                </a:cxn>
                <a:cxn ang="0">
                  <a:pos x="68263" y="108411"/>
                </a:cxn>
              </a:cxnLst>
              <a:pathLst>
                <a:path w="18" h="31">
                  <a:moveTo>
                    <a:pt x="18" y="29"/>
                  </a:moveTo>
                  <a:cubicBezTo>
                    <a:pt x="10" y="4"/>
                    <a:pt x="10" y="4"/>
                    <a:pt x="10" y="4"/>
                  </a:cubicBezTo>
                  <a:cubicBezTo>
                    <a:pt x="9" y="1"/>
                    <a:pt x="6" y="0"/>
                    <a:pt x="4" y="1"/>
                  </a:cubicBezTo>
                  <a:cubicBezTo>
                    <a:pt x="2" y="1"/>
                    <a:pt x="0" y="4"/>
                    <a:pt x="1" y="7"/>
                  </a:cubicBezTo>
                  <a:cubicBezTo>
                    <a:pt x="9" y="31"/>
                    <a:pt x="9" y="31"/>
                    <a:pt x="9" y="31"/>
                  </a:cubicBezTo>
                  <a:lnTo>
                    <a:pt x="18" y="29"/>
                  </a:lnTo>
                  <a:close/>
                </a:path>
              </a:pathLst>
            </a:custGeom>
            <a:solidFill>
              <a:srgbClr val="062439"/>
            </a:solidFill>
            <a:ln w="9525">
              <a:noFill/>
            </a:ln>
          </p:spPr>
          <p:txBody>
            <a:bodyPr/>
            <a:p>
              <a:endParaRPr lang="zh-CN" altLang="en-US"/>
            </a:p>
          </p:txBody>
        </p:sp>
        <p:sp>
          <p:nvSpPr>
            <p:cNvPr id="8340" name="Freeform 262"/>
            <p:cNvSpPr/>
            <p:nvPr/>
          </p:nvSpPr>
          <p:spPr>
            <a:xfrm>
              <a:off x="10407651" y="4800601"/>
              <a:ext cx="66675" cy="120650"/>
            </a:xfrm>
            <a:custGeom>
              <a:avLst/>
              <a:gdLst/>
              <a:ahLst/>
              <a:cxnLst>
                <a:cxn ang="0">
                  <a:pos x="66675" y="109339"/>
                </a:cxn>
                <a:cxn ang="0">
                  <a:pos x="37041" y="15081"/>
                </a:cxn>
                <a:cxn ang="0">
                  <a:pos x="14816" y="3770"/>
                </a:cxn>
                <a:cxn ang="0">
                  <a:pos x="3704" y="26392"/>
                </a:cxn>
                <a:cxn ang="0">
                  <a:pos x="33337" y="120650"/>
                </a:cxn>
                <a:cxn ang="0">
                  <a:pos x="66675" y="109339"/>
                </a:cxn>
              </a:cxnLst>
              <a:pathLst>
                <a:path w="18" h="32">
                  <a:moveTo>
                    <a:pt x="18" y="29"/>
                  </a:moveTo>
                  <a:cubicBezTo>
                    <a:pt x="10" y="4"/>
                    <a:pt x="10" y="4"/>
                    <a:pt x="10" y="4"/>
                  </a:cubicBezTo>
                  <a:cubicBezTo>
                    <a:pt x="9" y="2"/>
                    <a:pt x="6" y="0"/>
                    <a:pt x="4" y="1"/>
                  </a:cubicBezTo>
                  <a:cubicBezTo>
                    <a:pt x="2" y="2"/>
                    <a:pt x="0" y="5"/>
                    <a:pt x="1" y="7"/>
                  </a:cubicBezTo>
                  <a:cubicBezTo>
                    <a:pt x="9" y="32"/>
                    <a:pt x="9" y="32"/>
                    <a:pt x="9" y="32"/>
                  </a:cubicBezTo>
                  <a:lnTo>
                    <a:pt x="18" y="29"/>
                  </a:lnTo>
                  <a:close/>
                </a:path>
              </a:pathLst>
            </a:custGeom>
            <a:solidFill>
              <a:srgbClr val="062439"/>
            </a:solidFill>
            <a:ln w="9525">
              <a:noFill/>
            </a:ln>
          </p:spPr>
          <p:txBody>
            <a:bodyPr/>
            <a:p>
              <a:endParaRPr lang="zh-CN" altLang="en-US"/>
            </a:p>
          </p:txBody>
        </p:sp>
        <p:sp>
          <p:nvSpPr>
            <p:cNvPr id="8341" name="Freeform 263"/>
            <p:cNvSpPr/>
            <p:nvPr/>
          </p:nvSpPr>
          <p:spPr>
            <a:xfrm>
              <a:off x="10298113" y="4838701"/>
              <a:ext cx="68263" cy="119063"/>
            </a:xfrm>
            <a:custGeom>
              <a:avLst/>
              <a:gdLst/>
              <a:ahLst/>
              <a:cxnLst>
                <a:cxn ang="0">
                  <a:pos x="68263" y="107900"/>
                </a:cxn>
                <a:cxn ang="0">
                  <a:pos x="37923" y="14882"/>
                </a:cxn>
                <a:cxn ang="0">
                  <a:pos x="15169" y="3720"/>
                </a:cxn>
                <a:cxn ang="0">
                  <a:pos x="3792" y="26045"/>
                </a:cxn>
                <a:cxn ang="0">
                  <a:pos x="34131" y="119063"/>
                </a:cxn>
                <a:cxn ang="0">
                  <a:pos x="68263" y="107900"/>
                </a:cxn>
              </a:cxnLst>
              <a:pathLst>
                <a:path w="18" h="32">
                  <a:moveTo>
                    <a:pt x="18" y="29"/>
                  </a:moveTo>
                  <a:cubicBezTo>
                    <a:pt x="10" y="4"/>
                    <a:pt x="10" y="4"/>
                    <a:pt x="10" y="4"/>
                  </a:cubicBezTo>
                  <a:cubicBezTo>
                    <a:pt x="9" y="1"/>
                    <a:pt x="6" y="0"/>
                    <a:pt x="4" y="1"/>
                  </a:cubicBezTo>
                  <a:cubicBezTo>
                    <a:pt x="1" y="2"/>
                    <a:pt x="0" y="4"/>
                    <a:pt x="1" y="7"/>
                  </a:cubicBezTo>
                  <a:cubicBezTo>
                    <a:pt x="9" y="32"/>
                    <a:pt x="9" y="32"/>
                    <a:pt x="9" y="32"/>
                  </a:cubicBezTo>
                  <a:lnTo>
                    <a:pt x="18" y="29"/>
                  </a:lnTo>
                  <a:close/>
                </a:path>
              </a:pathLst>
            </a:custGeom>
            <a:solidFill>
              <a:srgbClr val="062439"/>
            </a:solidFill>
            <a:ln w="9525">
              <a:noFill/>
            </a:ln>
          </p:spPr>
          <p:txBody>
            <a:bodyPr/>
            <a:p>
              <a:endParaRPr lang="zh-CN" altLang="en-US"/>
            </a:p>
          </p:txBody>
        </p:sp>
        <p:sp>
          <p:nvSpPr>
            <p:cNvPr id="8342" name="Freeform 264"/>
            <p:cNvSpPr/>
            <p:nvPr/>
          </p:nvSpPr>
          <p:spPr>
            <a:xfrm>
              <a:off x="10188576" y="4875213"/>
              <a:ext cx="68263" cy="117475"/>
            </a:xfrm>
            <a:custGeom>
              <a:avLst/>
              <a:gdLst/>
              <a:ahLst/>
              <a:cxnLst>
                <a:cxn ang="0">
                  <a:pos x="68263" y="106106"/>
                </a:cxn>
                <a:cxn ang="0">
                  <a:pos x="37923" y="11368"/>
                </a:cxn>
                <a:cxn ang="0">
                  <a:pos x="15169" y="0"/>
                </a:cxn>
                <a:cxn ang="0">
                  <a:pos x="3792" y="22737"/>
                </a:cxn>
                <a:cxn ang="0">
                  <a:pos x="34131" y="117475"/>
                </a:cxn>
                <a:cxn ang="0">
                  <a:pos x="68263" y="106106"/>
                </a:cxn>
              </a:cxnLst>
              <a:pathLst>
                <a:path w="18" h="31">
                  <a:moveTo>
                    <a:pt x="18" y="28"/>
                  </a:moveTo>
                  <a:cubicBezTo>
                    <a:pt x="10" y="3"/>
                    <a:pt x="10" y="3"/>
                    <a:pt x="10" y="3"/>
                  </a:cubicBezTo>
                  <a:cubicBezTo>
                    <a:pt x="9" y="1"/>
                    <a:pt x="6" y="0"/>
                    <a:pt x="4" y="0"/>
                  </a:cubicBezTo>
                  <a:cubicBezTo>
                    <a:pt x="1" y="1"/>
                    <a:pt x="0" y="4"/>
                    <a:pt x="1" y="6"/>
                  </a:cubicBezTo>
                  <a:cubicBezTo>
                    <a:pt x="9" y="31"/>
                    <a:pt x="9" y="31"/>
                    <a:pt x="9" y="31"/>
                  </a:cubicBezTo>
                  <a:lnTo>
                    <a:pt x="18" y="28"/>
                  </a:lnTo>
                  <a:close/>
                </a:path>
              </a:pathLst>
            </a:custGeom>
            <a:solidFill>
              <a:srgbClr val="062439"/>
            </a:solidFill>
            <a:ln w="9525">
              <a:noFill/>
            </a:ln>
          </p:spPr>
          <p:txBody>
            <a:bodyPr/>
            <a:p>
              <a:endParaRPr lang="zh-CN" altLang="en-US"/>
            </a:p>
          </p:txBody>
        </p:sp>
        <p:sp>
          <p:nvSpPr>
            <p:cNvPr id="8343" name="Freeform 265"/>
            <p:cNvSpPr/>
            <p:nvPr/>
          </p:nvSpPr>
          <p:spPr>
            <a:xfrm>
              <a:off x="10080626" y="4910138"/>
              <a:ext cx="66675" cy="119063"/>
            </a:xfrm>
            <a:custGeom>
              <a:avLst/>
              <a:gdLst/>
              <a:ahLst/>
              <a:cxnLst>
                <a:cxn ang="0">
                  <a:pos x="66675" y="107900"/>
                </a:cxn>
                <a:cxn ang="0">
                  <a:pos x="37041" y="14882"/>
                </a:cxn>
                <a:cxn ang="0">
                  <a:pos x="14816" y="3720"/>
                </a:cxn>
                <a:cxn ang="0">
                  <a:pos x="3704" y="26045"/>
                </a:cxn>
                <a:cxn ang="0">
                  <a:pos x="33337" y="119063"/>
                </a:cxn>
                <a:cxn ang="0">
                  <a:pos x="66675" y="107900"/>
                </a:cxn>
              </a:cxnLst>
              <a:pathLst>
                <a:path w="18" h="32">
                  <a:moveTo>
                    <a:pt x="18" y="29"/>
                  </a:moveTo>
                  <a:cubicBezTo>
                    <a:pt x="10" y="4"/>
                    <a:pt x="10" y="4"/>
                    <a:pt x="10" y="4"/>
                  </a:cubicBezTo>
                  <a:cubicBezTo>
                    <a:pt x="9" y="2"/>
                    <a:pt x="6" y="0"/>
                    <a:pt x="4" y="1"/>
                  </a:cubicBezTo>
                  <a:cubicBezTo>
                    <a:pt x="1" y="2"/>
                    <a:pt x="0" y="4"/>
                    <a:pt x="1" y="7"/>
                  </a:cubicBezTo>
                  <a:cubicBezTo>
                    <a:pt x="9" y="32"/>
                    <a:pt x="9" y="32"/>
                    <a:pt x="9" y="32"/>
                  </a:cubicBezTo>
                  <a:lnTo>
                    <a:pt x="18" y="29"/>
                  </a:lnTo>
                  <a:close/>
                </a:path>
              </a:pathLst>
            </a:custGeom>
            <a:solidFill>
              <a:srgbClr val="062439"/>
            </a:solidFill>
            <a:ln w="9525">
              <a:noFill/>
            </a:ln>
          </p:spPr>
          <p:txBody>
            <a:bodyPr/>
            <a:p>
              <a:endParaRPr lang="zh-CN" altLang="en-US"/>
            </a:p>
          </p:txBody>
        </p:sp>
      </p:grpSp>
      <p:grpSp>
        <p:nvGrpSpPr>
          <p:cNvPr id="8344" name="组合 467"/>
          <p:cNvGrpSpPr/>
          <p:nvPr/>
        </p:nvGrpSpPr>
        <p:grpSpPr>
          <a:xfrm>
            <a:off x="6973888" y="3683000"/>
            <a:ext cx="1044575" cy="1357313"/>
            <a:chOff x="7929563" y="2716213"/>
            <a:chExt cx="1592263" cy="2073275"/>
          </a:xfrm>
        </p:grpSpPr>
        <p:sp>
          <p:nvSpPr>
            <p:cNvPr id="8345" name="Freeform 141"/>
            <p:cNvSpPr/>
            <p:nvPr/>
          </p:nvSpPr>
          <p:spPr>
            <a:xfrm>
              <a:off x="7929563" y="2741613"/>
              <a:ext cx="1444625" cy="2025650"/>
            </a:xfrm>
            <a:custGeom>
              <a:avLst/>
              <a:gdLst/>
              <a:ahLst/>
              <a:cxnLst>
                <a:cxn ang="0">
                  <a:pos x="1444625" y="128015"/>
                </a:cxn>
                <a:cxn ang="0">
                  <a:pos x="1328304" y="11295"/>
                </a:cxn>
                <a:cxn ang="0">
                  <a:pos x="176356" y="7530"/>
                </a:cxn>
                <a:cxn ang="0">
                  <a:pos x="157595" y="7530"/>
                </a:cxn>
                <a:cxn ang="0">
                  <a:pos x="116320" y="0"/>
                </a:cxn>
                <a:cxn ang="0">
                  <a:pos x="108815" y="0"/>
                </a:cxn>
                <a:cxn ang="0">
                  <a:pos x="3752" y="105424"/>
                </a:cxn>
                <a:cxn ang="0">
                  <a:pos x="0" y="1920225"/>
                </a:cxn>
                <a:cxn ang="0">
                  <a:pos x="101311" y="2021884"/>
                </a:cxn>
                <a:cxn ang="0">
                  <a:pos x="112568" y="2021884"/>
                </a:cxn>
                <a:cxn ang="0">
                  <a:pos x="142586" y="2018119"/>
                </a:cxn>
                <a:cxn ang="0">
                  <a:pos x="172604" y="2021884"/>
                </a:cxn>
                <a:cxn ang="0">
                  <a:pos x="1324552" y="2025650"/>
                </a:cxn>
                <a:cxn ang="0">
                  <a:pos x="1440872" y="1908930"/>
                </a:cxn>
                <a:cxn ang="0">
                  <a:pos x="1444625" y="538416"/>
                </a:cxn>
                <a:cxn ang="0">
                  <a:pos x="1444625" y="128015"/>
                </a:cxn>
              </a:cxnLst>
              <a:pathLst>
                <a:path w="385" h="538">
                  <a:moveTo>
                    <a:pt x="385" y="34"/>
                  </a:moveTo>
                  <a:cubicBezTo>
                    <a:pt x="385" y="17"/>
                    <a:pt x="371" y="3"/>
                    <a:pt x="354" y="3"/>
                  </a:cubicBezTo>
                  <a:cubicBezTo>
                    <a:pt x="47" y="2"/>
                    <a:pt x="47" y="2"/>
                    <a:pt x="47" y="2"/>
                  </a:cubicBezTo>
                  <a:cubicBezTo>
                    <a:pt x="45" y="2"/>
                    <a:pt x="44" y="2"/>
                    <a:pt x="42" y="2"/>
                  </a:cubicBezTo>
                  <a:cubicBezTo>
                    <a:pt x="39" y="1"/>
                    <a:pt x="35" y="0"/>
                    <a:pt x="31" y="0"/>
                  </a:cubicBezTo>
                  <a:cubicBezTo>
                    <a:pt x="29" y="0"/>
                    <a:pt x="29" y="0"/>
                    <a:pt x="29" y="0"/>
                  </a:cubicBezTo>
                  <a:cubicBezTo>
                    <a:pt x="14" y="0"/>
                    <a:pt x="1" y="13"/>
                    <a:pt x="1" y="28"/>
                  </a:cubicBezTo>
                  <a:cubicBezTo>
                    <a:pt x="0" y="510"/>
                    <a:pt x="0" y="510"/>
                    <a:pt x="0" y="510"/>
                  </a:cubicBezTo>
                  <a:cubicBezTo>
                    <a:pt x="0" y="525"/>
                    <a:pt x="12" y="537"/>
                    <a:pt x="27" y="537"/>
                  </a:cubicBezTo>
                  <a:cubicBezTo>
                    <a:pt x="30" y="537"/>
                    <a:pt x="30" y="537"/>
                    <a:pt x="30" y="537"/>
                  </a:cubicBezTo>
                  <a:cubicBezTo>
                    <a:pt x="33" y="537"/>
                    <a:pt x="35" y="537"/>
                    <a:pt x="38" y="536"/>
                  </a:cubicBezTo>
                  <a:cubicBezTo>
                    <a:pt x="40" y="537"/>
                    <a:pt x="43" y="537"/>
                    <a:pt x="46" y="537"/>
                  </a:cubicBezTo>
                  <a:cubicBezTo>
                    <a:pt x="353" y="538"/>
                    <a:pt x="353" y="538"/>
                    <a:pt x="353" y="538"/>
                  </a:cubicBezTo>
                  <a:cubicBezTo>
                    <a:pt x="370" y="538"/>
                    <a:pt x="384" y="524"/>
                    <a:pt x="384" y="507"/>
                  </a:cubicBezTo>
                  <a:cubicBezTo>
                    <a:pt x="385" y="143"/>
                    <a:pt x="385" y="143"/>
                    <a:pt x="385" y="143"/>
                  </a:cubicBezTo>
                  <a:cubicBezTo>
                    <a:pt x="385" y="34"/>
                    <a:pt x="385" y="34"/>
                    <a:pt x="385" y="34"/>
                  </a:cubicBezTo>
                </a:path>
              </a:pathLst>
            </a:custGeom>
            <a:solidFill>
              <a:srgbClr val="1F302B"/>
            </a:solidFill>
            <a:ln w="9525">
              <a:noFill/>
            </a:ln>
          </p:spPr>
          <p:txBody>
            <a:bodyPr/>
            <a:p>
              <a:endParaRPr lang="zh-CN" altLang="en-US"/>
            </a:p>
          </p:txBody>
        </p:sp>
        <p:sp>
          <p:nvSpPr>
            <p:cNvPr id="8346" name="Freeform 142"/>
            <p:cNvSpPr/>
            <p:nvPr/>
          </p:nvSpPr>
          <p:spPr>
            <a:xfrm>
              <a:off x="8128001" y="2825751"/>
              <a:ext cx="1393825" cy="1941513"/>
            </a:xfrm>
            <a:custGeom>
              <a:avLst/>
              <a:gdLst/>
              <a:ahLst/>
              <a:cxnLst>
                <a:cxn ang="0">
                  <a:pos x="1390068" y="1824871"/>
                </a:cxn>
                <a:cxn ang="0">
                  <a:pos x="1269845" y="1941513"/>
                </a:cxn>
                <a:cxn ang="0">
                  <a:pos x="116465" y="1937750"/>
                </a:cxn>
                <a:cxn ang="0">
                  <a:pos x="0" y="1821109"/>
                </a:cxn>
                <a:cxn ang="0">
                  <a:pos x="3756" y="116641"/>
                </a:cxn>
                <a:cxn ang="0">
                  <a:pos x="123979" y="0"/>
                </a:cxn>
                <a:cxn ang="0">
                  <a:pos x="1273602" y="3762"/>
                </a:cxn>
                <a:cxn ang="0">
                  <a:pos x="1393825" y="120403"/>
                </a:cxn>
                <a:cxn ang="0">
                  <a:pos x="1390068" y="1824871"/>
                </a:cxn>
              </a:cxnLst>
              <a:pathLst>
                <a:path w="371" h="516">
                  <a:moveTo>
                    <a:pt x="370" y="485"/>
                  </a:moveTo>
                  <a:cubicBezTo>
                    <a:pt x="370" y="502"/>
                    <a:pt x="355" y="516"/>
                    <a:pt x="338" y="516"/>
                  </a:cubicBezTo>
                  <a:cubicBezTo>
                    <a:pt x="31" y="515"/>
                    <a:pt x="31" y="515"/>
                    <a:pt x="31" y="515"/>
                  </a:cubicBezTo>
                  <a:cubicBezTo>
                    <a:pt x="14" y="515"/>
                    <a:pt x="0" y="501"/>
                    <a:pt x="0" y="484"/>
                  </a:cubicBezTo>
                  <a:cubicBezTo>
                    <a:pt x="1" y="31"/>
                    <a:pt x="1" y="31"/>
                    <a:pt x="1" y="31"/>
                  </a:cubicBezTo>
                  <a:cubicBezTo>
                    <a:pt x="1" y="14"/>
                    <a:pt x="15" y="0"/>
                    <a:pt x="33" y="0"/>
                  </a:cubicBezTo>
                  <a:cubicBezTo>
                    <a:pt x="339" y="1"/>
                    <a:pt x="339" y="1"/>
                    <a:pt x="339" y="1"/>
                  </a:cubicBezTo>
                  <a:cubicBezTo>
                    <a:pt x="357" y="1"/>
                    <a:pt x="371" y="15"/>
                    <a:pt x="371" y="32"/>
                  </a:cubicBezTo>
                  <a:cubicBezTo>
                    <a:pt x="370" y="485"/>
                    <a:pt x="370" y="485"/>
                    <a:pt x="370" y="485"/>
                  </a:cubicBezTo>
                </a:path>
              </a:pathLst>
            </a:custGeom>
            <a:solidFill>
              <a:srgbClr val="203E54"/>
            </a:solidFill>
            <a:ln w="9525">
              <a:noFill/>
            </a:ln>
          </p:spPr>
          <p:txBody>
            <a:bodyPr/>
            <a:p>
              <a:endParaRPr lang="zh-CN" altLang="en-US"/>
            </a:p>
          </p:txBody>
        </p:sp>
        <p:sp>
          <p:nvSpPr>
            <p:cNvPr id="8347" name="Freeform 143"/>
            <p:cNvSpPr/>
            <p:nvPr/>
          </p:nvSpPr>
          <p:spPr>
            <a:xfrm>
              <a:off x="8181976" y="2817813"/>
              <a:ext cx="1208088" cy="1878013"/>
            </a:xfrm>
            <a:custGeom>
              <a:avLst/>
              <a:gdLst/>
              <a:ahLst/>
              <a:cxnLst>
                <a:cxn ang="0">
                  <a:pos x="1204912" y="1878013"/>
                </a:cxn>
                <a:cxn ang="0">
                  <a:pos x="0" y="1873250"/>
                </a:cxn>
                <a:cxn ang="0">
                  <a:pos x="6350" y="0"/>
                </a:cxn>
                <a:cxn ang="0">
                  <a:pos x="1208088" y="3175"/>
                </a:cxn>
                <a:cxn ang="0">
                  <a:pos x="1204912" y="1878013"/>
                </a:cxn>
              </a:cxnLst>
              <a:pathLst>
                <a:path w="761" h="1183">
                  <a:moveTo>
                    <a:pt x="759" y="1183"/>
                  </a:moveTo>
                  <a:lnTo>
                    <a:pt x="0" y="1180"/>
                  </a:lnTo>
                  <a:lnTo>
                    <a:pt x="4" y="0"/>
                  </a:lnTo>
                  <a:lnTo>
                    <a:pt x="761" y="2"/>
                  </a:lnTo>
                  <a:lnTo>
                    <a:pt x="759" y="1183"/>
                  </a:lnTo>
                  <a:close/>
                </a:path>
              </a:pathLst>
            </a:custGeom>
            <a:solidFill>
              <a:srgbClr val="FCFFF6"/>
            </a:solidFill>
            <a:ln w="9525">
              <a:noFill/>
            </a:ln>
          </p:spPr>
          <p:txBody>
            <a:bodyPr/>
            <a:p>
              <a:endParaRPr lang="zh-CN" altLang="en-US"/>
            </a:p>
          </p:txBody>
        </p:sp>
        <p:sp>
          <p:nvSpPr>
            <p:cNvPr id="8348" name="Freeform 144"/>
            <p:cNvSpPr/>
            <p:nvPr/>
          </p:nvSpPr>
          <p:spPr>
            <a:xfrm>
              <a:off x="8181976" y="2817813"/>
              <a:ext cx="1208088" cy="1878013"/>
            </a:xfrm>
            <a:custGeom>
              <a:avLst/>
              <a:gdLst/>
              <a:ahLst/>
              <a:cxnLst>
                <a:cxn ang="0">
                  <a:pos x="1204912" y="1878013"/>
                </a:cxn>
                <a:cxn ang="0">
                  <a:pos x="0" y="1873250"/>
                </a:cxn>
                <a:cxn ang="0">
                  <a:pos x="6350" y="0"/>
                </a:cxn>
                <a:cxn ang="0">
                  <a:pos x="1208088" y="3175"/>
                </a:cxn>
                <a:cxn ang="0">
                  <a:pos x="1204912" y="1878013"/>
                </a:cxn>
              </a:cxnLst>
              <a:pathLst>
                <a:path w="761" h="1183">
                  <a:moveTo>
                    <a:pt x="759" y="1183"/>
                  </a:moveTo>
                  <a:lnTo>
                    <a:pt x="0" y="1180"/>
                  </a:lnTo>
                  <a:lnTo>
                    <a:pt x="4" y="0"/>
                  </a:lnTo>
                  <a:lnTo>
                    <a:pt x="761" y="2"/>
                  </a:lnTo>
                  <a:lnTo>
                    <a:pt x="759" y="1183"/>
                  </a:lnTo>
                </a:path>
              </a:pathLst>
            </a:custGeom>
            <a:noFill/>
            <a:ln w="9525">
              <a:noFill/>
            </a:ln>
          </p:spPr>
          <p:txBody>
            <a:bodyPr/>
            <a:p>
              <a:endParaRPr lang="zh-CN" altLang="en-US"/>
            </a:p>
          </p:txBody>
        </p:sp>
        <p:sp>
          <p:nvSpPr>
            <p:cNvPr id="8349" name="Freeform 145"/>
            <p:cNvSpPr/>
            <p:nvPr/>
          </p:nvSpPr>
          <p:spPr>
            <a:xfrm>
              <a:off x="8128001" y="2749551"/>
              <a:ext cx="1393825" cy="1855788"/>
            </a:xfrm>
            <a:custGeom>
              <a:avLst/>
              <a:gdLst/>
              <a:ahLst/>
              <a:cxnLst>
                <a:cxn ang="0">
                  <a:pos x="1390068" y="1739095"/>
                </a:cxn>
                <a:cxn ang="0">
                  <a:pos x="1269845" y="1855788"/>
                </a:cxn>
                <a:cxn ang="0">
                  <a:pos x="116465" y="1852023"/>
                </a:cxn>
                <a:cxn ang="0">
                  <a:pos x="0" y="1735331"/>
                </a:cxn>
                <a:cxn ang="0">
                  <a:pos x="3756" y="116692"/>
                </a:cxn>
                <a:cxn ang="0">
                  <a:pos x="123979" y="0"/>
                </a:cxn>
                <a:cxn ang="0">
                  <a:pos x="1273602" y="3764"/>
                </a:cxn>
                <a:cxn ang="0">
                  <a:pos x="1393825" y="120456"/>
                </a:cxn>
                <a:cxn ang="0">
                  <a:pos x="1390068" y="1739095"/>
                </a:cxn>
              </a:cxnLst>
              <a:pathLst>
                <a:path w="371" h="493">
                  <a:moveTo>
                    <a:pt x="370" y="462"/>
                  </a:moveTo>
                  <a:cubicBezTo>
                    <a:pt x="370" y="479"/>
                    <a:pt x="356" y="493"/>
                    <a:pt x="338" y="493"/>
                  </a:cubicBezTo>
                  <a:cubicBezTo>
                    <a:pt x="31" y="492"/>
                    <a:pt x="31" y="492"/>
                    <a:pt x="31" y="492"/>
                  </a:cubicBezTo>
                  <a:cubicBezTo>
                    <a:pt x="14" y="492"/>
                    <a:pt x="0" y="478"/>
                    <a:pt x="0" y="461"/>
                  </a:cubicBezTo>
                  <a:cubicBezTo>
                    <a:pt x="1" y="31"/>
                    <a:pt x="1" y="31"/>
                    <a:pt x="1" y="31"/>
                  </a:cubicBezTo>
                  <a:cubicBezTo>
                    <a:pt x="1" y="14"/>
                    <a:pt x="15" y="0"/>
                    <a:pt x="33" y="0"/>
                  </a:cubicBezTo>
                  <a:cubicBezTo>
                    <a:pt x="339" y="1"/>
                    <a:pt x="339" y="1"/>
                    <a:pt x="339" y="1"/>
                  </a:cubicBezTo>
                  <a:cubicBezTo>
                    <a:pt x="357" y="1"/>
                    <a:pt x="371" y="15"/>
                    <a:pt x="371" y="32"/>
                  </a:cubicBezTo>
                  <a:cubicBezTo>
                    <a:pt x="370" y="462"/>
                    <a:pt x="370" y="462"/>
                    <a:pt x="370" y="462"/>
                  </a:cubicBezTo>
                </a:path>
              </a:pathLst>
            </a:custGeom>
            <a:solidFill>
              <a:srgbClr val="29506D"/>
            </a:solidFill>
            <a:ln w="9525">
              <a:noFill/>
            </a:ln>
          </p:spPr>
          <p:txBody>
            <a:bodyPr/>
            <a:p>
              <a:endParaRPr lang="zh-CN" altLang="en-US"/>
            </a:p>
          </p:txBody>
        </p:sp>
        <p:sp>
          <p:nvSpPr>
            <p:cNvPr id="8350" name="Freeform 146"/>
            <p:cNvSpPr/>
            <p:nvPr/>
          </p:nvSpPr>
          <p:spPr>
            <a:xfrm>
              <a:off x="8072438" y="2716213"/>
              <a:ext cx="225425" cy="2073275"/>
            </a:xfrm>
            <a:custGeom>
              <a:avLst/>
              <a:gdLst/>
              <a:ahLst/>
              <a:cxnLst>
                <a:cxn ang="0">
                  <a:pos x="221667" y="1967918"/>
                </a:cxn>
                <a:cxn ang="0">
                  <a:pos x="116469" y="2073275"/>
                </a:cxn>
                <a:cxn ang="0">
                  <a:pos x="105198" y="2073275"/>
                </a:cxn>
                <a:cxn ang="0">
                  <a:pos x="0" y="1967918"/>
                </a:cxn>
                <a:cxn ang="0">
                  <a:pos x="3757" y="109119"/>
                </a:cxn>
                <a:cxn ang="0">
                  <a:pos x="108955" y="3762"/>
                </a:cxn>
                <a:cxn ang="0">
                  <a:pos x="120226" y="3762"/>
                </a:cxn>
                <a:cxn ang="0">
                  <a:pos x="225425" y="109119"/>
                </a:cxn>
                <a:cxn ang="0">
                  <a:pos x="221667" y="1967918"/>
                </a:cxn>
              </a:cxnLst>
              <a:pathLst>
                <a:path w="60" h="551">
                  <a:moveTo>
                    <a:pt x="59" y="523"/>
                  </a:moveTo>
                  <a:cubicBezTo>
                    <a:pt x="59" y="539"/>
                    <a:pt x="46" y="551"/>
                    <a:pt x="31" y="551"/>
                  </a:cubicBezTo>
                  <a:cubicBezTo>
                    <a:pt x="28" y="551"/>
                    <a:pt x="28" y="551"/>
                    <a:pt x="28" y="551"/>
                  </a:cubicBezTo>
                  <a:cubicBezTo>
                    <a:pt x="12" y="551"/>
                    <a:pt x="0" y="538"/>
                    <a:pt x="0" y="523"/>
                  </a:cubicBezTo>
                  <a:cubicBezTo>
                    <a:pt x="1" y="29"/>
                    <a:pt x="1" y="29"/>
                    <a:pt x="1" y="29"/>
                  </a:cubicBezTo>
                  <a:cubicBezTo>
                    <a:pt x="1" y="13"/>
                    <a:pt x="14" y="0"/>
                    <a:pt x="29" y="1"/>
                  </a:cubicBezTo>
                  <a:cubicBezTo>
                    <a:pt x="32" y="1"/>
                    <a:pt x="32" y="1"/>
                    <a:pt x="32" y="1"/>
                  </a:cubicBezTo>
                  <a:cubicBezTo>
                    <a:pt x="48" y="1"/>
                    <a:pt x="60" y="13"/>
                    <a:pt x="60" y="29"/>
                  </a:cubicBezTo>
                  <a:cubicBezTo>
                    <a:pt x="59" y="523"/>
                    <a:pt x="59" y="523"/>
                    <a:pt x="59" y="523"/>
                  </a:cubicBezTo>
                </a:path>
              </a:pathLst>
            </a:custGeom>
            <a:solidFill>
              <a:srgbClr val="062439"/>
            </a:solidFill>
            <a:ln w="9525">
              <a:noFill/>
            </a:ln>
          </p:spPr>
          <p:txBody>
            <a:bodyPr/>
            <a:p>
              <a:endParaRPr lang="zh-CN" altLang="en-US"/>
            </a:p>
          </p:txBody>
        </p:sp>
        <p:sp>
          <p:nvSpPr>
            <p:cNvPr id="8351" name="Freeform 147"/>
            <p:cNvSpPr/>
            <p:nvPr/>
          </p:nvSpPr>
          <p:spPr>
            <a:xfrm>
              <a:off x="8526463" y="3260726"/>
              <a:ext cx="676275" cy="79375"/>
            </a:xfrm>
            <a:custGeom>
              <a:avLst/>
              <a:gdLst/>
              <a:ahLst/>
              <a:cxnLst>
                <a:cxn ang="0">
                  <a:pos x="676275" y="41577"/>
                </a:cxn>
                <a:cxn ang="0">
                  <a:pos x="638704" y="79375"/>
                </a:cxn>
                <a:cxn ang="0">
                  <a:pos x="37570" y="79375"/>
                </a:cxn>
                <a:cxn ang="0">
                  <a:pos x="0" y="41577"/>
                </a:cxn>
                <a:cxn ang="0">
                  <a:pos x="37570" y="0"/>
                </a:cxn>
                <a:cxn ang="0">
                  <a:pos x="638704" y="3779"/>
                </a:cxn>
                <a:cxn ang="0">
                  <a:pos x="676275" y="41577"/>
                </a:cxn>
              </a:cxnLst>
              <a:pathLst>
                <a:path w="180" h="21">
                  <a:moveTo>
                    <a:pt x="180" y="11"/>
                  </a:moveTo>
                  <a:cubicBezTo>
                    <a:pt x="180" y="17"/>
                    <a:pt x="176" y="21"/>
                    <a:pt x="170" y="21"/>
                  </a:cubicBezTo>
                  <a:cubicBezTo>
                    <a:pt x="10" y="21"/>
                    <a:pt x="10" y="21"/>
                    <a:pt x="10" y="21"/>
                  </a:cubicBezTo>
                  <a:cubicBezTo>
                    <a:pt x="5" y="21"/>
                    <a:pt x="0" y="16"/>
                    <a:pt x="0" y="11"/>
                  </a:cubicBezTo>
                  <a:cubicBezTo>
                    <a:pt x="0" y="5"/>
                    <a:pt x="5" y="0"/>
                    <a:pt x="10" y="0"/>
                  </a:cubicBezTo>
                  <a:cubicBezTo>
                    <a:pt x="170" y="1"/>
                    <a:pt x="170" y="1"/>
                    <a:pt x="170" y="1"/>
                  </a:cubicBezTo>
                  <a:cubicBezTo>
                    <a:pt x="176" y="1"/>
                    <a:pt x="180" y="5"/>
                    <a:pt x="180" y="11"/>
                  </a:cubicBezTo>
                  <a:close/>
                </a:path>
              </a:pathLst>
            </a:custGeom>
            <a:solidFill>
              <a:srgbClr val="FFFCEB"/>
            </a:solidFill>
            <a:ln w="9525">
              <a:noFill/>
            </a:ln>
          </p:spPr>
          <p:txBody>
            <a:bodyPr/>
            <a:p>
              <a:endParaRPr lang="zh-CN" altLang="en-US"/>
            </a:p>
          </p:txBody>
        </p:sp>
        <p:sp>
          <p:nvSpPr>
            <p:cNvPr id="8352" name="Freeform 167"/>
            <p:cNvSpPr/>
            <p:nvPr/>
          </p:nvSpPr>
          <p:spPr>
            <a:xfrm>
              <a:off x="7932738" y="2998788"/>
              <a:ext cx="142875" cy="142875"/>
            </a:xfrm>
            <a:custGeom>
              <a:avLst/>
              <a:gdLst/>
              <a:ahLst/>
              <a:cxnLst>
                <a:cxn ang="0">
                  <a:pos x="142875" y="0"/>
                </a:cxn>
                <a:cxn ang="0">
                  <a:pos x="0" y="142875"/>
                </a:cxn>
                <a:cxn ang="0">
                  <a:pos x="0" y="142875"/>
                </a:cxn>
                <a:cxn ang="0">
                  <a:pos x="142875" y="0"/>
                </a:cxn>
                <a:cxn ang="0">
                  <a:pos x="142875" y="0"/>
                </a:cxn>
              </a:cxnLst>
              <a:pathLst>
                <a:path w="90" h="90">
                  <a:moveTo>
                    <a:pt x="90" y="0"/>
                  </a:moveTo>
                  <a:lnTo>
                    <a:pt x="0" y="90"/>
                  </a:lnTo>
                  <a:lnTo>
                    <a:pt x="0" y="90"/>
                  </a:lnTo>
                  <a:lnTo>
                    <a:pt x="90" y="0"/>
                  </a:lnTo>
                  <a:lnTo>
                    <a:pt x="90" y="0"/>
                  </a:lnTo>
                  <a:close/>
                </a:path>
              </a:pathLst>
            </a:custGeom>
            <a:solidFill>
              <a:srgbClr val="A16900"/>
            </a:solidFill>
            <a:ln w="9525">
              <a:noFill/>
            </a:ln>
          </p:spPr>
          <p:txBody>
            <a:bodyPr/>
            <a:p>
              <a:endParaRPr lang="zh-CN" altLang="en-US"/>
            </a:p>
          </p:txBody>
        </p:sp>
        <p:sp>
          <p:nvSpPr>
            <p:cNvPr id="8353" name="Freeform 168"/>
            <p:cNvSpPr/>
            <p:nvPr/>
          </p:nvSpPr>
          <p:spPr>
            <a:xfrm>
              <a:off x="7932738" y="2998788"/>
              <a:ext cx="142875" cy="142875"/>
            </a:xfrm>
            <a:custGeom>
              <a:avLst/>
              <a:gdLst/>
              <a:ahLst/>
              <a:cxnLst>
                <a:cxn ang="0">
                  <a:pos x="142875" y="0"/>
                </a:cxn>
                <a:cxn ang="0">
                  <a:pos x="0" y="142875"/>
                </a:cxn>
                <a:cxn ang="0">
                  <a:pos x="0" y="142875"/>
                </a:cxn>
                <a:cxn ang="0">
                  <a:pos x="142875" y="0"/>
                </a:cxn>
                <a:cxn ang="0">
                  <a:pos x="142875" y="0"/>
                </a:cxn>
              </a:cxnLst>
              <a:pathLst>
                <a:path w="90" h="90">
                  <a:moveTo>
                    <a:pt x="90" y="0"/>
                  </a:moveTo>
                  <a:lnTo>
                    <a:pt x="0" y="90"/>
                  </a:lnTo>
                  <a:lnTo>
                    <a:pt x="0" y="90"/>
                  </a:lnTo>
                  <a:lnTo>
                    <a:pt x="90" y="0"/>
                  </a:lnTo>
                  <a:lnTo>
                    <a:pt x="90" y="0"/>
                  </a:lnTo>
                </a:path>
              </a:pathLst>
            </a:custGeom>
            <a:noFill/>
            <a:ln w="9525">
              <a:noFill/>
            </a:ln>
          </p:spPr>
          <p:txBody>
            <a:bodyPr/>
            <a:p>
              <a:endParaRPr lang="zh-CN" altLang="en-US"/>
            </a:p>
          </p:txBody>
        </p:sp>
        <p:sp>
          <p:nvSpPr>
            <p:cNvPr id="8354" name="Freeform 169"/>
            <p:cNvSpPr/>
            <p:nvPr/>
          </p:nvSpPr>
          <p:spPr>
            <a:xfrm>
              <a:off x="8289926" y="2749551"/>
              <a:ext cx="38100" cy="38100"/>
            </a:xfrm>
            <a:custGeom>
              <a:avLst/>
              <a:gdLst/>
              <a:ahLst/>
              <a:cxnLst>
                <a:cxn ang="0">
                  <a:pos x="38100" y="0"/>
                </a:cxn>
                <a:cxn ang="0">
                  <a:pos x="0" y="38100"/>
                </a:cxn>
                <a:cxn ang="0">
                  <a:pos x="0" y="38100"/>
                </a:cxn>
                <a:cxn ang="0">
                  <a:pos x="38100" y="0"/>
                </a:cxn>
                <a:cxn ang="0">
                  <a:pos x="38100" y="0"/>
                </a:cxn>
              </a:cxnLst>
              <a:pathLst>
                <a:path w="10" h="10">
                  <a:moveTo>
                    <a:pt x="10" y="0"/>
                  </a:moveTo>
                  <a:cubicBezTo>
                    <a:pt x="0" y="10"/>
                    <a:pt x="0" y="10"/>
                    <a:pt x="0" y="10"/>
                  </a:cubicBezTo>
                  <a:cubicBezTo>
                    <a:pt x="0" y="10"/>
                    <a:pt x="0" y="10"/>
                    <a:pt x="0" y="10"/>
                  </a:cubicBezTo>
                  <a:cubicBezTo>
                    <a:pt x="10" y="0"/>
                    <a:pt x="10" y="0"/>
                    <a:pt x="10" y="0"/>
                  </a:cubicBezTo>
                  <a:cubicBezTo>
                    <a:pt x="10" y="0"/>
                    <a:pt x="10" y="0"/>
                    <a:pt x="10" y="0"/>
                  </a:cubicBezTo>
                </a:path>
              </a:pathLst>
            </a:custGeom>
            <a:solidFill>
              <a:srgbClr val="23445D"/>
            </a:solidFill>
            <a:ln w="9525">
              <a:noFill/>
            </a:ln>
          </p:spPr>
          <p:txBody>
            <a:bodyPr/>
            <a:p>
              <a:endParaRPr lang="zh-CN" altLang="en-US"/>
            </a:p>
          </p:txBody>
        </p:sp>
        <p:sp>
          <p:nvSpPr>
            <p:cNvPr id="8355" name="Freeform 170"/>
            <p:cNvSpPr/>
            <p:nvPr/>
          </p:nvSpPr>
          <p:spPr>
            <a:xfrm>
              <a:off x="8075613" y="2787651"/>
              <a:ext cx="214313" cy="211138"/>
            </a:xfrm>
            <a:custGeom>
              <a:avLst/>
              <a:gdLst/>
              <a:ahLst/>
              <a:cxnLst>
                <a:cxn ang="0">
                  <a:pos x="214313" y="0"/>
                </a:cxn>
                <a:cxn ang="0">
                  <a:pos x="0" y="211138"/>
                </a:cxn>
                <a:cxn ang="0">
                  <a:pos x="0" y="211138"/>
                </a:cxn>
                <a:cxn ang="0">
                  <a:pos x="214313" y="0"/>
                </a:cxn>
                <a:cxn ang="0">
                  <a:pos x="214313" y="0"/>
                </a:cxn>
              </a:cxnLst>
              <a:pathLst>
                <a:path w="57" h="56">
                  <a:moveTo>
                    <a:pt x="57" y="0"/>
                  </a:moveTo>
                  <a:cubicBezTo>
                    <a:pt x="0" y="56"/>
                    <a:pt x="0" y="56"/>
                    <a:pt x="0" y="56"/>
                  </a:cubicBezTo>
                  <a:cubicBezTo>
                    <a:pt x="0" y="56"/>
                    <a:pt x="0" y="56"/>
                    <a:pt x="0" y="56"/>
                  </a:cubicBezTo>
                  <a:cubicBezTo>
                    <a:pt x="57" y="0"/>
                    <a:pt x="57" y="0"/>
                    <a:pt x="57" y="0"/>
                  </a:cubicBezTo>
                  <a:cubicBezTo>
                    <a:pt x="57" y="0"/>
                    <a:pt x="57" y="0"/>
                    <a:pt x="57" y="0"/>
                  </a:cubicBezTo>
                </a:path>
              </a:pathLst>
            </a:custGeom>
            <a:solidFill>
              <a:srgbClr val="051F31"/>
            </a:solidFill>
            <a:ln w="9525">
              <a:noFill/>
            </a:ln>
          </p:spPr>
          <p:txBody>
            <a:bodyPr/>
            <a:p>
              <a:endParaRPr lang="zh-CN" altLang="en-US"/>
            </a:p>
          </p:txBody>
        </p:sp>
      </p:grpSp>
      <p:sp>
        <p:nvSpPr>
          <p:cNvPr id="8356" name="文本框 1"/>
          <p:cNvSpPr txBox="1"/>
          <p:nvPr/>
        </p:nvSpPr>
        <p:spPr>
          <a:xfrm rot="1800000" flipH="1">
            <a:off x="-7913687" y="2911475"/>
            <a:ext cx="3492500" cy="521970"/>
          </a:xfrm>
          <a:prstGeom prst="rect">
            <a:avLst/>
          </a:prstGeom>
          <a:noFill/>
          <a:ln w="9525">
            <a:noFill/>
          </a:ln>
        </p:spPr>
        <p:txBody>
          <a:bodyPr wrap="square" anchor="t">
            <a:spAutoFit/>
          </a:bodyPr>
          <a:p>
            <a:endParaRPr lang="en-US" altLang="zh-CN" sz="2800">
              <a:solidFill>
                <a:srgbClr val="FFFFE8"/>
              </a:solidFill>
              <a:latin typeface="黑体" panose="02010609060101010101" pitchFamily="2" charset="-122"/>
              <a:ea typeface="黑体" panose="02010609060101010101" pitchFamily="2" charset="-122"/>
            </a:endParaRPr>
          </a:p>
        </p:txBody>
      </p:sp>
      <p:sp>
        <p:nvSpPr>
          <p:cNvPr id="8357" name="文本框 1"/>
          <p:cNvSpPr txBox="1"/>
          <p:nvPr/>
        </p:nvSpPr>
        <p:spPr>
          <a:xfrm rot="1800000" flipH="1">
            <a:off x="10377488" y="2911475"/>
            <a:ext cx="3494087" cy="521970"/>
          </a:xfrm>
          <a:prstGeom prst="rect">
            <a:avLst/>
          </a:prstGeom>
          <a:noFill/>
          <a:ln w="9525">
            <a:noFill/>
          </a:ln>
        </p:spPr>
        <p:txBody>
          <a:bodyPr wrap="square" anchor="t">
            <a:spAutoFit/>
          </a:bodyPr>
          <a:p>
            <a:endParaRPr lang="en-US" altLang="zh-CN" sz="2800">
              <a:solidFill>
                <a:srgbClr val="FFFFE8"/>
              </a:solidFill>
              <a:latin typeface="黑体" panose="02010609060101010101" pitchFamily="2" charset="-122"/>
              <a:ea typeface="黑体" panose="02010609060101010101" pitchFamily="2" charset="-122"/>
            </a:endParaRPr>
          </a:p>
        </p:txBody>
      </p:sp>
      <p:sp>
        <p:nvSpPr>
          <p:cNvPr id="8358" name="文本框 1"/>
          <p:cNvSpPr txBox="1"/>
          <p:nvPr/>
        </p:nvSpPr>
        <p:spPr>
          <a:xfrm rot="1800000" flipH="1">
            <a:off x="21783675" y="2911475"/>
            <a:ext cx="3494088" cy="521970"/>
          </a:xfrm>
          <a:prstGeom prst="rect">
            <a:avLst/>
          </a:prstGeom>
          <a:noFill/>
          <a:ln w="9525">
            <a:noFill/>
          </a:ln>
        </p:spPr>
        <p:txBody>
          <a:bodyPr wrap="square" anchor="t">
            <a:spAutoFit/>
          </a:bodyPr>
          <a:p>
            <a:endParaRPr lang="en-US" altLang="zh-CN" sz="2800">
              <a:solidFill>
                <a:srgbClr val="FFFFE8"/>
              </a:solidFill>
              <a:latin typeface="黑体" panose="02010609060101010101" pitchFamily="2" charset="-122"/>
              <a:ea typeface="黑体" panose="02010609060101010101" pitchFamily="2" charset="-122"/>
            </a:endParaRPr>
          </a:p>
        </p:txBody>
      </p:sp>
      <p:sp>
        <p:nvSpPr>
          <p:cNvPr id="8359" name="文本框 1"/>
          <p:cNvSpPr txBox="1"/>
          <p:nvPr/>
        </p:nvSpPr>
        <p:spPr>
          <a:xfrm rot="1800000" flipH="1">
            <a:off x="16140113" y="2911475"/>
            <a:ext cx="3494087" cy="521970"/>
          </a:xfrm>
          <a:prstGeom prst="rect">
            <a:avLst/>
          </a:prstGeom>
          <a:noFill/>
          <a:ln w="9525">
            <a:noFill/>
          </a:ln>
        </p:spPr>
        <p:txBody>
          <a:bodyPr wrap="square" anchor="t">
            <a:spAutoFit/>
          </a:bodyPr>
          <a:p>
            <a:endParaRPr lang="en-US" altLang="zh-CN" sz="2800">
              <a:solidFill>
                <a:srgbClr val="FFFFE8"/>
              </a:solidFill>
              <a:latin typeface="黑体" panose="02010609060101010101" pitchFamily="2" charset="-122"/>
              <a:ea typeface="黑体" panose="02010609060101010101" pitchFamily="2" charset="-122"/>
            </a:endParaRPr>
          </a:p>
        </p:txBody>
      </p:sp>
      <p:sp>
        <p:nvSpPr>
          <p:cNvPr id="8360" name="文本框 1"/>
          <p:cNvSpPr txBox="1"/>
          <p:nvPr/>
        </p:nvSpPr>
        <p:spPr>
          <a:xfrm rot="1800000" flipH="1">
            <a:off x="40649525" y="2911475"/>
            <a:ext cx="3492500" cy="521970"/>
          </a:xfrm>
          <a:prstGeom prst="rect">
            <a:avLst/>
          </a:prstGeom>
          <a:noFill/>
          <a:ln w="9525">
            <a:noFill/>
          </a:ln>
        </p:spPr>
        <p:txBody>
          <a:bodyPr wrap="square" anchor="t">
            <a:spAutoFit/>
          </a:bodyPr>
          <a:p>
            <a:endParaRPr lang="en-US" altLang="zh-CN" sz="2800">
              <a:solidFill>
                <a:srgbClr val="FFFFE8"/>
              </a:solidFill>
              <a:latin typeface="黑体" panose="02010609060101010101" pitchFamily="2" charset="-122"/>
              <a:ea typeface="黑体" panose="02010609060101010101" pitchFamily="2" charset="-122"/>
            </a:endParaRPr>
          </a:p>
        </p:txBody>
      </p:sp>
      <p:sp>
        <p:nvSpPr>
          <p:cNvPr id="8361" name="文本框 1"/>
          <p:cNvSpPr txBox="1"/>
          <p:nvPr/>
        </p:nvSpPr>
        <p:spPr>
          <a:xfrm rot="1800000" flipH="1">
            <a:off x="-41978262" y="2911475"/>
            <a:ext cx="3494087" cy="521970"/>
          </a:xfrm>
          <a:prstGeom prst="rect">
            <a:avLst/>
          </a:prstGeom>
          <a:noFill/>
          <a:ln w="9525">
            <a:noFill/>
          </a:ln>
        </p:spPr>
        <p:txBody>
          <a:bodyPr wrap="square" anchor="t">
            <a:spAutoFit/>
          </a:bodyPr>
          <a:p>
            <a:endParaRPr lang="en-US" altLang="zh-CN" sz="2800">
              <a:solidFill>
                <a:srgbClr val="FFFFE8"/>
              </a:solidFill>
              <a:latin typeface="黑体" panose="02010609060101010101" pitchFamily="2" charset="-122"/>
              <a:ea typeface="黑体" panose="02010609060101010101" pitchFamily="2" charset="-122"/>
            </a:endParaRPr>
          </a:p>
        </p:txBody>
      </p:sp>
      <p:sp>
        <p:nvSpPr>
          <p:cNvPr id="8362" name="文本框 1"/>
          <p:cNvSpPr txBox="1"/>
          <p:nvPr/>
        </p:nvSpPr>
        <p:spPr>
          <a:xfrm rot="1800000" flipH="1">
            <a:off x="-30572075" y="2911475"/>
            <a:ext cx="3494088" cy="521970"/>
          </a:xfrm>
          <a:prstGeom prst="rect">
            <a:avLst/>
          </a:prstGeom>
          <a:noFill/>
          <a:ln w="9525">
            <a:noFill/>
          </a:ln>
        </p:spPr>
        <p:txBody>
          <a:bodyPr wrap="square" anchor="t">
            <a:spAutoFit/>
          </a:bodyPr>
          <a:p>
            <a:endParaRPr lang="en-US" altLang="zh-CN" sz="2800">
              <a:solidFill>
                <a:srgbClr val="FFFFE8"/>
              </a:solidFill>
              <a:latin typeface="黑体" panose="02010609060101010101" pitchFamily="2" charset="-122"/>
              <a:ea typeface="黑体" panose="02010609060101010101" pitchFamily="2" charset="-122"/>
            </a:endParaRPr>
          </a:p>
        </p:txBody>
      </p:sp>
      <p:sp>
        <p:nvSpPr>
          <p:cNvPr id="8363" name="文本框 1"/>
          <p:cNvSpPr txBox="1"/>
          <p:nvPr/>
        </p:nvSpPr>
        <p:spPr>
          <a:xfrm rot="1800000" flipH="1">
            <a:off x="-36215637" y="2911475"/>
            <a:ext cx="3494087" cy="521970"/>
          </a:xfrm>
          <a:prstGeom prst="rect">
            <a:avLst/>
          </a:prstGeom>
          <a:noFill/>
          <a:ln w="9525">
            <a:noFill/>
          </a:ln>
        </p:spPr>
        <p:txBody>
          <a:bodyPr wrap="square" anchor="t">
            <a:spAutoFit/>
          </a:bodyPr>
          <a:p>
            <a:endParaRPr lang="en-US" altLang="zh-CN" sz="2800">
              <a:solidFill>
                <a:srgbClr val="FFFFE8"/>
              </a:solidFill>
              <a:latin typeface="黑体" panose="02010609060101010101" pitchFamily="2" charset="-122"/>
              <a:ea typeface="黑体" panose="02010609060101010101" pitchFamily="2" charset="-122"/>
            </a:endParaRPr>
          </a:p>
        </p:txBody>
      </p:sp>
      <p:sp>
        <p:nvSpPr>
          <p:cNvPr id="8364" name="文本框 1"/>
          <p:cNvSpPr txBox="1"/>
          <p:nvPr/>
        </p:nvSpPr>
        <p:spPr>
          <a:xfrm rot="1800000" flipH="1">
            <a:off x="-11706225" y="2911475"/>
            <a:ext cx="3492500" cy="521970"/>
          </a:xfrm>
          <a:prstGeom prst="rect">
            <a:avLst/>
          </a:prstGeom>
          <a:noFill/>
          <a:ln w="9525">
            <a:noFill/>
          </a:ln>
        </p:spPr>
        <p:txBody>
          <a:bodyPr wrap="square" anchor="t">
            <a:spAutoFit/>
          </a:bodyPr>
          <a:p>
            <a:endParaRPr lang="en-US" altLang="zh-CN" sz="2800">
              <a:solidFill>
                <a:srgbClr val="FFFFE8"/>
              </a:solidFill>
              <a:latin typeface="黑体" panose="02010609060101010101" pitchFamily="2" charset="-122"/>
              <a:ea typeface="黑体" panose="02010609060101010101" pitchFamily="2" charset="-122"/>
            </a:endParaRPr>
          </a:p>
        </p:txBody>
      </p:sp>
      <p:sp>
        <p:nvSpPr>
          <p:cNvPr id="24742" name="文本框 1"/>
          <p:cNvSpPr txBox="1"/>
          <p:nvPr/>
        </p:nvSpPr>
        <p:spPr>
          <a:xfrm>
            <a:off x="80963" y="0"/>
            <a:ext cx="4605337" cy="460375"/>
          </a:xfrm>
          <a:prstGeom prst="rect">
            <a:avLst/>
          </a:prstGeom>
          <a:noFill/>
          <a:ln w="9525">
            <a:noFill/>
          </a:ln>
        </p:spPr>
        <p:txBody>
          <a:bodyPr wrap="square" anchor="t">
            <a:spAutoFit/>
          </a:bodyPr>
          <a:p>
            <a:r>
              <a:rPr lang="zh-CN" altLang="en-US" sz="2400">
                <a:latin typeface="宋体" panose="02010600030101010101" pitchFamily="2" charset="-122"/>
                <a:ea typeface="宋体" panose="02010600030101010101" pitchFamily="2" charset="-122"/>
              </a:rPr>
              <a:t>义务教育人教版六年级上册</a:t>
            </a:r>
            <a:endParaRPr lang="zh-CN" altLang="en-US" sz="2400">
              <a:latin typeface="宋体" panose="02010600030101010101" pitchFamily="2" charset="-122"/>
              <a:ea typeface="宋体" panose="02010600030101010101" pitchFamily="2"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Rectangle 8"/>
          <p:cNvSpPr>
            <a:spLocks noChangeArrowheads="1"/>
          </p:cNvSpPr>
          <p:nvPr/>
        </p:nvSpPr>
        <p:spPr bwMode="auto">
          <a:xfrm>
            <a:off x="312738" y="353695"/>
            <a:ext cx="7999413" cy="2676525"/>
          </a:xfrm>
          <a:prstGeom prst="rect">
            <a:avLst/>
          </a:prstGeom>
          <a:noFill/>
          <a:ln>
            <a:noFill/>
          </a:ln>
          <a:effectLst/>
        </p:spPr>
        <p:txBody>
          <a:bodyPr>
            <a:spAutoFit/>
          </a:bodyPr>
          <a:lstStyle/>
          <a:p>
            <a:pPr marL="357505" marR="0" lvl="0" indent="-357505" algn="l" defTabSz="914400" rtl="0" eaLnBrk="1" fontAlgn="base" latinLnBrk="1" hangingPunct="1">
              <a:lnSpc>
                <a:spcPct val="15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a:rPr>
              <a:t>1</a:t>
            </a:r>
            <a:r>
              <a:rPr kumimoji="0" lang="zh-CN"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a:rPr>
              <a:t>．填一填。</a:t>
            </a:r>
            <a:endParaRPr kumimoji="0" lang="zh-CN"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a:endParaRPr>
          </a:p>
          <a:p>
            <a:pPr marL="444500" marR="0" lvl="0" indent="-444500" algn="l" defTabSz="914400" rtl="0" eaLnBrk="1" fontAlgn="base" latinLnBrk="1" hangingPunct="1">
              <a:lnSpc>
                <a:spcPct val="15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000000"/>
                </a:solidFill>
                <a:effectLst/>
                <a:uLnTx/>
                <a:uFillTx/>
                <a:latin typeface="黑体" panose="02010609060101010101" pitchFamily="2" charset="-122"/>
                <a:ea typeface="黑体" panose="02010609060101010101" pitchFamily="2" charset="-122"/>
                <a:cs typeface="Times New Roman" panose="02020603050405020304" pitchFamily="18" charset="0"/>
                <a:sym typeface="Times New Roman" panose="02020603050405020304"/>
              </a:rPr>
              <a:t>(</a:t>
            </a:r>
            <a:r>
              <a:rPr kumimoji="0" lang="en-US" altLang="zh-CN" sz="28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a:rPr>
              <a:t>1</a:t>
            </a:r>
            <a:r>
              <a:rPr kumimoji="0" lang="en-US" altLang="zh-CN" sz="2800" b="1" i="0" u="none" strike="noStrike" kern="1200" cap="none" spc="0" normalizeH="0" baseline="0" noProof="0" dirty="0">
                <a:ln>
                  <a:noFill/>
                </a:ln>
                <a:solidFill>
                  <a:srgbClr val="000000"/>
                </a:solidFill>
                <a:effectLst/>
                <a:uLnTx/>
                <a:uFillTx/>
                <a:latin typeface="黑体" panose="02010609060101010101" pitchFamily="2" charset="-122"/>
                <a:ea typeface="黑体" panose="02010609060101010101" pitchFamily="2" charset="-122"/>
                <a:cs typeface="Times New Roman" panose="02020603050405020304" pitchFamily="18" charset="0"/>
                <a:sym typeface="Times New Roman" panose="02020603050405020304"/>
              </a:rPr>
              <a:t>)</a:t>
            </a:r>
            <a:r>
              <a:rPr kumimoji="0" lang="zh-CN"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a:rPr>
              <a:t>扇形统计图用（        ）表示总数量，用圆内各个扇形的大小表示（          ）占总量的百分比。</a:t>
            </a:r>
            <a:endParaRPr kumimoji="0" lang="zh-CN"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a:endParaRPr>
          </a:p>
          <a:p>
            <a:pPr marL="631825" marR="0" lvl="0" indent="-631825" algn="l" defTabSz="914400" rtl="0" eaLnBrk="1" fontAlgn="base" latinLnBrk="1" hangingPunct="1">
              <a:lnSpc>
                <a:spcPct val="15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a:endParaRPr>
          </a:p>
        </p:txBody>
      </p:sp>
      <p:sp>
        <p:nvSpPr>
          <p:cNvPr id="10" name="TextBox 9"/>
          <p:cNvSpPr txBox="1"/>
          <p:nvPr/>
        </p:nvSpPr>
        <p:spPr>
          <a:xfrm>
            <a:off x="3555683" y="1155383"/>
            <a:ext cx="720725" cy="565150"/>
          </a:xfrm>
          <a:prstGeom prst="rect">
            <a:avLst/>
          </a:prstGeom>
          <a:noFill/>
          <a:ln w="9525">
            <a:noFill/>
          </a:ln>
        </p:spPr>
        <p:txBody>
          <a:bodyPr>
            <a:spAutoFit/>
          </a:bodyPr>
          <a:p>
            <a:pPr>
              <a:lnSpc>
                <a:spcPct val="110000"/>
              </a:lnSpc>
            </a:pPr>
            <a:r>
              <a:rPr lang="zh-CN" altLang="en-US" sz="2800" b="1" dirty="0">
                <a:solidFill>
                  <a:srgbClr val="FF0000"/>
                </a:solidFill>
                <a:latin typeface="黑体" panose="02010609060101010101" pitchFamily="2" charset="-122"/>
                <a:ea typeface="黑体" panose="02010609060101010101" pitchFamily="2" charset="-122"/>
                <a:sym typeface="Times New Roman" panose="02020603050405020304" pitchFamily="18" charset="0"/>
              </a:rPr>
              <a:t>圆</a:t>
            </a:r>
            <a:endParaRPr lang="zh-CN" altLang="en-US" sz="2800" b="1" dirty="0">
              <a:solidFill>
                <a:srgbClr val="FF0000"/>
              </a:solidFill>
              <a:latin typeface="黑体" panose="02010609060101010101" pitchFamily="2" charset="-122"/>
              <a:ea typeface="黑体" panose="02010609060101010101" pitchFamily="2" charset="-122"/>
              <a:sym typeface="Times New Roman" panose="02020603050405020304" pitchFamily="18" charset="0"/>
            </a:endParaRPr>
          </a:p>
        </p:txBody>
      </p:sp>
      <p:sp>
        <p:nvSpPr>
          <p:cNvPr id="11" name="TextBox 10"/>
          <p:cNvSpPr txBox="1"/>
          <p:nvPr/>
        </p:nvSpPr>
        <p:spPr>
          <a:xfrm>
            <a:off x="4102735" y="1769745"/>
            <a:ext cx="1424940" cy="565150"/>
          </a:xfrm>
          <a:prstGeom prst="rect">
            <a:avLst/>
          </a:prstGeom>
          <a:noFill/>
          <a:ln w="9525">
            <a:noFill/>
          </a:ln>
        </p:spPr>
        <p:txBody>
          <a:bodyPr wrap="square">
            <a:spAutoFit/>
          </a:bodyPr>
          <a:p>
            <a:pPr>
              <a:lnSpc>
                <a:spcPct val="110000"/>
              </a:lnSpc>
            </a:pPr>
            <a:r>
              <a:rPr lang="zh-CN" altLang="en-US" sz="2800" b="1" dirty="0">
                <a:solidFill>
                  <a:srgbClr val="FF0000"/>
                </a:solidFill>
                <a:latin typeface="黑体" panose="02010609060101010101" pitchFamily="2" charset="-122"/>
                <a:ea typeface="黑体" panose="02010609060101010101" pitchFamily="2" charset="-122"/>
                <a:sym typeface="Times New Roman" panose="02020603050405020304" pitchFamily="18" charset="0"/>
              </a:rPr>
              <a:t>部分</a:t>
            </a:r>
            <a:endParaRPr lang="zh-CN" altLang="en-US" sz="2800" b="1" dirty="0">
              <a:solidFill>
                <a:srgbClr val="FF0000"/>
              </a:solidFill>
              <a:latin typeface="黑体" panose="02010609060101010101" pitchFamily="2" charset="-122"/>
              <a:ea typeface="黑体" panose="02010609060101010101" pitchFamily="2" charset="-122"/>
              <a:sym typeface="Times New Roman" panose="02020603050405020304" pitchFamily="18" charset="0"/>
            </a:endParaRPr>
          </a:p>
        </p:txBody>
      </p:sp>
      <p:sp>
        <p:nvSpPr>
          <p:cNvPr id="22531" name="矩形 1"/>
          <p:cNvSpPr/>
          <p:nvPr/>
        </p:nvSpPr>
        <p:spPr>
          <a:xfrm>
            <a:off x="313055" y="2233930"/>
            <a:ext cx="8166100" cy="2676525"/>
          </a:xfrm>
          <a:prstGeom prst="rect">
            <a:avLst/>
          </a:prstGeom>
          <a:noFill/>
          <a:ln w="9525">
            <a:noFill/>
          </a:ln>
        </p:spPr>
        <p:txBody>
          <a:bodyPr wrap="square">
            <a:spAutoFit/>
          </a:bodyPr>
          <a:p>
            <a:pPr latinLnBrk="1">
              <a:lnSpc>
                <a:spcPct val="150000"/>
              </a:lnSpc>
            </a:pPr>
            <a:r>
              <a:rPr lang="en-US" altLang="zh-CN" sz="2800" b="1" dirty="0">
                <a:latin typeface="黑体" panose="02010609060101010101" pitchFamily="2" charset="-122"/>
                <a:ea typeface="黑体" panose="02010609060101010101" pitchFamily="2" charset="-122"/>
                <a:cs typeface="Times New Roman" panose="02020603050405020304" pitchFamily="18" charset="0"/>
                <a:sym typeface="Times New Roman" panose="02020603050405020304" pitchFamily="18" charset="0"/>
              </a:rPr>
              <a:t>(</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pitchFamily="18" charset="0"/>
              </a:rPr>
              <a:t>2</a:t>
            </a:r>
            <a:r>
              <a:rPr lang="en-US" altLang="zh-CN" sz="2800" b="1" dirty="0">
                <a:latin typeface="黑体" panose="02010609060101010101" pitchFamily="2" charset="-122"/>
                <a:ea typeface="黑体" panose="02010609060101010101" pitchFamily="2" charset="-122"/>
                <a:cs typeface="Times New Roman" panose="02020603050405020304" pitchFamily="18" charset="0"/>
                <a:sym typeface="Times New Roman" panose="02020603050405020304" pitchFamily="18" charset="0"/>
              </a:rPr>
              <a:t>)</a:t>
            </a:r>
            <a:r>
              <a:rPr lang="zh-CN" altLang="zh-CN" sz="2800" b="1" dirty="0">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pitchFamily="18" charset="0"/>
              </a:rPr>
              <a:t>我们还学过</a:t>
            </a:r>
            <a:r>
              <a:rPr lang="en-US" altLang="zh-CN" sz="2800" b="1" dirty="0">
                <a:latin typeface="黑体" panose="02010609060101010101" pitchFamily="2" charset="-122"/>
                <a:ea typeface="黑体" panose="02010609060101010101" pitchFamily="2" charset="-122"/>
                <a:cs typeface="Times New Roman" panose="02020603050405020304" pitchFamily="18" charset="0"/>
                <a:sym typeface="Times New Roman" panose="02020603050405020304" pitchFamily="18" charset="0"/>
              </a:rPr>
              <a:t>(     )</a:t>
            </a:r>
            <a:r>
              <a:rPr lang="zh-CN" altLang="zh-CN" sz="2800" b="1" dirty="0">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pitchFamily="18" charset="0"/>
              </a:rPr>
              <a:t>统计图和</a:t>
            </a:r>
            <a:r>
              <a:rPr lang="en-US" altLang="zh-CN" sz="2800" b="1" dirty="0">
                <a:latin typeface="黑体" panose="02010609060101010101" pitchFamily="2" charset="-122"/>
                <a:ea typeface="黑体" panose="02010609060101010101" pitchFamily="2" charset="-122"/>
                <a:cs typeface="Times New Roman" panose="02020603050405020304" pitchFamily="18" charset="0"/>
                <a:sym typeface="Times New Roman" panose="02020603050405020304" pitchFamily="18" charset="0"/>
              </a:rPr>
              <a:t>(      )</a:t>
            </a:r>
            <a:r>
              <a:rPr lang="zh-CN" altLang="zh-CN" sz="2800" b="1" dirty="0">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pitchFamily="18" charset="0"/>
              </a:rPr>
              <a:t>统计图。</a:t>
            </a:r>
            <a:endParaRPr lang="en-US" altLang="zh-CN" sz="2800" b="1" dirty="0">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pitchFamily="18" charset="0"/>
            </a:endParaRPr>
          </a:p>
          <a:p>
            <a:pPr latinLnBrk="1">
              <a:lnSpc>
                <a:spcPct val="150000"/>
              </a:lnSpc>
            </a:pPr>
            <a:r>
              <a:rPr lang="en-US" altLang="zh-CN" sz="2800" b="1" dirty="0">
                <a:latin typeface="黑体" panose="02010609060101010101" pitchFamily="2" charset="-122"/>
                <a:ea typeface="黑体" panose="02010609060101010101" pitchFamily="2" charset="-122"/>
                <a:cs typeface="Times New Roman" panose="02020603050405020304" pitchFamily="18" charset="0"/>
                <a:sym typeface="Times New Roman" panose="02020603050405020304" pitchFamily="18" charset="0"/>
              </a:rPr>
              <a:t>(</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pitchFamily="18" charset="0"/>
              </a:rPr>
              <a:t>3</a:t>
            </a:r>
            <a:r>
              <a:rPr lang="en-US" altLang="zh-CN" sz="2800" b="1" dirty="0">
                <a:latin typeface="黑体" panose="02010609060101010101" pitchFamily="2" charset="-122"/>
                <a:ea typeface="黑体" panose="02010609060101010101" pitchFamily="2" charset="-122"/>
                <a:cs typeface="Times New Roman" panose="02020603050405020304" pitchFamily="18" charset="0"/>
                <a:sym typeface="Times New Roman" panose="02020603050405020304" pitchFamily="18" charset="0"/>
              </a:rPr>
              <a:t>)(      )</a:t>
            </a:r>
            <a:r>
              <a:rPr lang="zh-CN" altLang="zh-CN" sz="2800" b="1" dirty="0">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pitchFamily="18" charset="0"/>
              </a:rPr>
              <a:t>统计图可以清楚地看出数量的多少；</a:t>
            </a:r>
            <a:r>
              <a:rPr lang="en-US" altLang="zh-CN" sz="2800" b="1" dirty="0">
                <a:latin typeface="黑体" panose="02010609060101010101" pitchFamily="2" charset="-122"/>
                <a:ea typeface="黑体" panose="02010609060101010101" pitchFamily="2" charset="-122"/>
                <a:cs typeface="Times New Roman" panose="02020603050405020304" pitchFamily="18" charset="0"/>
                <a:sym typeface="Times New Roman" panose="02020603050405020304" pitchFamily="18" charset="0"/>
              </a:rPr>
              <a:t>(      )</a:t>
            </a:r>
            <a:r>
              <a:rPr lang="zh-CN" altLang="zh-CN" sz="2800" b="1" dirty="0">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pitchFamily="18" charset="0"/>
              </a:rPr>
              <a:t>统计图不仅可以看出数量的多少，还可以看出数量增减变化的情况。</a:t>
            </a:r>
            <a:endParaRPr lang="zh-CN" altLang="en-US" sz="2800" b="1" dirty="0">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pitchFamily="18" charset="0"/>
            </a:endParaRPr>
          </a:p>
        </p:txBody>
      </p:sp>
      <p:sp>
        <p:nvSpPr>
          <p:cNvPr id="4" name="矩形 3"/>
          <p:cNvSpPr/>
          <p:nvPr/>
        </p:nvSpPr>
        <p:spPr>
          <a:xfrm>
            <a:off x="2888615" y="2334578"/>
            <a:ext cx="897890" cy="607695"/>
          </a:xfrm>
          <a:prstGeom prst="rect">
            <a:avLst/>
          </a:prstGeom>
          <a:noFill/>
          <a:ln w="9525">
            <a:noFill/>
          </a:ln>
        </p:spPr>
        <p:txBody>
          <a:bodyPr wrap="none">
            <a:spAutoFit/>
          </a:bodyPr>
          <a:p>
            <a:pPr latinLnBrk="1">
              <a:lnSpc>
                <a:spcPct val="120000"/>
              </a:lnSpc>
            </a:pPr>
            <a:r>
              <a:rPr lang="zh-CN" altLang="zh-CN" sz="2800" b="1" dirty="0">
                <a:solidFill>
                  <a:srgbClr val="FF0000"/>
                </a:solidFill>
                <a:latin typeface="黑体" panose="02010609060101010101" pitchFamily="2" charset="-122"/>
                <a:ea typeface="黑体" panose="02010609060101010101" pitchFamily="2" charset="-122"/>
                <a:sym typeface="Times New Roman" panose="02020603050405020304" pitchFamily="18" charset="0"/>
              </a:rPr>
              <a:t>条形</a:t>
            </a:r>
            <a:endParaRPr lang="zh-CN" altLang="zh-CN" sz="2800" b="1" dirty="0">
              <a:solidFill>
                <a:srgbClr val="FF0000"/>
              </a:solidFill>
              <a:latin typeface="黑体" panose="02010609060101010101" pitchFamily="2" charset="-122"/>
              <a:ea typeface="黑体" panose="02010609060101010101" pitchFamily="2" charset="-122"/>
              <a:sym typeface="Times New Roman" panose="02020603050405020304" pitchFamily="18" charset="0"/>
            </a:endParaRPr>
          </a:p>
        </p:txBody>
      </p:sp>
      <p:sp>
        <p:nvSpPr>
          <p:cNvPr id="5" name="矩形 4"/>
          <p:cNvSpPr/>
          <p:nvPr/>
        </p:nvSpPr>
        <p:spPr>
          <a:xfrm>
            <a:off x="5743893" y="2309178"/>
            <a:ext cx="897890" cy="607695"/>
          </a:xfrm>
          <a:prstGeom prst="rect">
            <a:avLst/>
          </a:prstGeom>
          <a:noFill/>
          <a:ln w="9525">
            <a:noFill/>
          </a:ln>
        </p:spPr>
        <p:txBody>
          <a:bodyPr wrap="none">
            <a:spAutoFit/>
          </a:bodyPr>
          <a:p>
            <a:pPr latinLnBrk="1">
              <a:lnSpc>
                <a:spcPct val="120000"/>
              </a:lnSpc>
            </a:pPr>
            <a:r>
              <a:rPr lang="zh-CN" altLang="zh-CN" sz="2800" b="1" dirty="0">
                <a:solidFill>
                  <a:srgbClr val="FF0000"/>
                </a:solidFill>
                <a:latin typeface="黑体" panose="02010609060101010101" pitchFamily="2" charset="-122"/>
                <a:ea typeface="黑体" panose="02010609060101010101" pitchFamily="2" charset="-122"/>
                <a:sym typeface="Times New Roman" panose="02020603050405020304" pitchFamily="18" charset="0"/>
              </a:rPr>
              <a:t>折线</a:t>
            </a:r>
            <a:endParaRPr lang="zh-CN" altLang="zh-CN" sz="2800" b="1" dirty="0">
              <a:solidFill>
                <a:srgbClr val="FF0000"/>
              </a:solidFill>
              <a:latin typeface="黑体" panose="02010609060101010101" pitchFamily="2" charset="-122"/>
              <a:ea typeface="黑体" panose="02010609060101010101" pitchFamily="2" charset="-122"/>
              <a:sym typeface="Times New Roman" panose="02020603050405020304" pitchFamily="18" charset="0"/>
            </a:endParaRPr>
          </a:p>
        </p:txBody>
      </p:sp>
      <p:sp>
        <p:nvSpPr>
          <p:cNvPr id="6" name="矩形 5"/>
          <p:cNvSpPr/>
          <p:nvPr/>
        </p:nvSpPr>
        <p:spPr>
          <a:xfrm>
            <a:off x="1209040" y="2917190"/>
            <a:ext cx="897890" cy="650875"/>
          </a:xfrm>
          <a:prstGeom prst="rect">
            <a:avLst/>
          </a:prstGeom>
          <a:noFill/>
          <a:ln w="9525">
            <a:noFill/>
          </a:ln>
        </p:spPr>
        <p:txBody>
          <a:bodyPr wrap="none">
            <a:spAutoFit/>
          </a:bodyPr>
          <a:p>
            <a:pPr latinLnBrk="1">
              <a:lnSpc>
                <a:spcPct val="130000"/>
              </a:lnSpc>
            </a:pPr>
            <a:r>
              <a:rPr lang="zh-CN" altLang="zh-CN" sz="2800" b="1" dirty="0">
                <a:solidFill>
                  <a:srgbClr val="FF0000"/>
                </a:solidFill>
                <a:latin typeface="黑体" panose="02010609060101010101" pitchFamily="2" charset="-122"/>
                <a:ea typeface="黑体" panose="02010609060101010101" pitchFamily="2" charset="-122"/>
                <a:sym typeface="Times New Roman" panose="02020603050405020304" pitchFamily="18" charset="0"/>
              </a:rPr>
              <a:t>条形</a:t>
            </a:r>
            <a:endParaRPr lang="zh-CN" altLang="zh-CN" sz="2800" b="1" dirty="0">
              <a:solidFill>
                <a:srgbClr val="FF0000"/>
              </a:solidFill>
              <a:latin typeface="黑体" panose="02010609060101010101" pitchFamily="2" charset="-122"/>
              <a:ea typeface="黑体" panose="02010609060101010101" pitchFamily="2" charset="-122"/>
              <a:sym typeface="Times New Roman" panose="02020603050405020304" pitchFamily="18" charset="0"/>
            </a:endParaRPr>
          </a:p>
        </p:txBody>
      </p:sp>
      <p:sp>
        <p:nvSpPr>
          <p:cNvPr id="7" name="矩形 6"/>
          <p:cNvSpPr/>
          <p:nvPr/>
        </p:nvSpPr>
        <p:spPr>
          <a:xfrm>
            <a:off x="660400" y="3522028"/>
            <a:ext cx="897890" cy="737235"/>
          </a:xfrm>
          <a:prstGeom prst="rect">
            <a:avLst/>
          </a:prstGeom>
          <a:noFill/>
          <a:ln w="9525">
            <a:noFill/>
          </a:ln>
        </p:spPr>
        <p:txBody>
          <a:bodyPr wrap="none">
            <a:spAutoFit/>
          </a:bodyPr>
          <a:p>
            <a:pPr latinLnBrk="1">
              <a:lnSpc>
                <a:spcPct val="150000"/>
              </a:lnSpc>
            </a:pPr>
            <a:r>
              <a:rPr lang="zh-CN" altLang="zh-CN" sz="2800" b="1" dirty="0">
                <a:solidFill>
                  <a:srgbClr val="FF0000"/>
                </a:solidFill>
                <a:latin typeface="黑体" panose="02010609060101010101" pitchFamily="2" charset="-122"/>
                <a:ea typeface="黑体" panose="02010609060101010101" pitchFamily="2" charset="-122"/>
                <a:sym typeface="Times New Roman" panose="02020603050405020304" pitchFamily="18" charset="0"/>
              </a:rPr>
              <a:t>折线</a:t>
            </a:r>
            <a:endParaRPr lang="zh-CN" altLang="zh-CN" sz="2800" b="1" dirty="0">
              <a:solidFill>
                <a:srgbClr val="FF0000"/>
              </a:solidFill>
              <a:latin typeface="黑体" panose="02010609060101010101" pitchFamily="2" charset="-122"/>
              <a:ea typeface="黑体" panose="02010609060101010101" pitchFamily="2" charset="-122"/>
              <a:sym typeface="Times New Roman" panose="02020603050405020304" pitchFamily="18" charset="0"/>
            </a:endParaRPr>
          </a:p>
        </p:txBody>
      </p:sp>
      <p:grpSp>
        <p:nvGrpSpPr>
          <p:cNvPr id="8" name="组合 7"/>
          <p:cNvGrpSpPr/>
          <p:nvPr/>
        </p:nvGrpSpPr>
        <p:grpSpPr>
          <a:xfrm>
            <a:off x="0" y="-18415"/>
            <a:ext cx="2209878" cy="506730"/>
            <a:chOff x="0" y="1"/>
            <a:chExt cx="3480" cy="798"/>
          </a:xfrm>
        </p:grpSpPr>
        <p:sp>
          <p:nvSpPr>
            <p:cNvPr id="2" name="平行四边形 1"/>
            <p:cNvSpPr/>
            <p:nvPr/>
          </p:nvSpPr>
          <p:spPr>
            <a:xfrm flipH="1">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平行四边形 2"/>
            <p:cNvSpPr/>
            <p:nvPr/>
          </p:nvSpPr>
          <p:spPr>
            <a:xfrm>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205" name="文本框 62"/>
            <p:cNvSpPr txBox="1"/>
            <p:nvPr userDrawn="1"/>
          </p:nvSpPr>
          <p:spPr>
            <a:xfrm>
              <a:off x="502" y="1"/>
              <a:ext cx="2534" cy="798"/>
            </a:xfrm>
            <a:prstGeom prst="rect">
              <a:avLst/>
            </a:prstGeom>
            <a:noFill/>
            <a:ln w="9525">
              <a:noFill/>
            </a:ln>
          </p:spPr>
          <p:txBody>
            <a:bodyPr wrap="square" anchor="t">
              <a:spAutoFit/>
            </a:bodyPr>
            <a:p>
              <a:pPr algn="dist"/>
              <a:r>
                <a:rPr lang="zh-CN" altLang="en-US" sz="2700" b="1">
                  <a:solidFill>
                    <a:schemeClr val="bg1"/>
                  </a:solidFill>
                  <a:latin typeface="黑体" panose="02010609060101010101" pitchFamily="2" charset="-122"/>
                  <a:ea typeface="黑体" panose="02010609060101010101" pitchFamily="2" charset="-122"/>
                </a:rPr>
                <a:t>巩固运用</a:t>
              </a:r>
              <a:endParaRPr lang="zh-CN" altLang="en-US" sz="2700" b="1">
                <a:solidFill>
                  <a:schemeClr val="bg1"/>
                </a:solidFill>
                <a:latin typeface="黑体" panose="02010609060101010101" pitchFamily="2" charset="-122"/>
                <a:ea typeface="黑体" panose="0201060906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1"/>
          <p:cNvSpPr txBox="1"/>
          <p:nvPr/>
        </p:nvSpPr>
        <p:spPr>
          <a:xfrm>
            <a:off x="107950" y="678180"/>
            <a:ext cx="8856980" cy="3707765"/>
          </a:xfrm>
          <a:prstGeom prst="rect">
            <a:avLst/>
          </a:prstGeom>
          <a:noFill/>
        </p:spPr>
        <p:txBody>
          <a:bodyPr wrap="square">
            <a:spAutoFit/>
          </a:bodyPr>
          <a:lstStyle/>
          <a:p>
            <a:pPr marL="812800" marR="0" indent="-812800" defTabSz="914400" latinLnBrk="1">
              <a:lnSpc>
                <a:spcPct val="140000"/>
              </a:lnSpc>
              <a:buClrTx/>
              <a:buSzTx/>
              <a:buFont typeface="Arial" panose="020B0604020202020204" pitchFamily="34" charset="0"/>
              <a:buNone/>
              <a:defRPr/>
            </a:pPr>
            <a:r>
              <a:rPr kumimoji="0" lang="zh-CN" altLang="en-US" sz="2800" b="1" kern="1200" cap="none" spc="0" normalizeH="0" baseline="0" noProof="0" dirty="0">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a:rPr>
              <a:t>（</a:t>
            </a:r>
            <a:r>
              <a:rPr kumimoji="0" lang="en-US" altLang="zh-CN" sz="2800" b="1" kern="1200" cap="none" spc="0" normalizeH="0" baseline="0" noProof="0" dirty="0">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a:rPr>
              <a:t>4</a:t>
            </a:r>
            <a:r>
              <a:rPr kumimoji="0" lang="zh-CN" altLang="en-US" sz="2800" b="1" kern="1200" cap="none" spc="0" normalizeH="0" baseline="0" noProof="0" dirty="0">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a:rPr>
              <a:t>）</a:t>
            </a:r>
            <a:r>
              <a:rPr kumimoji="0" lang="zh-CN" altLang="en-US" sz="2800" b="1" kern="1200" cap="none" spc="0" normalizeH="0" baseline="0" noProof="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a:rPr>
              <a:t>下图是一件毛衣各种成分所</a:t>
            </a:r>
            <a:endParaRPr kumimoji="0" lang="zh-CN" altLang="en-US" sz="2800" b="1" kern="1200" cap="none" spc="0" normalizeH="0" baseline="0" noProof="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a:endParaRPr>
          </a:p>
          <a:p>
            <a:pPr marL="812800" marR="0" indent="-812800" defTabSz="914400" latinLnBrk="1">
              <a:lnSpc>
                <a:spcPct val="140000"/>
              </a:lnSpc>
              <a:buClrTx/>
              <a:buSzTx/>
              <a:buFont typeface="Arial" panose="020B0604020202020204" pitchFamily="34" charset="0"/>
              <a:buNone/>
              <a:defRPr/>
            </a:pPr>
            <a:r>
              <a:rPr kumimoji="0" lang="zh-CN" altLang="en-US" sz="2800" b="1" kern="1200" cap="none" spc="0" normalizeH="0" baseline="0" noProof="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a:rPr>
              <a:t>     占百分比的统计图，读图回答</a:t>
            </a:r>
            <a:endParaRPr kumimoji="0" lang="zh-CN" altLang="en-US" sz="2800" b="1" kern="1200" cap="none" spc="0" normalizeH="0" baseline="0" noProof="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a:endParaRPr>
          </a:p>
          <a:p>
            <a:pPr marL="812800" marR="0" indent="-812800" defTabSz="914400" latinLnBrk="1">
              <a:lnSpc>
                <a:spcPct val="140000"/>
              </a:lnSpc>
              <a:buClrTx/>
              <a:buSzTx/>
              <a:buFont typeface="Arial" panose="020B0604020202020204" pitchFamily="34" charset="0"/>
              <a:buNone/>
              <a:defRPr/>
            </a:pPr>
            <a:r>
              <a:rPr kumimoji="0" lang="zh-CN" altLang="en-US" sz="2800" b="1" kern="1200" cap="none" spc="0" normalizeH="0" baseline="0" noProof="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a:rPr>
              <a:t> </a:t>
            </a:r>
            <a:r>
              <a:rPr kumimoji="0" lang="en-US" altLang="zh-CN" sz="2800" b="1" kern="1200" cap="none" spc="0" normalizeH="0" baseline="0" noProof="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a:rPr>
              <a:t>    </a:t>
            </a:r>
            <a:r>
              <a:rPr kumimoji="0" lang="zh-CN" altLang="en-US" sz="2800" b="1" kern="1200" cap="none" spc="0" normalizeH="0" baseline="0" noProof="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a:rPr>
              <a:t>问题。</a:t>
            </a:r>
            <a:endParaRPr kumimoji="0" lang="zh-CN" altLang="en-US" sz="2800" b="1" kern="1200" cap="none" spc="0" normalizeH="0" baseline="0" noProof="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a:endParaRPr>
          </a:p>
          <a:p>
            <a:pPr marL="812800" marR="0" indent="-812800" defTabSz="914400" latinLnBrk="1">
              <a:lnSpc>
                <a:spcPct val="140000"/>
              </a:lnSpc>
              <a:buClrTx/>
              <a:buSzTx/>
              <a:buFont typeface="Arial" panose="020B0604020202020204" pitchFamily="34" charset="0"/>
              <a:buNone/>
              <a:defRPr/>
            </a:pPr>
            <a:r>
              <a:rPr kumimoji="0" lang="en-US" altLang="en-US" sz="2800" b="1" kern="1200" cap="none" spc="0" normalizeH="0" baseline="0" noProof="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a:rPr>
              <a:t>①</a:t>
            </a:r>
            <a:r>
              <a:rPr kumimoji="0" lang="zh-CN" altLang="en-US" sz="2800" b="1" kern="1200" cap="none" spc="0" normalizeH="0" baseline="0" noProof="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a:rPr>
              <a:t>棉的含量占这件毛衣的（     ）</a:t>
            </a:r>
            <a:r>
              <a:rPr kumimoji="0" lang="en-US" altLang="en-US" sz="2800" b="1" kern="1200" cap="none" spc="0" normalizeH="0" baseline="0" noProof="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a:rPr>
              <a:t>%</a:t>
            </a:r>
            <a:r>
              <a:rPr kumimoji="0" lang="zh-CN" altLang="en-US" sz="2800" b="1" kern="1200" cap="none" spc="0" normalizeH="0" baseline="0" noProof="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a:rPr>
              <a:t>。</a:t>
            </a:r>
            <a:endParaRPr kumimoji="0" lang="zh-CN" altLang="en-US" sz="2800" b="1" kern="1200" cap="none" spc="0" normalizeH="0" baseline="0" noProof="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a:endParaRPr>
          </a:p>
          <a:p>
            <a:pPr marL="812800" marR="0" indent="-812800" defTabSz="914400" latinLnBrk="1">
              <a:lnSpc>
                <a:spcPct val="140000"/>
              </a:lnSpc>
              <a:buClrTx/>
              <a:buSzTx/>
              <a:buFont typeface="Arial" panose="020B0604020202020204" pitchFamily="34" charset="0"/>
              <a:buNone/>
              <a:defRPr/>
            </a:pPr>
            <a:r>
              <a:rPr kumimoji="0" lang="en-US" altLang="en-US" sz="2800" b="1" kern="1200" cap="none" spc="0" normalizeH="0" baseline="0" noProof="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a:rPr>
              <a:t>②</a:t>
            </a:r>
            <a:r>
              <a:rPr kumimoji="0" lang="zh-CN" altLang="en-US" sz="2800" b="1" kern="1200" cap="none" spc="0" normalizeH="0" baseline="0" noProof="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a:rPr>
              <a:t>（          ）的含量最多，（      ）的含量最少。</a:t>
            </a:r>
            <a:endParaRPr kumimoji="0" lang="zh-CN" altLang="en-US" sz="2800" b="1" kern="1200" cap="none" spc="0" normalizeH="0" baseline="0" noProof="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a:endParaRPr>
          </a:p>
          <a:p>
            <a:pPr marL="812800" marR="0" indent="-812800" defTabSz="914400" latinLnBrk="1">
              <a:lnSpc>
                <a:spcPct val="140000"/>
              </a:lnSpc>
              <a:buClrTx/>
              <a:buSzTx/>
              <a:buFont typeface="Arial" panose="020B0604020202020204" pitchFamily="34" charset="0"/>
              <a:buNone/>
              <a:defRPr/>
            </a:pPr>
            <a:r>
              <a:rPr kumimoji="0" lang="en-US" altLang="en-US" sz="2800" b="1" kern="1200" cap="none" spc="0" normalizeH="0" baseline="0" noProof="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a:rPr>
              <a:t>③</a:t>
            </a:r>
            <a:r>
              <a:rPr kumimoji="0" lang="zh-CN" altLang="en-US" sz="2800" b="1" kern="1200" cap="none" spc="0" normalizeH="0" baseline="0" noProof="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a:rPr>
              <a:t>兔毛含量比涤纶含量少占总数的（      ） </a:t>
            </a:r>
            <a:r>
              <a:rPr kumimoji="0" lang="en-US" altLang="en-US" sz="2800" b="1" kern="1200" cap="none" spc="0" normalizeH="0" baseline="0" noProof="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a:rPr>
              <a:t>%</a:t>
            </a:r>
            <a:r>
              <a:rPr kumimoji="0" lang="zh-CN" altLang="en-US" sz="2800" b="1" kern="1200" cap="none" spc="0" normalizeH="0" baseline="0" noProof="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a:rPr>
              <a:t>。</a:t>
            </a:r>
            <a:endParaRPr kumimoji="0" lang="zh-CN" altLang="en-US" sz="2800" b="1" kern="1200" cap="none" spc="0" normalizeH="0" baseline="0" noProof="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a:endParaRPr>
          </a:p>
        </p:txBody>
      </p:sp>
      <p:sp>
        <p:nvSpPr>
          <p:cNvPr id="4" name="TextBox 3"/>
          <p:cNvSpPr txBox="1"/>
          <p:nvPr/>
        </p:nvSpPr>
        <p:spPr>
          <a:xfrm>
            <a:off x="4514215" y="2586355"/>
            <a:ext cx="720725" cy="565150"/>
          </a:xfrm>
          <a:prstGeom prst="rect">
            <a:avLst/>
          </a:prstGeom>
          <a:noFill/>
          <a:ln w="9525">
            <a:noFill/>
          </a:ln>
        </p:spPr>
        <p:txBody>
          <a:bodyPr>
            <a:spAutoFit/>
          </a:bodyPr>
          <a:p>
            <a:pPr>
              <a:lnSpc>
                <a:spcPct val="110000"/>
              </a:lnSpc>
            </a:pP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pitchFamily="18" charset="0"/>
              </a:rPr>
              <a:t>7</a:t>
            </a:r>
            <a:endPar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pitchFamily="18" charset="0"/>
            </a:endParaRPr>
          </a:p>
        </p:txBody>
      </p:sp>
      <p:sp>
        <p:nvSpPr>
          <p:cNvPr id="5" name="TextBox 4"/>
          <p:cNvSpPr txBox="1"/>
          <p:nvPr/>
        </p:nvSpPr>
        <p:spPr>
          <a:xfrm>
            <a:off x="918845" y="3142615"/>
            <a:ext cx="1016000" cy="565150"/>
          </a:xfrm>
          <a:prstGeom prst="rect">
            <a:avLst/>
          </a:prstGeom>
          <a:noFill/>
          <a:ln w="9525">
            <a:noFill/>
          </a:ln>
        </p:spPr>
        <p:txBody>
          <a:bodyPr wrap="square">
            <a:spAutoFit/>
          </a:bodyPr>
          <a:p>
            <a:pPr>
              <a:lnSpc>
                <a:spcPct val="110000"/>
              </a:lnSpc>
            </a:pPr>
            <a:r>
              <a:rPr lang="zh-CN" altLang="en-US" sz="2800" b="1" dirty="0">
                <a:solidFill>
                  <a:srgbClr val="FF0000"/>
                </a:solidFill>
                <a:latin typeface="黑体" panose="02010609060101010101" pitchFamily="2" charset="-122"/>
                <a:ea typeface="黑体" panose="02010609060101010101" pitchFamily="2" charset="-122"/>
                <a:sym typeface="Times New Roman" panose="02020603050405020304" pitchFamily="18" charset="0"/>
              </a:rPr>
              <a:t>羊毛</a:t>
            </a:r>
            <a:endParaRPr lang="zh-CN" altLang="en-US" sz="2800" b="1" dirty="0">
              <a:solidFill>
                <a:srgbClr val="FF0000"/>
              </a:solidFill>
              <a:latin typeface="黑体" panose="02010609060101010101" pitchFamily="2" charset="-122"/>
              <a:ea typeface="黑体" panose="02010609060101010101" pitchFamily="2" charset="-122"/>
              <a:sym typeface="Times New Roman" panose="02020603050405020304" pitchFamily="18" charset="0"/>
            </a:endParaRPr>
          </a:p>
        </p:txBody>
      </p:sp>
      <p:sp>
        <p:nvSpPr>
          <p:cNvPr id="6" name="TextBox 5"/>
          <p:cNvSpPr txBox="1"/>
          <p:nvPr/>
        </p:nvSpPr>
        <p:spPr>
          <a:xfrm>
            <a:off x="4665028" y="3174048"/>
            <a:ext cx="720725" cy="565150"/>
          </a:xfrm>
          <a:prstGeom prst="rect">
            <a:avLst/>
          </a:prstGeom>
          <a:noFill/>
          <a:ln w="9525">
            <a:noFill/>
          </a:ln>
        </p:spPr>
        <p:txBody>
          <a:bodyPr>
            <a:spAutoFit/>
          </a:bodyPr>
          <a:p>
            <a:pPr>
              <a:lnSpc>
                <a:spcPct val="110000"/>
              </a:lnSpc>
            </a:pPr>
            <a:r>
              <a:rPr lang="zh-CN" altLang="en-US" sz="2800" b="1" dirty="0">
                <a:solidFill>
                  <a:srgbClr val="FF0000"/>
                </a:solidFill>
                <a:latin typeface="黑体" panose="02010609060101010101" pitchFamily="2" charset="-122"/>
                <a:ea typeface="黑体" panose="02010609060101010101" pitchFamily="2" charset="-122"/>
                <a:sym typeface="Times New Roman" panose="02020603050405020304" pitchFamily="18" charset="0"/>
              </a:rPr>
              <a:t>棉</a:t>
            </a:r>
            <a:endParaRPr lang="zh-CN" altLang="en-US" sz="2800" b="1" dirty="0">
              <a:solidFill>
                <a:srgbClr val="FF0000"/>
              </a:solidFill>
              <a:latin typeface="黑体" panose="02010609060101010101" pitchFamily="2" charset="-122"/>
              <a:ea typeface="黑体" panose="02010609060101010101" pitchFamily="2" charset="-122"/>
              <a:sym typeface="Times New Roman" panose="02020603050405020304" pitchFamily="18" charset="0"/>
            </a:endParaRPr>
          </a:p>
        </p:txBody>
      </p:sp>
      <p:sp>
        <p:nvSpPr>
          <p:cNvPr id="7" name="TextBox 6"/>
          <p:cNvSpPr txBox="1"/>
          <p:nvPr/>
        </p:nvSpPr>
        <p:spPr>
          <a:xfrm>
            <a:off x="5935345" y="3754120"/>
            <a:ext cx="720725" cy="565150"/>
          </a:xfrm>
          <a:prstGeom prst="rect">
            <a:avLst/>
          </a:prstGeom>
          <a:noFill/>
          <a:ln w="9525">
            <a:noFill/>
          </a:ln>
        </p:spPr>
        <p:txBody>
          <a:bodyPr>
            <a:spAutoFit/>
          </a:bodyPr>
          <a:p>
            <a:pPr>
              <a:lnSpc>
                <a:spcPct val="110000"/>
              </a:lnSpc>
            </a:pP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pitchFamily="18" charset="0"/>
              </a:rPr>
              <a:t>17</a:t>
            </a:r>
            <a:endPar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pitchFamily="18" charset="0"/>
            </a:endParaRPr>
          </a:p>
        </p:txBody>
      </p:sp>
      <p:pic>
        <p:nvPicPr>
          <p:cNvPr id="23560" name="Picture 17" descr="6S179"/>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5935345" y="811530"/>
            <a:ext cx="2316480" cy="200342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文本框 99"/>
          <p:cNvSpPr txBox="1"/>
          <p:nvPr/>
        </p:nvSpPr>
        <p:spPr>
          <a:xfrm>
            <a:off x="285750" y="402908"/>
            <a:ext cx="8616950" cy="1641475"/>
          </a:xfrm>
          <a:prstGeom prst="rect">
            <a:avLst/>
          </a:prstGeom>
          <a:noFill/>
          <a:ln w="9525">
            <a:noFill/>
          </a:ln>
        </p:spPr>
        <p:txBody>
          <a:bodyPr wrap="square" anchor="t">
            <a:spAutoFit/>
          </a:bodyPr>
          <a:p>
            <a:pPr>
              <a:lnSpc>
                <a:spcPct val="120000"/>
              </a:lnSpc>
            </a:pPr>
            <a:r>
              <a:rPr lang="en-US" altLang="zh-CN" sz="2800" b="1">
                <a:latin typeface="Times New Roman" panose="02020603050405020304" pitchFamily="18" charset="0"/>
                <a:ea typeface="黑体" panose="02010609060101010101" pitchFamily="2" charset="-122"/>
                <a:cs typeface="Times New Roman" panose="02020603050405020304" pitchFamily="18" charset="0"/>
              </a:rPr>
              <a:t>2.</a:t>
            </a:r>
            <a:r>
              <a:rPr lang="zh-CN" altLang="en-US" sz="2800" b="1">
                <a:latin typeface="Times New Roman" panose="02020603050405020304" pitchFamily="18" charset="0"/>
                <a:ea typeface="黑体" panose="02010609060101010101" pitchFamily="2" charset="-122"/>
                <a:cs typeface="Times New Roman" panose="02020603050405020304" pitchFamily="18" charset="0"/>
              </a:rPr>
              <a:t>下图是养兔专业户养的黑兔、灰兔、白兔只数的扇</a:t>
            </a:r>
            <a:endParaRPr lang="zh-CN" altLang="en-US" sz="2800" b="1">
              <a:latin typeface="Times New Roman" panose="02020603050405020304" pitchFamily="18" charset="0"/>
              <a:ea typeface="黑体" panose="02010609060101010101" pitchFamily="2" charset="-122"/>
              <a:cs typeface="Times New Roman" panose="02020603050405020304" pitchFamily="18" charset="0"/>
            </a:endParaRPr>
          </a:p>
          <a:p>
            <a:pPr>
              <a:lnSpc>
                <a:spcPct val="120000"/>
              </a:lnSpc>
            </a:pPr>
            <a:r>
              <a:rPr lang="zh-CN" altLang="en-US" sz="2800" b="1">
                <a:latin typeface="Times New Roman" panose="02020603050405020304" pitchFamily="18" charset="0"/>
                <a:ea typeface="黑体" panose="02010609060101010101" pitchFamily="2" charset="-122"/>
                <a:cs typeface="Times New Roman" panose="02020603050405020304" pitchFamily="18" charset="0"/>
              </a:rPr>
              <a:t>  形统计图。如果这个养兔专业户共养兔</a:t>
            </a:r>
            <a:r>
              <a:rPr lang="en-US" altLang="zh-CN" sz="2800" b="1">
                <a:latin typeface="Times New Roman" panose="02020603050405020304" pitchFamily="18" charset="0"/>
                <a:ea typeface="黑体" panose="02010609060101010101" pitchFamily="2" charset="-122"/>
                <a:cs typeface="Times New Roman" panose="02020603050405020304" pitchFamily="18" charset="0"/>
              </a:rPr>
              <a:t>2500</a:t>
            </a:r>
            <a:r>
              <a:rPr lang="zh-CN" altLang="en-US" sz="2800" b="1">
                <a:latin typeface="Times New Roman" panose="02020603050405020304" pitchFamily="18" charset="0"/>
                <a:ea typeface="黑体" panose="02010609060101010101" pitchFamily="2" charset="-122"/>
                <a:cs typeface="Times New Roman" panose="02020603050405020304" pitchFamily="18" charset="0"/>
              </a:rPr>
              <a:t>只，算</a:t>
            </a:r>
            <a:endParaRPr lang="zh-CN" altLang="en-US" sz="2800" b="1">
              <a:latin typeface="Times New Roman" panose="02020603050405020304" pitchFamily="18" charset="0"/>
              <a:ea typeface="黑体" panose="02010609060101010101" pitchFamily="2" charset="-122"/>
              <a:cs typeface="Times New Roman" panose="02020603050405020304" pitchFamily="18" charset="0"/>
            </a:endParaRPr>
          </a:p>
          <a:p>
            <a:pPr>
              <a:lnSpc>
                <a:spcPct val="120000"/>
              </a:lnSpc>
            </a:pPr>
            <a:r>
              <a:rPr lang="zh-CN" altLang="en-US" sz="2800" b="1">
                <a:latin typeface="Times New Roman" panose="02020603050405020304" pitchFamily="18" charset="0"/>
                <a:ea typeface="黑体" panose="02010609060101010101" pitchFamily="2" charset="-122"/>
                <a:cs typeface="Times New Roman" panose="02020603050405020304" pitchFamily="18" charset="0"/>
              </a:rPr>
              <a:t>  出三种兔各养多少只？</a:t>
            </a:r>
            <a:endParaRPr lang="zh-CN" altLang="en-US" sz="2800" b="1">
              <a:latin typeface="Times New Roman" panose="02020603050405020304" pitchFamily="18" charset="0"/>
              <a:ea typeface="黑体" panose="02010609060101010101" pitchFamily="2" charset="-122"/>
              <a:cs typeface="Times New Roman" panose="02020603050405020304" pitchFamily="18" charset="0"/>
            </a:endParaRPr>
          </a:p>
        </p:txBody>
      </p:sp>
      <p:sp>
        <p:nvSpPr>
          <p:cNvPr id="12290" name="文本框 2"/>
          <p:cNvSpPr txBox="1"/>
          <p:nvPr/>
        </p:nvSpPr>
        <p:spPr>
          <a:xfrm>
            <a:off x="6567488" y="2554288"/>
            <a:ext cx="485775" cy="2245360"/>
          </a:xfrm>
          <a:prstGeom prst="rect">
            <a:avLst/>
          </a:prstGeom>
          <a:noFill/>
          <a:ln w="9525">
            <a:noFill/>
          </a:ln>
        </p:spPr>
        <p:txBody>
          <a:bodyPr wrap="square" anchor="t">
            <a:spAutoFit/>
          </a:bodyPr>
          <a:p>
            <a:r>
              <a:rPr lang="zh-CN" altLang="en-US" sz="2800" b="1">
                <a:solidFill>
                  <a:schemeClr val="bg1"/>
                </a:solidFill>
                <a:latin typeface="Arial" panose="020B0604020202020204" pitchFamily="34" charset="0"/>
                <a:ea typeface="方正楷体简体" panose="02010601030101010101" pitchFamily="2" charset="-122"/>
              </a:rPr>
              <a:t>黑兔</a:t>
            </a:r>
            <a:endParaRPr lang="zh-CN" altLang="en-US" sz="2800" b="1">
              <a:solidFill>
                <a:schemeClr val="bg1"/>
              </a:solidFill>
              <a:latin typeface="Arial" panose="020B0604020202020204" pitchFamily="34" charset="0"/>
              <a:ea typeface="方正楷体简体" panose="02010601030101010101" pitchFamily="2" charset="-122"/>
            </a:endParaRPr>
          </a:p>
          <a:p>
            <a:r>
              <a:rPr lang="en-US" altLang="zh-CN" sz="2800" b="1">
                <a:solidFill>
                  <a:schemeClr val="bg1"/>
                </a:solidFill>
                <a:latin typeface="Arial" panose="020B0604020202020204" pitchFamily="34" charset="0"/>
                <a:ea typeface="方正楷体简体" panose="02010601030101010101" pitchFamily="2" charset="-122"/>
              </a:rPr>
              <a:t>52%</a:t>
            </a:r>
            <a:endParaRPr lang="en-US" altLang="zh-CN" sz="2800" b="1">
              <a:solidFill>
                <a:schemeClr val="bg1"/>
              </a:solidFill>
              <a:latin typeface="Arial" panose="020B0604020202020204" pitchFamily="34" charset="0"/>
              <a:ea typeface="方正楷体简体" panose="02010601030101010101" pitchFamily="2" charset="-122"/>
            </a:endParaRPr>
          </a:p>
        </p:txBody>
      </p:sp>
      <p:sp>
        <p:nvSpPr>
          <p:cNvPr id="8" name="文本框 7"/>
          <p:cNvSpPr txBox="1"/>
          <p:nvPr/>
        </p:nvSpPr>
        <p:spPr>
          <a:xfrm>
            <a:off x="238125" y="2128838"/>
            <a:ext cx="8721725" cy="2676525"/>
          </a:xfrm>
          <a:prstGeom prst="rect">
            <a:avLst/>
          </a:prstGeom>
          <a:noFill/>
          <a:ln w="9525">
            <a:noFill/>
          </a:ln>
        </p:spPr>
        <p:txBody>
          <a:bodyPr wrap="square" anchor="t">
            <a:spAutoFit/>
          </a:bodyPr>
          <a:p>
            <a:pPr>
              <a:lnSpc>
                <a:spcPct val="150000"/>
              </a:lnSpc>
            </a:pPr>
            <a:r>
              <a:rPr lang="en-US" altLang="zh-CN"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rPr>
              <a:t>    </a:t>
            </a:r>
            <a:r>
              <a:rPr lang="zh-CN" altLang="en-US"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rPr>
              <a:t>黑兔：</a:t>
            </a:r>
            <a:r>
              <a:rPr lang="en-US" altLang="zh-CN"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rPr>
              <a:t>2500</a:t>
            </a:r>
            <a:r>
              <a:rPr lang="zh-CN" altLang="en-US"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rPr>
              <a:t>×</a:t>
            </a:r>
            <a:r>
              <a:rPr lang="en-US" altLang="zh-CN"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rPr>
              <a:t>52% = 1300</a:t>
            </a:r>
            <a:r>
              <a:rPr lang="zh-CN" altLang="en-US"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rPr>
              <a:t>（只）</a:t>
            </a:r>
            <a:r>
              <a:rPr lang="en-US" altLang="zh-CN"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rPr>
              <a:t> </a:t>
            </a:r>
            <a:endParaRPr lang="en-US" altLang="zh-CN"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a:p>
            <a:pPr>
              <a:lnSpc>
                <a:spcPct val="150000"/>
              </a:lnSpc>
            </a:pPr>
            <a:r>
              <a:rPr lang="zh-CN" altLang="en-US"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rPr>
              <a:t>    灰兔：</a:t>
            </a:r>
            <a:r>
              <a:rPr lang="en-US" altLang="zh-CN"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sym typeface="宋体" panose="02010600030101010101" pitchFamily="2" charset="-122"/>
              </a:rPr>
              <a:t>2500</a:t>
            </a:r>
            <a:r>
              <a:rPr lang="zh-CN" altLang="en-US"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sym typeface="宋体" panose="02010600030101010101" pitchFamily="2" charset="-122"/>
              </a:rPr>
              <a:t>×</a:t>
            </a:r>
            <a:r>
              <a:rPr lang="en-US" altLang="zh-CN"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sym typeface="宋体" panose="02010600030101010101" pitchFamily="2" charset="-122"/>
              </a:rPr>
              <a:t>30% = </a:t>
            </a:r>
            <a:r>
              <a:rPr lang="en-US" altLang="zh-CN"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rPr>
              <a:t>750</a:t>
            </a:r>
            <a:r>
              <a:rPr lang="zh-CN" altLang="en-US"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rPr>
              <a:t>（只）</a:t>
            </a:r>
            <a:endParaRPr lang="zh-CN" altLang="en-US"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a:p>
            <a:pPr>
              <a:lnSpc>
                <a:spcPct val="150000"/>
              </a:lnSpc>
            </a:pPr>
            <a:r>
              <a:rPr lang="zh-CN" altLang="en-US"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rPr>
              <a:t>    白兔：</a:t>
            </a:r>
            <a:r>
              <a:rPr lang="en-US" altLang="zh-CN"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sym typeface="宋体" panose="02010600030101010101" pitchFamily="2" charset="-122"/>
              </a:rPr>
              <a:t>2500</a:t>
            </a:r>
            <a:r>
              <a:rPr lang="zh-CN" altLang="en-US"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sym typeface="宋体" panose="02010600030101010101" pitchFamily="2" charset="-122"/>
              </a:rPr>
              <a:t>×</a:t>
            </a:r>
            <a:r>
              <a:rPr lang="en-US" altLang="zh-CN"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sym typeface="宋体" panose="02010600030101010101" pitchFamily="2" charset="-122"/>
              </a:rPr>
              <a:t>18% =</a:t>
            </a:r>
            <a:r>
              <a:rPr lang="zh-CN" altLang="en-US"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rPr>
              <a:t>450</a:t>
            </a:r>
            <a:r>
              <a:rPr lang="zh-CN" altLang="en-US"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rPr>
              <a:t>（只）</a:t>
            </a:r>
            <a:endParaRPr lang="zh-CN" altLang="en-US"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a:p>
            <a:pPr>
              <a:lnSpc>
                <a:spcPct val="150000"/>
              </a:lnSpc>
            </a:pPr>
            <a:r>
              <a:rPr lang="zh-CN" altLang="en-US"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rPr>
              <a:t>  答：养黑兔</a:t>
            </a:r>
            <a:r>
              <a:rPr lang="en-US" altLang="zh-CN"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rPr>
              <a:t>1300</a:t>
            </a:r>
            <a:r>
              <a:rPr lang="zh-CN" altLang="en-US"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rPr>
              <a:t>只，灰兔</a:t>
            </a:r>
            <a:r>
              <a:rPr lang="en-US" altLang="zh-CN"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rPr>
              <a:t>750</a:t>
            </a:r>
            <a:r>
              <a:rPr lang="zh-CN" altLang="en-US"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rPr>
              <a:t>只，白兔</a:t>
            </a:r>
            <a:r>
              <a:rPr lang="en-US" altLang="zh-CN"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rPr>
              <a:t>450</a:t>
            </a:r>
            <a:r>
              <a:rPr lang="zh-CN" altLang="en-US"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rPr>
              <a:t>只。</a:t>
            </a:r>
            <a:endParaRPr lang="zh-CN" altLang="en-US"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graphicFrame>
        <p:nvGraphicFramePr>
          <p:cNvPr id="12293" name="对象 8"/>
          <p:cNvGraphicFramePr/>
          <p:nvPr/>
        </p:nvGraphicFramePr>
        <p:xfrm>
          <a:off x="6378575" y="2035175"/>
          <a:ext cx="2232025" cy="2232025"/>
        </p:xfrm>
        <a:graphic>
          <a:graphicData uri="http://schemas.openxmlformats.org/presentationml/2006/ole">
            <mc:AlternateContent xmlns:mc="http://schemas.openxmlformats.org/markup-compatibility/2006">
              <mc:Choice xmlns:v="urn:schemas-microsoft-com:vml" Requires="v">
                <p:oleObj spid="_x0000_s3076" name="" r:id="rId1" imgW="3781425" imgH="2514600" progId="excel.sheet.8">
                  <p:embed/>
                </p:oleObj>
              </mc:Choice>
              <mc:Fallback>
                <p:oleObj name="" r:id="rId1" imgW="3781425" imgH="2514600" progId="excel.sheet.8">
                  <p:embed/>
                  <p:pic>
                    <p:nvPicPr>
                      <p:cNvPr id="0" name="图片 3075"/>
                      <p:cNvPicPr/>
                      <p:nvPr/>
                    </p:nvPicPr>
                    <p:blipFill>
                      <a:blip r:embed="rId2"/>
                      <a:srcRect l="21361" t="2625" r="16171" b="2852"/>
                      <a:stretch>
                        <a:fillRect/>
                      </a:stretch>
                    </p:blipFill>
                    <p:spPr>
                      <a:xfrm>
                        <a:off x="6378575" y="2035175"/>
                        <a:ext cx="2232025" cy="2232025"/>
                      </a:xfrm>
                      <a:prstGeom prst="rect">
                        <a:avLst/>
                      </a:prstGeom>
                      <a:solidFill>
                        <a:schemeClr val="accent1">
                          <a:alpha val="40999"/>
                        </a:schemeClr>
                      </a:solidFill>
                      <a:ln w="38100">
                        <a:noFill/>
                        <a:miter/>
                      </a:ln>
                    </p:spPr>
                  </p:pic>
                </p:oleObj>
              </mc:Fallback>
            </mc:AlternateContent>
          </a:graphicData>
        </a:graphic>
      </p:graphicFrame>
      <p:sp>
        <p:nvSpPr>
          <p:cNvPr id="12294" name="文本框 2"/>
          <p:cNvSpPr txBox="1"/>
          <p:nvPr/>
        </p:nvSpPr>
        <p:spPr>
          <a:xfrm>
            <a:off x="6855460" y="3230245"/>
            <a:ext cx="1409065" cy="829945"/>
          </a:xfrm>
          <a:prstGeom prst="rect">
            <a:avLst/>
          </a:prstGeom>
          <a:noFill/>
          <a:ln w="9525">
            <a:noFill/>
          </a:ln>
        </p:spPr>
        <p:txBody>
          <a:bodyPr wrap="square" anchor="t">
            <a:spAutoFit/>
          </a:bodyPr>
          <a:p>
            <a:r>
              <a:rPr lang="zh-CN" altLang="en-US" sz="2400" b="1">
                <a:solidFill>
                  <a:schemeClr val="bg1"/>
                </a:solidFill>
                <a:latin typeface="黑体" panose="02010609060101010101" pitchFamily="2" charset="-122"/>
                <a:ea typeface="黑体" panose="02010609060101010101" pitchFamily="2" charset="-122"/>
                <a:cs typeface="Times New Roman" panose="02020603050405020304" pitchFamily="18" charset="0"/>
              </a:rPr>
              <a:t>黑兔</a:t>
            </a:r>
            <a:endParaRPr lang="zh-CN" altLang="en-US" sz="2400" b="1">
              <a:solidFill>
                <a:schemeClr val="bg1"/>
              </a:solidFill>
              <a:latin typeface="Times New Roman" panose="02020603050405020304" pitchFamily="18" charset="0"/>
              <a:ea typeface="方正楷体简体" panose="02010601030101010101" pitchFamily="2" charset="-122"/>
              <a:cs typeface="Times New Roman" panose="02020603050405020304" pitchFamily="18" charset="0"/>
            </a:endParaRPr>
          </a:p>
          <a:p>
            <a:r>
              <a:rPr lang="en-US" altLang="zh-CN" sz="2400" b="1">
                <a:solidFill>
                  <a:schemeClr val="bg1"/>
                </a:solidFill>
                <a:latin typeface="Times New Roman" panose="02020603050405020304" pitchFamily="18" charset="0"/>
                <a:ea typeface="方正楷体简体" panose="02010601030101010101" pitchFamily="2" charset="-122"/>
                <a:cs typeface="Times New Roman" panose="02020603050405020304" pitchFamily="18" charset="0"/>
              </a:rPr>
              <a:t>52%</a:t>
            </a:r>
            <a:endParaRPr lang="en-US" altLang="zh-CN" sz="2400" b="1">
              <a:solidFill>
                <a:schemeClr val="bg1"/>
              </a:solidFill>
              <a:latin typeface="Times New Roman" panose="02020603050405020304" pitchFamily="18" charset="0"/>
              <a:ea typeface="方正楷体简体" panose="02010601030101010101" pitchFamily="2" charset="-122"/>
              <a:cs typeface="Times New Roman" panose="02020603050405020304" pitchFamily="18" charset="0"/>
            </a:endParaRPr>
          </a:p>
        </p:txBody>
      </p:sp>
      <p:sp>
        <p:nvSpPr>
          <p:cNvPr id="12295" name="文本框 3"/>
          <p:cNvSpPr txBox="1"/>
          <p:nvPr/>
        </p:nvSpPr>
        <p:spPr>
          <a:xfrm rot="20280000">
            <a:off x="6755765" y="2148205"/>
            <a:ext cx="1076325" cy="829945"/>
          </a:xfrm>
          <a:prstGeom prst="rect">
            <a:avLst/>
          </a:prstGeom>
          <a:noFill/>
          <a:ln w="9525">
            <a:noFill/>
          </a:ln>
        </p:spPr>
        <p:txBody>
          <a:bodyPr wrap="square" anchor="t">
            <a:spAutoFit/>
          </a:bodyPr>
          <a:p>
            <a:r>
              <a:rPr lang="zh-CN" altLang="en-US" sz="2400" b="1">
                <a:latin typeface="Times New Roman" panose="02020603050405020304" pitchFamily="18" charset="0"/>
                <a:ea typeface="黑体" panose="02010609060101010101" pitchFamily="2" charset="-122"/>
                <a:cs typeface="Times New Roman" panose="02020603050405020304" pitchFamily="18" charset="0"/>
              </a:rPr>
              <a:t>白兔</a:t>
            </a:r>
            <a:endParaRPr lang="zh-CN" altLang="en-US" sz="2400" b="1">
              <a:latin typeface="Times New Roman" panose="02020603050405020304" pitchFamily="18" charset="0"/>
              <a:ea typeface="方正楷体简体" panose="02010601030101010101" pitchFamily="2" charset="-122"/>
              <a:cs typeface="Times New Roman" panose="02020603050405020304" pitchFamily="18" charset="0"/>
            </a:endParaRPr>
          </a:p>
          <a:p>
            <a:r>
              <a:rPr lang="en-US" altLang="zh-CN" sz="2400" b="1">
                <a:latin typeface="Times New Roman" panose="02020603050405020304" pitchFamily="18" charset="0"/>
                <a:ea typeface="方正楷体简体" panose="02010601030101010101" pitchFamily="2" charset="-122"/>
                <a:cs typeface="Times New Roman" panose="02020603050405020304" pitchFamily="18" charset="0"/>
              </a:rPr>
              <a:t>18%</a:t>
            </a:r>
            <a:endParaRPr lang="en-US" altLang="zh-CN" sz="2400" b="1">
              <a:latin typeface="Times New Roman" panose="02020603050405020304" pitchFamily="18" charset="0"/>
              <a:ea typeface="方正楷体简体" panose="02010601030101010101" pitchFamily="2" charset="-122"/>
              <a:cs typeface="Times New Roman" panose="02020603050405020304" pitchFamily="18" charset="0"/>
            </a:endParaRPr>
          </a:p>
        </p:txBody>
      </p:sp>
      <p:sp>
        <p:nvSpPr>
          <p:cNvPr id="12296" name="文本框 4"/>
          <p:cNvSpPr txBox="1"/>
          <p:nvPr/>
        </p:nvSpPr>
        <p:spPr>
          <a:xfrm>
            <a:off x="7519670" y="2374900"/>
            <a:ext cx="1358900" cy="829945"/>
          </a:xfrm>
          <a:prstGeom prst="rect">
            <a:avLst/>
          </a:prstGeom>
          <a:noFill/>
          <a:ln w="9525">
            <a:noFill/>
          </a:ln>
        </p:spPr>
        <p:txBody>
          <a:bodyPr wrap="square" anchor="t">
            <a:spAutoFit/>
          </a:bodyPr>
          <a:p>
            <a:r>
              <a:rPr lang="zh-CN" altLang="en-US" sz="2400" b="1">
                <a:latin typeface="Times New Roman" panose="02020603050405020304" pitchFamily="18" charset="0"/>
                <a:ea typeface="黑体" panose="02010609060101010101" pitchFamily="2" charset="-122"/>
                <a:cs typeface="Times New Roman" panose="02020603050405020304" pitchFamily="18" charset="0"/>
              </a:rPr>
              <a:t>灰兔</a:t>
            </a:r>
            <a:endParaRPr lang="zh-CN" altLang="en-US" sz="2400" b="1">
              <a:latin typeface="Times New Roman" panose="02020603050405020304" pitchFamily="18" charset="0"/>
              <a:ea typeface="黑体" panose="02010609060101010101" pitchFamily="2" charset="-122"/>
              <a:cs typeface="Times New Roman" panose="02020603050405020304" pitchFamily="18" charset="0"/>
            </a:endParaRPr>
          </a:p>
          <a:p>
            <a:r>
              <a:rPr lang="en-US" altLang="zh-CN" sz="2400" b="1">
                <a:latin typeface="Times New Roman" panose="02020603050405020304" pitchFamily="18" charset="0"/>
                <a:ea typeface="黑体" panose="02010609060101010101" pitchFamily="2" charset="-122"/>
                <a:cs typeface="Times New Roman" panose="02020603050405020304" pitchFamily="18" charset="0"/>
              </a:rPr>
              <a:t>30%</a:t>
            </a:r>
            <a:endParaRPr lang="en-US" altLang="zh-CN" sz="2400" b="1">
              <a:latin typeface="Times New Roman" panose="02020603050405020304" pitchFamily="18" charset="0"/>
              <a:ea typeface="黑体" panose="0201060906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6" name="Rectangle 8"/>
          <p:cNvSpPr/>
          <p:nvPr/>
        </p:nvSpPr>
        <p:spPr>
          <a:xfrm>
            <a:off x="224790" y="434340"/>
            <a:ext cx="8382000" cy="1770380"/>
          </a:xfrm>
          <a:prstGeom prst="rect">
            <a:avLst/>
          </a:prstGeom>
          <a:noFill/>
          <a:ln w="9525">
            <a:noFill/>
          </a:ln>
        </p:spPr>
        <p:txBody>
          <a:bodyPr wrap="square">
            <a:spAutoFit/>
          </a:bodyPr>
          <a:p>
            <a:pPr marL="357505" indent="-357505" latinLnBrk="1">
              <a:lnSpc>
                <a:spcPct val="130000"/>
              </a:lnSpc>
            </a:pPr>
            <a:r>
              <a:rPr lang="en-US" altLang="zh-CN" sz="2800" b="1"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pitchFamily="18" charset="0"/>
              </a:rPr>
              <a:t>3.</a:t>
            </a:r>
            <a:r>
              <a:rPr lang="zh-CN" altLang="en-US" sz="2800" b="1"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pitchFamily="18" charset="0"/>
              </a:rPr>
              <a:t>王阿姨在蔬菜批发市场批发了三种蔬菜，它们所占的百分比如图所示。已知茄子比黄瓜多</a:t>
            </a:r>
            <a:r>
              <a:rPr lang="en-US" altLang="en-US" sz="2800" b="1"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pitchFamily="18" charset="0"/>
              </a:rPr>
              <a:t>20</a:t>
            </a:r>
            <a:r>
              <a:rPr lang="zh-CN" altLang="en-US" sz="2800" b="1"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pitchFamily="18" charset="0"/>
              </a:rPr>
              <a:t>千克，王阿姨批发了多少千克西红柿？</a:t>
            </a:r>
            <a:endParaRPr lang="zh-CN" altLang="en-US" sz="2800" b="1" dirty="0">
              <a:solidFill>
                <a:srgbClr val="00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pitchFamily="18" charset="0"/>
            </a:endParaRPr>
          </a:p>
        </p:txBody>
      </p:sp>
      <p:pic>
        <p:nvPicPr>
          <p:cNvPr id="33797" name="Picture 11" descr="SX79"/>
          <p:cNvPicPr>
            <a:picLocks noChangeAspect="1"/>
          </p:cNvPicPr>
          <p:nvPr/>
        </p:nvPicPr>
        <p:blipFill>
          <a:blip r:embed="rId1">
            <a:clrChange>
              <a:clrFrom>
                <a:srgbClr val="FFFFFF"/>
              </a:clrFrom>
              <a:clrTo>
                <a:srgbClr val="FFFFFF">
                  <a:alpha val="0"/>
                </a:srgbClr>
              </a:clrTo>
            </a:clrChange>
          </a:blip>
          <a:stretch>
            <a:fillRect/>
          </a:stretch>
        </p:blipFill>
        <p:spPr>
          <a:xfrm>
            <a:off x="6478905" y="2013585"/>
            <a:ext cx="2127885" cy="2129790"/>
          </a:xfrm>
          <a:prstGeom prst="rect">
            <a:avLst/>
          </a:prstGeom>
          <a:noFill/>
          <a:ln w="9525">
            <a:noFill/>
          </a:ln>
        </p:spPr>
      </p:pic>
      <p:sp>
        <p:nvSpPr>
          <p:cNvPr id="12" name="矩形 11"/>
          <p:cNvSpPr/>
          <p:nvPr/>
        </p:nvSpPr>
        <p:spPr>
          <a:xfrm>
            <a:off x="666750" y="2516505"/>
            <a:ext cx="6096635" cy="1124585"/>
          </a:xfrm>
          <a:prstGeom prst="rect">
            <a:avLst/>
          </a:prstGeom>
          <a:noFill/>
          <a:ln w="9525">
            <a:noFill/>
          </a:ln>
        </p:spPr>
        <p:txBody>
          <a:bodyPr wrap="square">
            <a:spAutoFit/>
          </a:bodyPr>
          <a:p>
            <a:pPr>
              <a:lnSpc>
                <a:spcPct val="120000"/>
              </a:lnSpc>
            </a:pP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pitchFamily="18" charset="0"/>
              </a:rPr>
              <a:t>20÷</a:t>
            </a: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pitchFamily="18" charset="0"/>
              </a:rPr>
              <a:t>（</a:t>
            </a: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pitchFamily="18" charset="0"/>
              </a:rPr>
              <a:t>40%</a:t>
            </a: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pitchFamily="18" charset="0"/>
              </a:rPr>
              <a:t> － </a:t>
            </a: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pitchFamily="18" charset="0"/>
              </a:rPr>
              <a:t>20%</a:t>
            </a: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pitchFamily="18" charset="0"/>
              </a:rPr>
              <a:t>）</a:t>
            </a: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pitchFamily="18" charset="0"/>
              </a:rPr>
              <a:t>=100</a:t>
            </a: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pitchFamily="18" charset="0"/>
              </a:rPr>
              <a:t>（千克）</a:t>
            </a:r>
            <a:endPar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pitchFamily="18" charset="0"/>
            </a:endParaRPr>
          </a:p>
          <a:p>
            <a:pPr>
              <a:lnSpc>
                <a:spcPct val="120000"/>
              </a:lnSpc>
            </a:pP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pitchFamily="18" charset="0"/>
              </a:rPr>
              <a:t>100×40%=40</a:t>
            </a: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pitchFamily="18" charset="0"/>
              </a:rPr>
              <a:t>（千克）</a:t>
            </a:r>
            <a:endPar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sym typeface="Times New Roman" panose="02020603050405020304" pitchFamily="18" charset="0"/>
            </a:endParaRPr>
          </a:p>
        </p:txBody>
      </p:sp>
      <p:sp>
        <p:nvSpPr>
          <p:cNvPr id="3" name="文本框 2"/>
          <p:cNvSpPr txBox="1"/>
          <p:nvPr/>
        </p:nvSpPr>
        <p:spPr>
          <a:xfrm>
            <a:off x="517525" y="3810000"/>
            <a:ext cx="6111240" cy="521970"/>
          </a:xfrm>
          <a:prstGeom prst="rect">
            <a:avLst/>
          </a:prstGeom>
          <a:noFill/>
        </p:spPr>
        <p:txBody>
          <a:bodyPr wrap="square" rtlCol="0">
            <a:spAutoFit/>
          </a:bodyPr>
          <a:p>
            <a:r>
              <a:rPr lang="zh-CN" altLang="en-US"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rPr>
              <a:t>答：王阿姨批发了</a:t>
            </a:r>
            <a:r>
              <a:rPr lang="en-US" altLang="zh-CN"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rPr>
              <a:t>40</a:t>
            </a:r>
            <a:r>
              <a:rPr lang="zh-CN" altLang="en-US"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rPr>
              <a:t>千克西红柿。</a:t>
            </a:r>
            <a:endParaRPr lang="zh-CN" altLang="en-US"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9937" name="组合 1"/>
          <p:cNvGrpSpPr/>
          <p:nvPr/>
        </p:nvGrpSpPr>
        <p:grpSpPr>
          <a:xfrm>
            <a:off x="0" y="0"/>
            <a:ext cx="2209800" cy="506413"/>
            <a:chOff x="0" y="1"/>
            <a:chExt cx="3480" cy="796"/>
          </a:xfrm>
        </p:grpSpPr>
        <p:sp>
          <p:nvSpPr>
            <p:cNvPr id="4" name="平行四边形 3"/>
            <p:cNvSpPr/>
            <p:nvPr/>
          </p:nvSpPr>
          <p:spPr>
            <a:xfrm flipH="1">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5" name="平行四边形 4"/>
            <p:cNvSpPr/>
            <p:nvPr/>
          </p:nvSpPr>
          <p:spPr>
            <a:xfrm>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39940" name="文本框 62"/>
            <p:cNvSpPr txBox="1"/>
            <p:nvPr/>
          </p:nvSpPr>
          <p:spPr>
            <a:xfrm>
              <a:off x="502" y="1"/>
              <a:ext cx="2534" cy="796"/>
            </a:xfrm>
            <a:prstGeom prst="rect">
              <a:avLst/>
            </a:prstGeom>
            <a:noFill/>
            <a:ln w="9525">
              <a:noFill/>
            </a:ln>
          </p:spPr>
          <p:txBody>
            <a:bodyPr wrap="square" anchor="t">
              <a:spAutoFit/>
            </a:bodyPr>
            <a:p>
              <a:pPr algn="dist"/>
              <a:r>
                <a:rPr lang="zh-CN" altLang="en-US" sz="2700" b="1">
                  <a:solidFill>
                    <a:schemeClr val="bg1"/>
                  </a:solidFill>
                  <a:latin typeface="黑体" panose="02010609060101010101" pitchFamily="2" charset="-122"/>
                  <a:ea typeface="黑体" panose="02010609060101010101" pitchFamily="2" charset="-122"/>
                </a:rPr>
                <a:t>课堂小结</a:t>
              </a:r>
              <a:endParaRPr lang="zh-CN" altLang="en-US" sz="2700" b="1">
                <a:solidFill>
                  <a:schemeClr val="bg1"/>
                </a:solidFill>
                <a:latin typeface="黑体" panose="02010609060101010101" pitchFamily="2" charset="-122"/>
                <a:ea typeface="黑体" panose="02010609060101010101" pitchFamily="2" charset="-122"/>
              </a:endParaRPr>
            </a:p>
          </p:txBody>
        </p:sp>
      </p:grpSp>
      <p:pic>
        <p:nvPicPr>
          <p:cNvPr id="39941" name="图片 8" descr="E:\新画人物图\男老师2 拷贝.png男老师2 拷贝"/>
          <p:cNvPicPr>
            <a:picLocks noChangeAspect="1"/>
          </p:cNvPicPr>
          <p:nvPr>
            <p:custDataLst>
              <p:tags r:id="rId1"/>
            </p:custDataLst>
          </p:nvPr>
        </p:nvPicPr>
        <p:blipFill>
          <a:blip r:embed="rId2"/>
          <a:srcRect/>
          <a:stretch>
            <a:fillRect/>
          </a:stretch>
        </p:blipFill>
        <p:spPr>
          <a:xfrm>
            <a:off x="6500495" y="2022475"/>
            <a:ext cx="1450975" cy="2645410"/>
          </a:xfrm>
          <a:prstGeom prst="rect">
            <a:avLst/>
          </a:prstGeom>
          <a:noFill/>
          <a:ln w="9525">
            <a:noFill/>
          </a:ln>
        </p:spPr>
      </p:pic>
      <p:sp>
        <p:nvSpPr>
          <p:cNvPr id="10" name="椭圆形标注 9"/>
          <p:cNvSpPr/>
          <p:nvPr/>
        </p:nvSpPr>
        <p:spPr>
          <a:xfrm>
            <a:off x="1573213" y="649288"/>
            <a:ext cx="4767263" cy="2493963"/>
          </a:xfrm>
          <a:prstGeom prst="wedgeEllipseCallout">
            <a:avLst>
              <a:gd name="adj1" fmla="val 51096"/>
              <a:gd name="adj2" fmla="val 39843"/>
            </a:avLst>
          </a:prstGeom>
          <a:noFill/>
          <a:ln w="19050" cap="flat" cmpd="sng" algn="ctr">
            <a:solidFill>
              <a:srgbClr val="0070C0"/>
            </a:solidFill>
            <a:prstDash val="solid"/>
          </a:ln>
          <a:effectLst/>
        </p:spPr>
        <p:style>
          <a:lnRef idx="2">
            <a:srgbClr val="BBE0E3">
              <a:shade val="50000"/>
            </a:srgbClr>
          </a:lnRef>
          <a:fillRef idx="1">
            <a:srgbClr val="BBE0E3"/>
          </a:fillRef>
          <a:effectRef idx="0">
            <a:srgbClr val="BBE0E3"/>
          </a:effectRef>
          <a:fontRef idx="minor">
            <a:srgbClr val="FFFFFF"/>
          </a:fontRef>
        </p:style>
        <p:txBody>
          <a:bodyPr rtlCol="0" anchor="ctr"/>
          <a:p>
            <a:pPr algn="ctr" fontAlgn="base"/>
            <a:endParaRPr lang="zh-CN" altLang="en-US" strike="noStrike" noProof="1"/>
          </a:p>
        </p:txBody>
      </p:sp>
      <p:sp>
        <p:nvSpPr>
          <p:cNvPr id="39943" name="文本框 10"/>
          <p:cNvSpPr txBox="1"/>
          <p:nvPr/>
        </p:nvSpPr>
        <p:spPr>
          <a:xfrm>
            <a:off x="1895475" y="1263650"/>
            <a:ext cx="4778375" cy="1322388"/>
          </a:xfrm>
          <a:prstGeom prst="rect">
            <a:avLst/>
          </a:prstGeom>
          <a:noFill/>
          <a:ln w="9525">
            <a:noFill/>
          </a:ln>
        </p:spPr>
        <p:txBody>
          <a:bodyPr wrap="none" anchor="t">
            <a:spAutoFit/>
          </a:bodyPr>
          <a:p>
            <a:r>
              <a:rPr lang="zh-CN" altLang="en-US" sz="4000" b="1">
                <a:latin typeface="楷体" panose="02010609060101010101" charset="-122"/>
                <a:ea typeface="楷体" panose="02010609060101010101" charset="-122"/>
              </a:rPr>
              <a:t>通过这节课的学习，</a:t>
            </a:r>
            <a:endParaRPr lang="zh-CN" altLang="en-US" sz="4000" b="1">
              <a:latin typeface="楷体" panose="02010609060101010101" charset="-122"/>
              <a:ea typeface="楷体" panose="02010609060101010101" charset="-122"/>
            </a:endParaRPr>
          </a:p>
          <a:p>
            <a:r>
              <a:rPr lang="zh-CN" altLang="en-US" sz="4000" b="1">
                <a:latin typeface="楷体" panose="02010609060101010101" charset="-122"/>
                <a:ea typeface="楷体" panose="02010609060101010101" charset="-122"/>
              </a:rPr>
              <a:t>你有什么收获</a:t>
            </a:r>
            <a:r>
              <a:rPr lang="en-US" altLang="zh-CN" sz="4000" b="1">
                <a:latin typeface="楷体" panose="02010609060101010101" charset="-122"/>
                <a:ea typeface="楷体" panose="02010609060101010101" charset="-122"/>
              </a:rPr>
              <a:t>?</a:t>
            </a:r>
            <a:endParaRPr lang="en-US" altLang="zh-CN" sz="4000" b="1">
              <a:latin typeface="楷体" panose="02010609060101010101" charset="-122"/>
              <a:ea typeface="楷体" panose="02010609060101010101"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7" name="Rectangle 2"/>
          <p:cNvSpPr/>
          <p:nvPr/>
        </p:nvSpPr>
        <p:spPr>
          <a:xfrm>
            <a:off x="2124075" y="1419225"/>
            <a:ext cx="5357813" cy="1873250"/>
          </a:xfrm>
          <a:prstGeom prst="rect">
            <a:avLst/>
          </a:prstGeom>
          <a:noFill/>
          <a:ln w="9525">
            <a:noFill/>
          </a:ln>
        </p:spPr>
        <p:txBody>
          <a:bodyPr/>
          <a:p>
            <a:pPr marL="342900" indent="-342900" eaLnBrk="1" latinLnBrk="1" hangingPunct="1">
              <a:lnSpc>
                <a:spcPct val="150000"/>
              </a:lnSpc>
              <a:spcBef>
                <a:spcPct val="20000"/>
              </a:spcBef>
              <a:buFont typeface="Arial" panose="020B0604020202020204" pitchFamily="34" charset="0"/>
              <a:buNone/>
            </a:pPr>
            <a:r>
              <a:rPr lang="en-US" altLang="zh-CN" sz="3200" b="1" dirty="0">
                <a:solidFill>
                  <a:srgbClr val="000000"/>
                </a:solidFill>
                <a:latin typeface="Times New Roman" panose="02020603050405020304" pitchFamily="18" charset="0"/>
                <a:ea typeface="黑体" panose="02010609060101010101" pitchFamily="2" charset="-122"/>
              </a:rPr>
              <a:t>1.</a:t>
            </a:r>
            <a:r>
              <a:rPr lang="zh-CN" altLang="en-US" sz="3200" b="1" dirty="0">
                <a:solidFill>
                  <a:srgbClr val="000000"/>
                </a:solidFill>
                <a:latin typeface="Times New Roman" panose="02020603050405020304" pitchFamily="18" charset="0"/>
                <a:ea typeface="黑体" panose="02010609060101010101" pitchFamily="2" charset="-122"/>
              </a:rPr>
              <a:t>从课后习题中选取；</a:t>
            </a:r>
            <a:endParaRPr lang="zh-CN" altLang="en-US" sz="3200" b="1" dirty="0">
              <a:solidFill>
                <a:srgbClr val="000000"/>
              </a:solidFill>
              <a:latin typeface="Times New Roman" panose="02020603050405020304" pitchFamily="18" charset="0"/>
              <a:ea typeface="黑体" panose="02010609060101010101" pitchFamily="2" charset="-122"/>
            </a:endParaRPr>
          </a:p>
          <a:p>
            <a:pPr marL="342900" indent="-342900" eaLnBrk="1" latinLnBrk="1" hangingPunct="1">
              <a:lnSpc>
                <a:spcPct val="150000"/>
              </a:lnSpc>
              <a:spcBef>
                <a:spcPct val="20000"/>
              </a:spcBef>
              <a:buFont typeface="Arial" panose="020B0604020202020204" pitchFamily="34" charset="0"/>
              <a:buNone/>
            </a:pPr>
            <a:r>
              <a:rPr lang="en-US" altLang="zh-CN" sz="3200" b="1" dirty="0">
                <a:solidFill>
                  <a:srgbClr val="000000"/>
                </a:solidFill>
                <a:latin typeface="Times New Roman" panose="02020603050405020304" pitchFamily="18" charset="0"/>
                <a:ea typeface="黑体" panose="02010609060101010101" pitchFamily="2" charset="-122"/>
              </a:rPr>
              <a:t>2.</a:t>
            </a:r>
            <a:r>
              <a:rPr lang="zh-CN" altLang="en-US" sz="3200" b="1" dirty="0">
                <a:solidFill>
                  <a:srgbClr val="000000"/>
                </a:solidFill>
                <a:latin typeface="Times New Roman" panose="02020603050405020304" pitchFamily="18" charset="0"/>
                <a:ea typeface="黑体" panose="02010609060101010101" pitchFamily="2" charset="-122"/>
              </a:rPr>
              <a:t>完成练习册本课时的习题。</a:t>
            </a:r>
            <a:endParaRPr lang="zh-CN" altLang="en-US" sz="3200" b="1" dirty="0">
              <a:solidFill>
                <a:srgbClr val="000000"/>
              </a:solidFill>
              <a:latin typeface="Times New Roman" panose="02020603050405020304" pitchFamily="18" charset="0"/>
              <a:ea typeface="黑体" panose="02010609060101010101" pitchFamily="2" charset="-122"/>
            </a:endParaRPr>
          </a:p>
        </p:txBody>
      </p:sp>
      <p:grpSp>
        <p:nvGrpSpPr>
          <p:cNvPr id="2" name="组合 1"/>
          <p:cNvGrpSpPr/>
          <p:nvPr/>
        </p:nvGrpSpPr>
        <p:grpSpPr>
          <a:xfrm>
            <a:off x="0" y="635"/>
            <a:ext cx="2209878" cy="506730"/>
            <a:chOff x="0" y="1"/>
            <a:chExt cx="3480" cy="798"/>
          </a:xfrm>
        </p:grpSpPr>
        <p:sp>
          <p:nvSpPr>
            <p:cNvPr id="4" name="平行四边形 3"/>
            <p:cNvSpPr/>
            <p:nvPr/>
          </p:nvSpPr>
          <p:spPr>
            <a:xfrm flipH="1">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平行四边形 4"/>
            <p:cNvSpPr/>
            <p:nvPr/>
          </p:nvSpPr>
          <p:spPr>
            <a:xfrm>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205" name="文本框 62"/>
            <p:cNvSpPr txBox="1"/>
            <p:nvPr userDrawn="1"/>
          </p:nvSpPr>
          <p:spPr>
            <a:xfrm>
              <a:off x="502" y="1"/>
              <a:ext cx="2534" cy="798"/>
            </a:xfrm>
            <a:prstGeom prst="rect">
              <a:avLst/>
            </a:prstGeom>
            <a:noFill/>
            <a:ln w="9525">
              <a:noFill/>
            </a:ln>
          </p:spPr>
          <p:txBody>
            <a:bodyPr wrap="square" anchor="t">
              <a:spAutoFit/>
            </a:bodyPr>
            <a:p>
              <a:pPr algn="dist"/>
              <a:r>
                <a:rPr lang="zh-CN" altLang="en-US" sz="2700" b="1">
                  <a:solidFill>
                    <a:schemeClr val="bg1"/>
                  </a:solidFill>
                  <a:latin typeface="黑体" panose="02010609060101010101" pitchFamily="2" charset="-122"/>
                  <a:ea typeface="黑体" panose="02010609060101010101" pitchFamily="2" charset="-122"/>
                </a:rPr>
                <a:t>课后作业</a:t>
              </a:r>
              <a:endParaRPr lang="zh-CN" altLang="en-US" sz="2700" b="1">
                <a:solidFill>
                  <a:schemeClr val="bg1"/>
                </a:solidFill>
                <a:latin typeface="黑体" panose="02010609060101010101" pitchFamily="2" charset="-122"/>
                <a:ea typeface="黑体" panose="02010609060101010101" pitchFamily="2" charset="-122"/>
              </a:endParaRPr>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 name="组合 10"/>
          <p:cNvGrpSpPr/>
          <p:nvPr/>
        </p:nvGrpSpPr>
        <p:grpSpPr>
          <a:xfrm>
            <a:off x="0" y="-18415"/>
            <a:ext cx="2209878" cy="506730"/>
            <a:chOff x="0" y="1"/>
            <a:chExt cx="3480" cy="798"/>
          </a:xfrm>
        </p:grpSpPr>
        <p:sp>
          <p:nvSpPr>
            <p:cNvPr id="2" name="平行四边形 1"/>
            <p:cNvSpPr/>
            <p:nvPr/>
          </p:nvSpPr>
          <p:spPr>
            <a:xfrm flipH="1">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平行四边形 4"/>
            <p:cNvSpPr/>
            <p:nvPr/>
          </p:nvSpPr>
          <p:spPr>
            <a:xfrm>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205" name="文本框 62"/>
            <p:cNvSpPr txBox="1"/>
            <p:nvPr userDrawn="1"/>
          </p:nvSpPr>
          <p:spPr>
            <a:xfrm>
              <a:off x="502" y="1"/>
              <a:ext cx="2534" cy="798"/>
            </a:xfrm>
            <a:prstGeom prst="rect">
              <a:avLst/>
            </a:prstGeom>
            <a:noFill/>
            <a:ln w="9525">
              <a:noFill/>
            </a:ln>
          </p:spPr>
          <p:txBody>
            <a:bodyPr wrap="square" anchor="t">
              <a:spAutoFit/>
            </a:bodyPr>
            <a:p>
              <a:pPr algn="dist"/>
              <a:r>
                <a:rPr lang="zh-CN" altLang="en-US" sz="2700" b="1">
                  <a:solidFill>
                    <a:schemeClr val="bg1"/>
                  </a:solidFill>
                  <a:latin typeface="黑体" panose="02010609060101010101" pitchFamily="2" charset="-122"/>
                  <a:ea typeface="黑体" panose="02010609060101010101" pitchFamily="2" charset="-122"/>
                </a:rPr>
                <a:t>情境导入</a:t>
              </a:r>
              <a:endParaRPr lang="zh-CN" altLang="en-US" sz="2700" b="1">
                <a:solidFill>
                  <a:schemeClr val="bg1"/>
                </a:solidFill>
                <a:latin typeface="黑体" panose="02010609060101010101" pitchFamily="2" charset="-122"/>
                <a:ea typeface="黑体" panose="02010609060101010101" pitchFamily="2" charset="-122"/>
              </a:endParaRPr>
            </a:p>
          </p:txBody>
        </p:sp>
      </p:grpSp>
      <p:pic>
        <p:nvPicPr>
          <p:cNvPr id="3" name="图片 2"/>
          <p:cNvPicPr>
            <a:picLocks noChangeAspect="1"/>
          </p:cNvPicPr>
          <p:nvPr>
            <p:custDataLst>
              <p:tags r:id="rId1"/>
            </p:custDataLst>
          </p:nvPr>
        </p:nvPicPr>
        <p:blipFill>
          <a:blip r:embed="rId2"/>
          <a:srcRect l="9320"/>
          <a:stretch>
            <a:fillRect/>
          </a:stretch>
        </p:blipFill>
        <p:spPr>
          <a:xfrm>
            <a:off x="1371669" y="1241425"/>
            <a:ext cx="6283891" cy="3600450"/>
          </a:xfrm>
          <a:prstGeom prst="rect">
            <a:avLst/>
          </a:prstGeom>
        </p:spPr>
      </p:pic>
      <p:grpSp>
        <p:nvGrpSpPr>
          <p:cNvPr id="21" name="组合 20"/>
          <p:cNvGrpSpPr/>
          <p:nvPr/>
        </p:nvGrpSpPr>
        <p:grpSpPr>
          <a:xfrm>
            <a:off x="2794635" y="590550"/>
            <a:ext cx="5702300" cy="1179830"/>
            <a:chOff x="4970" y="6100"/>
            <a:chExt cx="8980" cy="1858"/>
          </a:xfrm>
        </p:grpSpPr>
        <p:sp>
          <p:nvSpPr>
            <p:cNvPr id="20" name="圆角矩形标注 19"/>
            <p:cNvSpPr/>
            <p:nvPr/>
          </p:nvSpPr>
          <p:spPr>
            <a:xfrm>
              <a:off x="4970" y="6824"/>
              <a:ext cx="7215" cy="900"/>
            </a:xfrm>
            <a:prstGeom prst="wedgeRoundRectCallout">
              <a:avLst>
                <a:gd name="adj1" fmla="val 55654"/>
                <a:gd name="adj2" fmla="val -21888"/>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90000"/>
                </a:lnSpc>
              </a:pPr>
              <a:r>
                <a:rPr lang="zh-CN" altLang="en-US" sz="2800" b="1">
                  <a:solidFill>
                    <a:schemeClr val="tx1"/>
                  </a:solidFill>
                  <a:latin typeface="楷体" panose="02010609060101010101" charset="-122"/>
                  <a:ea typeface="楷体" panose="02010609060101010101" charset="-122"/>
                </a:rPr>
                <a:t>平时你喜欢什么样的运动？</a:t>
              </a:r>
              <a:endParaRPr lang="zh-CN" altLang="en-US" sz="2800" b="1">
                <a:solidFill>
                  <a:schemeClr val="tx1"/>
                </a:solidFill>
                <a:latin typeface="楷体" panose="02010609060101010101" charset="-122"/>
                <a:ea typeface="楷体" panose="02010609060101010101" charset="-122"/>
              </a:endParaRPr>
            </a:p>
          </p:txBody>
        </p:sp>
        <p:pic>
          <p:nvPicPr>
            <p:cNvPr id="18438" name="图片 22537" descr="E:\新画人物图\男老师11 拷贝.png男老师11 拷贝"/>
            <p:cNvPicPr>
              <a:picLocks noChangeAspect="1"/>
            </p:cNvPicPr>
            <p:nvPr/>
          </p:nvPicPr>
          <p:blipFill>
            <a:blip r:embed="rId3">
              <a:clrChange>
                <a:clrFrom>
                  <a:srgbClr val="FFFFFF"/>
                </a:clrFrom>
                <a:clrTo>
                  <a:srgbClr val="FFFFFF">
                    <a:alpha val="0"/>
                  </a:srgbClr>
                </a:clrTo>
              </a:clrChange>
            </a:blip>
            <a:srcRect/>
            <a:stretch>
              <a:fillRect/>
            </a:stretch>
          </p:blipFill>
          <p:spPr>
            <a:xfrm flipH="1">
              <a:off x="12689" y="6100"/>
              <a:ext cx="1261" cy="1858"/>
            </a:xfrm>
            <a:prstGeom prst="rect">
              <a:avLst/>
            </a:prstGeom>
            <a:noFill/>
            <a:ln w="9525">
              <a:noFill/>
            </a:ln>
          </p:spPr>
        </p:pic>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78" name="Text Box 2"/>
          <p:cNvSpPr txBox="1"/>
          <p:nvPr/>
        </p:nvSpPr>
        <p:spPr>
          <a:xfrm>
            <a:off x="399415" y="983615"/>
            <a:ext cx="8475345" cy="565150"/>
          </a:xfrm>
          <a:prstGeom prst="rect">
            <a:avLst/>
          </a:prstGeom>
          <a:noFill/>
          <a:ln w="9525">
            <a:noFill/>
          </a:ln>
        </p:spPr>
        <p:txBody>
          <a:bodyPr wrap="square" anchor="t">
            <a:spAutoFit/>
          </a:bodyPr>
          <a:p>
            <a:pPr>
              <a:lnSpc>
                <a:spcPct val="110000"/>
              </a:lnSpc>
            </a:pPr>
            <a:r>
              <a:rPr lang="zh-CN" altLang="en-US" sz="2800" b="1" dirty="0">
                <a:latin typeface="黑体" panose="02010609060101010101" pitchFamily="2" charset="-122"/>
                <a:ea typeface="黑体" panose="02010609060101010101" pitchFamily="2" charset="-122"/>
                <a:cs typeface="黑体" panose="02010609060101010101" pitchFamily="2" charset="-122"/>
              </a:rPr>
              <a:t>六（</a:t>
            </a:r>
            <a:r>
              <a:rPr lang="en-US" altLang="zh-CN" sz="2800" b="1" dirty="0">
                <a:latin typeface="黑体" panose="02010609060101010101" pitchFamily="2" charset="-122"/>
                <a:ea typeface="黑体" panose="02010609060101010101" pitchFamily="2" charset="-122"/>
                <a:cs typeface="黑体" panose="02010609060101010101" pitchFamily="2" charset="-122"/>
              </a:rPr>
              <a:t>1</a:t>
            </a:r>
            <a:r>
              <a:rPr lang="zh-CN" altLang="en-US" sz="2800" b="1" dirty="0">
                <a:latin typeface="黑体" panose="02010609060101010101" pitchFamily="2" charset="-122"/>
                <a:ea typeface="黑体" panose="02010609060101010101" pitchFamily="2" charset="-122"/>
                <a:cs typeface="黑体" panose="02010609060101010101" pitchFamily="2" charset="-122"/>
              </a:rPr>
              <a:t>）班同学最喜欢的运动项目的人数情况如下表。</a:t>
            </a:r>
            <a:endParaRPr lang="zh-CN" altLang="en-US" sz="2800" b="1" dirty="0">
              <a:latin typeface="黑体" panose="02010609060101010101" pitchFamily="2" charset="-122"/>
              <a:ea typeface="黑体" panose="02010609060101010101" pitchFamily="2" charset="-122"/>
              <a:cs typeface="黑体" panose="02010609060101010101" pitchFamily="2" charset="-122"/>
            </a:endParaRPr>
          </a:p>
        </p:txBody>
      </p:sp>
      <p:grpSp>
        <p:nvGrpSpPr>
          <p:cNvPr id="11" name="组合 10"/>
          <p:cNvGrpSpPr/>
          <p:nvPr/>
        </p:nvGrpSpPr>
        <p:grpSpPr>
          <a:xfrm>
            <a:off x="0" y="635"/>
            <a:ext cx="2209878" cy="506730"/>
            <a:chOff x="0" y="1"/>
            <a:chExt cx="3480" cy="798"/>
          </a:xfrm>
        </p:grpSpPr>
        <p:sp>
          <p:nvSpPr>
            <p:cNvPr id="8" name="平行四边形 7"/>
            <p:cNvSpPr/>
            <p:nvPr/>
          </p:nvSpPr>
          <p:spPr>
            <a:xfrm flipH="1">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平行四边形 8"/>
            <p:cNvSpPr/>
            <p:nvPr/>
          </p:nvSpPr>
          <p:spPr>
            <a:xfrm>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205" name="文本框 62"/>
            <p:cNvSpPr txBox="1"/>
            <p:nvPr userDrawn="1"/>
          </p:nvSpPr>
          <p:spPr>
            <a:xfrm>
              <a:off x="502" y="1"/>
              <a:ext cx="2534" cy="798"/>
            </a:xfrm>
            <a:prstGeom prst="rect">
              <a:avLst/>
            </a:prstGeom>
            <a:noFill/>
            <a:ln w="9525">
              <a:noFill/>
            </a:ln>
          </p:spPr>
          <p:txBody>
            <a:bodyPr wrap="square" anchor="t">
              <a:spAutoFit/>
            </a:bodyPr>
            <a:p>
              <a:pPr algn="dist"/>
              <a:r>
                <a:rPr lang="zh-CN" altLang="en-US" sz="2700" b="1">
                  <a:solidFill>
                    <a:schemeClr val="bg1"/>
                  </a:solidFill>
                  <a:latin typeface="黑体" panose="02010609060101010101" pitchFamily="2" charset="-122"/>
                  <a:ea typeface="黑体" panose="02010609060101010101" pitchFamily="2" charset="-122"/>
                </a:rPr>
                <a:t>探究新知</a:t>
              </a:r>
              <a:endParaRPr lang="zh-CN" altLang="en-US" sz="2700" b="1">
                <a:solidFill>
                  <a:schemeClr val="bg1"/>
                </a:solidFill>
                <a:latin typeface="黑体" panose="02010609060101010101" pitchFamily="2" charset="-122"/>
                <a:ea typeface="黑体" panose="02010609060101010101" pitchFamily="2" charset="-122"/>
              </a:endParaRPr>
            </a:p>
          </p:txBody>
        </p:sp>
      </p:grpSp>
      <p:grpSp>
        <p:nvGrpSpPr>
          <p:cNvPr id="5" name="组合 4"/>
          <p:cNvGrpSpPr/>
          <p:nvPr/>
        </p:nvGrpSpPr>
        <p:grpSpPr>
          <a:xfrm>
            <a:off x="686435" y="3332480"/>
            <a:ext cx="7008495" cy="1130300"/>
            <a:chOff x="-124" y="9953"/>
            <a:chExt cx="11037" cy="1780"/>
          </a:xfrm>
        </p:grpSpPr>
        <p:grpSp>
          <p:nvGrpSpPr>
            <p:cNvPr id="4" name="组合 3"/>
            <p:cNvGrpSpPr/>
            <p:nvPr/>
          </p:nvGrpSpPr>
          <p:grpSpPr>
            <a:xfrm>
              <a:off x="1985" y="10029"/>
              <a:ext cx="8928" cy="1518"/>
              <a:chOff x="6443" y="5017"/>
              <a:chExt cx="8928" cy="1518"/>
            </a:xfrm>
          </p:grpSpPr>
          <p:sp>
            <p:nvSpPr>
              <p:cNvPr id="6157" name="Text Box 7"/>
              <p:cNvSpPr txBox="1"/>
              <p:nvPr/>
            </p:nvSpPr>
            <p:spPr>
              <a:xfrm>
                <a:off x="6443" y="5060"/>
                <a:ext cx="8928" cy="1467"/>
              </a:xfrm>
              <a:prstGeom prst="rect">
                <a:avLst/>
              </a:prstGeom>
              <a:noFill/>
              <a:ln w="9525">
                <a:noFill/>
              </a:ln>
            </p:spPr>
            <p:txBody>
              <a:bodyPr wrap="square" lIns="67500" tIns="35100" rIns="67500" bIns="35100" anchor="t">
                <a:spAutoFit/>
              </a:bodyPr>
              <a:p>
                <a:pPr>
                  <a:lnSpc>
                    <a:spcPct val="100000"/>
                  </a:lnSpc>
                  <a:spcBef>
                    <a:spcPct val="50000"/>
                  </a:spcBef>
                </a:pPr>
                <a:r>
                  <a:rPr lang="zh-CN" altLang="en-US" sz="2800" b="1">
                    <a:latin typeface="楷体" panose="02010609060101010101" charset="-122"/>
                    <a:ea typeface="楷体" panose="02010609060101010101" charset="-122"/>
                    <a:sym typeface="+mn-ea"/>
                  </a:rPr>
                  <a:t>你能算出喜欢每种运动的人数各占全班人数的百分之多少吗？</a:t>
                </a:r>
                <a:endParaRPr lang="zh-CN" altLang="en-US" sz="2800" b="1" dirty="0">
                  <a:latin typeface="楷体" panose="02010609060101010101" charset="-122"/>
                  <a:ea typeface="楷体" panose="02010609060101010101" charset="-122"/>
                  <a:sym typeface="+mn-ea"/>
                </a:endParaRPr>
              </a:p>
            </p:txBody>
          </p:sp>
          <p:sp>
            <p:nvSpPr>
              <p:cNvPr id="6161" name="圆角矩形标注 27"/>
              <p:cNvSpPr/>
              <p:nvPr/>
            </p:nvSpPr>
            <p:spPr>
              <a:xfrm flipH="1">
                <a:off x="6444" y="5017"/>
                <a:ext cx="8838" cy="1518"/>
              </a:xfrm>
              <a:prstGeom prst="wedgeRoundRectCallout">
                <a:avLst>
                  <a:gd name="adj1" fmla="val 56958"/>
                  <a:gd name="adj2" fmla="val -17193"/>
                  <a:gd name="adj3" fmla="val 16667"/>
                </a:avLst>
              </a:prstGeom>
              <a:noFill/>
              <a:ln w="19050" cap="flat" cmpd="sng">
                <a:solidFill>
                  <a:srgbClr val="0070C0"/>
                </a:solidFill>
                <a:prstDash val="solid"/>
                <a:miter/>
                <a:headEnd type="none" w="med" len="med"/>
                <a:tailEnd type="none" w="med" len="med"/>
              </a:ln>
            </p:spPr>
            <p:txBody>
              <a:bodyPr lIns="67500" tIns="35100" rIns="67500" bIns="35100" anchor="t"/>
              <a:p>
                <a:endParaRPr lang="zh-CN" altLang="en-US" sz="2800" b="1" dirty="0">
                  <a:latin typeface="Arial" panose="020B0604020202020204" pitchFamily="34" charset="0"/>
                  <a:ea typeface="方正楷体简体" panose="02010601030101010101" pitchFamily="2" charset="-122"/>
                </a:endParaRPr>
              </a:p>
            </p:txBody>
          </p:sp>
        </p:grpSp>
        <p:pic>
          <p:nvPicPr>
            <p:cNvPr id="18438" name="图片 22537" descr="E:\新画人物图\熊03 拷贝.png熊03 拷贝"/>
            <p:cNvPicPr>
              <a:picLocks noChangeAspect="1"/>
            </p:cNvPicPr>
            <p:nvPr/>
          </p:nvPicPr>
          <p:blipFill>
            <a:blip r:embed="rId1">
              <a:clrChange>
                <a:clrFrom>
                  <a:srgbClr val="FFFFFF"/>
                </a:clrFrom>
                <a:clrTo>
                  <a:srgbClr val="FFFFFF">
                    <a:alpha val="0"/>
                  </a:srgbClr>
                </a:clrTo>
              </a:clrChange>
            </a:blip>
            <a:srcRect/>
            <a:stretch>
              <a:fillRect/>
            </a:stretch>
          </p:blipFill>
          <p:spPr>
            <a:xfrm>
              <a:off x="-124" y="9953"/>
              <a:ext cx="1415" cy="1780"/>
            </a:xfrm>
            <a:prstGeom prst="rect">
              <a:avLst/>
            </a:prstGeom>
            <a:noFill/>
            <a:ln w="9525">
              <a:noFill/>
            </a:ln>
          </p:spPr>
        </p:pic>
      </p:grpSp>
      <p:graphicFrame>
        <p:nvGraphicFramePr>
          <p:cNvPr id="12" name="表格 11"/>
          <p:cNvGraphicFramePr/>
          <p:nvPr>
            <p:custDataLst>
              <p:tags r:id="rId2"/>
            </p:custDataLst>
          </p:nvPr>
        </p:nvGraphicFramePr>
        <p:xfrm>
          <a:off x="1303020" y="1753870"/>
          <a:ext cx="6930390" cy="1282700"/>
        </p:xfrm>
        <a:graphic>
          <a:graphicData uri="http://schemas.openxmlformats.org/drawingml/2006/table">
            <a:tbl>
              <a:tblPr/>
              <a:tblGrid>
                <a:gridCol w="1155065"/>
                <a:gridCol w="1155065"/>
                <a:gridCol w="1155065"/>
                <a:gridCol w="1155065"/>
                <a:gridCol w="1155065"/>
                <a:gridCol w="1155065"/>
              </a:tblGrid>
              <a:tr h="641350">
                <a:tc>
                  <a:txBody>
                    <a:bodyPr wrap="square"/>
                    <a:lstStyle>
                      <a:lvl1pPr marL="342900" lvl="0" indent="-342900" algn="l" defTabSz="914400" eaLnBrk="0" fontAlgn="base" latinLnBrk="0" hangingPunct="0">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None/>
                      </a:pPr>
                      <a:r>
                        <a:rPr lang="zh-CN" altLang="en-US" sz="2200" b="1">
                          <a:latin typeface="黑体" panose="02010609060101010101" pitchFamily="2" charset="-122"/>
                          <a:ea typeface="黑体" panose="02010609060101010101" pitchFamily="2" charset="-122"/>
                        </a:rPr>
                        <a:t>项目</a:t>
                      </a:r>
                      <a:endParaRPr lang="zh-CN" altLang="en-US" sz="2200" b="1">
                        <a:latin typeface="黑体" panose="02010609060101010101" pitchFamily="2" charset="-122"/>
                        <a:ea typeface="黑体" panose="02010609060101010101" pitchFamily="2" charset="-122"/>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lstStyle>
                      <a:lvl1pPr marL="342900" lvl="0" indent="-342900" algn="l" defTabSz="914400" eaLnBrk="0" fontAlgn="base" latinLnBrk="0" hangingPunct="0">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None/>
                      </a:pPr>
                      <a:r>
                        <a:rPr lang="zh-CN" altLang="en-US" sz="2200" b="1">
                          <a:latin typeface="黑体" panose="02010609060101010101" pitchFamily="2" charset="-122"/>
                          <a:ea typeface="黑体" panose="02010609060101010101" pitchFamily="2" charset="-122"/>
                        </a:rPr>
                        <a:t>乒乓球</a:t>
                      </a:r>
                      <a:endParaRPr lang="zh-CN" altLang="en-US" sz="2200" b="1">
                        <a:latin typeface="黑体" panose="02010609060101010101" pitchFamily="2" charset="-122"/>
                        <a:ea typeface="黑体" panose="02010609060101010101" pitchFamily="2" charset="-122"/>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lstStyle>
                      <a:lvl1pPr marL="342900" lvl="0" indent="-342900" algn="l" defTabSz="914400" eaLnBrk="0" fontAlgn="base" latinLnBrk="0" hangingPunct="0">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None/>
                      </a:pPr>
                      <a:r>
                        <a:rPr lang="zh-CN" altLang="en-US" sz="2200" b="1">
                          <a:latin typeface="黑体" panose="02010609060101010101" pitchFamily="2" charset="-122"/>
                          <a:ea typeface="黑体" panose="02010609060101010101" pitchFamily="2" charset="-122"/>
                        </a:rPr>
                        <a:t>足球</a:t>
                      </a:r>
                      <a:endParaRPr lang="zh-CN" altLang="en-US" sz="2200" b="1">
                        <a:latin typeface="黑体" panose="02010609060101010101" pitchFamily="2" charset="-122"/>
                        <a:ea typeface="黑体" panose="02010609060101010101" pitchFamily="2" charset="-122"/>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lstStyle>
                      <a:lvl1pPr marL="342900" lvl="0" indent="-342900" algn="l" defTabSz="914400" eaLnBrk="0" fontAlgn="base" latinLnBrk="0" hangingPunct="0">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None/>
                      </a:pPr>
                      <a:r>
                        <a:rPr lang="zh-CN" altLang="en-US" sz="2200" b="1">
                          <a:latin typeface="黑体" panose="02010609060101010101" pitchFamily="2" charset="-122"/>
                          <a:ea typeface="黑体" panose="02010609060101010101" pitchFamily="2" charset="-122"/>
                        </a:rPr>
                        <a:t>跳绳</a:t>
                      </a:r>
                      <a:endParaRPr lang="zh-CN" altLang="en-US" sz="2200" b="1">
                        <a:latin typeface="黑体" panose="02010609060101010101" pitchFamily="2" charset="-122"/>
                        <a:ea typeface="黑体" panose="02010609060101010101" pitchFamily="2" charset="-122"/>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lstStyle>
                      <a:lvl1pPr marL="342900" lvl="0" indent="-342900" algn="l" defTabSz="914400" eaLnBrk="0" fontAlgn="base" latinLnBrk="0" hangingPunct="0">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None/>
                      </a:pPr>
                      <a:r>
                        <a:rPr lang="zh-CN" altLang="en-US" sz="2200" b="1">
                          <a:latin typeface="黑体" panose="02010609060101010101" pitchFamily="2" charset="-122"/>
                          <a:ea typeface="黑体" panose="02010609060101010101" pitchFamily="2" charset="-122"/>
                        </a:rPr>
                        <a:t>踢毽子</a:t>
                      </a:r>
                      <a:endParaRPr lang="zh-CN" altLang="en-US" sz="2200" b="1">
                        <a:latin typeface="黑体" panose="02010609060101010101" pitchFamily="2" charset="-122"/>
                        <a:ea typeface="黑体" panose="02010609060101010101" pitchFamily="2" charset="-122"/>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lstStyle>
                      <a:lvl1pPr marL="342900" lvl="0" indent="-342900" algn="l" defTabSz="914400" eaLnBrk="0" fontAlgn="base" latinLnBrk="0" hangingPunct="0">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None/>
                      </a:pPr>
                      <a:r>
                        <a:rPr lang="zh-CN" altLang="en-US" sz="2200" b="1">
                          <a:latin typeface="黑体" panose="02010609060101010101" pitchFamily="2" charset="-122"/>
                          <a:ea typeface="黑体" panose="02010609060101010101" pitchFamily="2" charset="-122"/>
                        </a:rPr>
                        <a:t>其他</a:t>
                      </a:r>
                      <a:endParaRPr lang="zh-CN" altLang="en-US" sz="2200" b="1">
                        <a:latin typeface="黑体" panose="02010609060101010101" pitchFamily="2" charset="-122"/>
                        <a:ea typeface="黑体" panose="02010609060101010101" pitchFamily="2" charset="-122"/>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r>
              <a:tr h="641350">
                <a:tc>
                  <a:txBody>
                    <a:bodyPr wrap="square"/>
                    <a:lstStyle>
                      <a:lvl1pPr marL="342900" lvl="0" indent="-342900" algn="l" defTabSz="914400" eaLnBrk="0" fontAlgn="base" latinLnBrk="0" hangingPunct="0">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None/>
                      </a:pPr>
                      <a:r>
                        <a:rPr lang="zh-CN" altLang="en-US" sz="2200" b="1">
                          <a:latin typeface="黑体" panose="02010609060101010101" pitchFamily="2" charset="-122"/>
                          <a:ea typeface="黑体" panose="02010609060101010101" pitchFamily="2" charset="-122"/>
                        </a:rPr>
                        <a:t>人数</a:t>
                      </a:r>
                      <a:endParaRPr lang="zh-CN" altLang="en-US" sz="2200" b="1">
                        <a:latin typeface="黑体" panose="02010609060101010101" pitchFamily="2" charset="-122"/>
                        <a:ea typeface="黑体" panose="02010609060101010101" pitchFamily="2" charset="-122"/>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lstStyle>
                      <a:lvl1pPr marL="342900" lvl="0" indent="-342900" algn="l" defTabSz="914400" eaLnBrk="0" fontAlgn="base" latinLnBrk="0" hangingPunct="0">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None/>
                      </a:pPr>
                      <a:r>
                        <a:rPr lang="en-US" altLang="x-none" sz="2800" b="1" dirty="0">
                          <a:latin typeface="Times New Roman" panose="02020603050405020304" pitchFamily="18" charset="0"/>
                          <a:ea typeface="黑体" panose="02010609060101010101" pitchFamily="2" charset="-122"/>
                          <a:cs typeface="Times New Roman" panose="02020603050405020304" pitchFamily="18" charset="0"/>
                        </a:rPr>
                        <a:t>12</a:t>
                      </a:r>
                      <a:endParaRPr lang="en-US" altLang="x-none" sz="2800" b="1" dirty="0">
                        <a:latin typeface="Times New Roman" panose="02020603050405020304" pitchFamily="18" charset="0"/>
                        <a:ea typeface="黑体" panose="02010609060101010101" pitchFamily="2" charset="-122"/>
                        <a:cs typeface="Times New Roman" panose="02020603050405020304" pitchFamily="18" charset="0"/>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lstStyle>
                      <a:lvl1pPr marL="342900" lvl="0" indent="-342900" algn="l" defTabSz="914400" eaLnBrk="0" fontAlgn="base" latinLnBrk="0" hangingPunct="0">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None/>
                      </a:pPr>
                      <a:r>
                        <a:rPr lang="en-US" altLang="x-none" sz="2800" b="1" dirty="0">
                          <a:latin typeface="Times New Roman" panose="02020603050405020304" pitchFamily="18" charset="0"/>
                          <a:ea typeface="黑体" panose="02010609060101010101" pitchFamily="2" charset="-122"/>
                          <a:cs typeface="Times New Roman" panose="02020603050405020304" pitchFamily="18" charset="0"/>
                        </a:rPr>
                        <a:t>8</a:t>
                      </a:r>
                      <a:endParaRPr lang="en-US" altLang="x-none" sz="2800" b="1" dirty="0">
                        <a:latin typeface="Times New Roman" panose="02020603050405020304" pitchFamily="18" charset="0"/>
                        <a:ea typeface="黑体" panose="02010609060101010101" pitchFamily="2" charset="-122"/>
                        <a:cs typeface="Times New Roman" panose="02020603050405020304" pitchFamily="18" charset="0"/>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lstStyle>
                      <a:lvl1pPr marL="342900" lvl="0" indent="-342900" algn="l" defTabSz="914400" eaLnBrk="0" fontAlgn="base" latinLnBrk="0" hangingPunct="0">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None/>
                      </a:pPr>
                      <a:r>
                        <a:rPr lang="en-US" altLang="x-none" sz="2800" b="1" dirty="0">
                          <a:latin typeface="Times New Roman" panose="02020603050405020304" pitchFamily="18" charset="0"/>
                          <a:ea typeface="黑体" panose="02010609060101010101" pitchFamily="2" charset="-122"/>
                          <a:cs typeface="Times New Roman" panose="02020603050405020304" pitchFamily="18" charset="0"/>
                        </a:rPr>
                        <a:t>5</a:t>
                      </a:r>
                      <a:endParaRPr lang="en-US" altLang="x-none" sz="2800" b="1" dirty="0">
                        <a:latin typeface="Times New Roman" panose="02020603050405020304" pitchFamily="18" charset="0"/>
                        <a:ea typeface="黑体" panose="02010609060101010101" pitchFamily="2" charset="-122"/>
                        <a:cs typeface="Times New Roman" panose="02020603050405020304" pitchFamily="18" charset="0"/>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lstStyle>
                      <a:lvl1pPr marL="342900" lvl="0" indent="-342900" algn="l" defTabSz="914400" eaLnBrk="0" fontAlgn="base" latinLnBrk="0" hangingPunct="0">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None/>
                      </a:pPr>
                      <a:r>
                        <a:rPr lang="en-US" altLang="x-none" sz="2800" b="1" dirty="0">
                          <a:latin typeface="Times New Roman" panose="02020603050405020304" pitchFamily="18" charset="0"/>
                          <a:ea typeface="黑体" panose="02010609060101010101" pitchFamily="2" charset="-122"/>
                          <a:cs typeface="Times New Roman" panose="02020603050405020304" pitchFamily="18" charset="0"/>
                        </a:rPr>
                        <a:t>6</a:t>
                      </a:r>
                      <a:endParaRPr lang="en-US" altLang="x-none" sz="2800" b="1" dirty="0">
                        <a:latin typeface="Times New Roman" panose="02020603050405020304" pitchFamily="18" charset="0"/>
                        <a:ea typeface="黑体" panose="02010609060101010101" pitchFamily="2" charset="-122"/>
                        <a:cs typeface="Times New Roman" panose="02020603050405020304" pitchFamily="18" charset="0"/>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lstStyle>
                      <a:lvl1pPr marL="342900" lvl="0" indent="-342900" algn="l" defTabSz="914400" eaLnBrk="0" fontAlgn="base" latinLnBrk="0" hangingPunct="0">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None/>
                      </a:pPr>
                      <a:r>
                        <a:rPr lang="en-US" altLang="x-none" sz="2800" b="1" dirty="0">
                          <a:latin typeface="Times New Roman" panose="02020603050405020304" pitchFamily="18" charset="0"/>
                          <a:ea typeface="黑体" panose="02010609060101010101" pitchFamily="2" charset="-122"/>
                          <a:cs typeface="Times New Roman" panose="02020603050405020304" pitchFamily="18" charset="0"/>
                        </a:rPr>
                        <a:t>9</a:t>
                      </a:r>
                      <a:endParaRPr lang="en-US" altLang="x-none" sz="2800" b="1" dirty="0">
                        <a:latin typeface="Times New Roman" panose="02020603050405020304" pitchFamily="18" charset="0"/>
                        <a:ea typeface="黑体" panose="02010609060101010101" pitchFamily="2" charset="-122"/>
                        <a:cs typeface="Times New Roman" panose="02020603050405020304" pitchFamily="18" charset="0"/>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r>
            </a:tbl>
          </a:graphicData>
        </a:graphic>
      </p:graphicFrame>
      <p:sp>
        <p:nvSpPr>
          <p:cNvPr id="2" name="文本框 1"/>
          <p:cNvSpPr txBox="1"/>
          <p:nvPr/>
        </p:nvSpPr>
        <p:spPr>
          <a:xfrm>
            <a:off x="1829435" y="431800"/>
            <a:ext cx="5755005" cy="521970"/>
          </a:xfrm>
          <a:prstGeom prst="rect">
            <a:avLst/>
          </a:prstGeom>
          <a:noFill/>
        </p:spPr>
        <p:txBody>
          <a:bodyPr wrap="square" rtlCol="0">
            <a:spAutoFit/>
          </a:bodyPr>
          <a:p>
            <a:r>
              <a:rPr lang="zh-CN" altLang="en-US" sz="2800" b="1">
                <a:solidFill>
                  <a:srgbClr val="FF0000"/>
                </a:solidFill>
                <a:latin typeface="楷体" panose="02010609060101010101" charset="-122"/>
                <a:ea typeface="楷体" panose="02010609060101010101" charset="-122"/>
                <a:cs typeface="黑体" panose="02010609060101010101" pitchFamily="2" charset="-122"/>
              </a:rPr>
              <a:t>知识点：扇形统计图的特点与作用</a:t>
            </a:r>
            <a:endParaRPr lang="zh-CN" altLang="en-US" sz="2800" b="1">
              <a:solidFill>
                <a:srgbClr val="FF0000"/>
              </a:solidFill>
              <a:latin typeface="楷体" panose="02010609060101010101" charset="-122"/>
              <a:ea typeface="楷体" panose="02010609060101010101" charset="-122"/>
              <a:cs typeface="黑体" panose="02010609060101010101" pitchFamily="2" charset="-122"/>
            </a:endParaRPr>
          </a:p>
        </p:txBody>
      </p:sp>
      <p:sp>
        <p:nvSpPr>
          <p:cNvPr id="27660" name="文本框 2"/>
          <p:cNvSpPr txBox="1"/>
          <p:nvPr/>
        </p:nvSpPr>
        <p:spPr>
          <a:xfrm>
            <a:off x="3352800" y="43180"/>
            <a:ext cx="2151380" cy="398780"/>
          </a:xfrm>
          <a:prstGeom prst="rect">
            <a:avLst/>
          </a:prstGeom>
          <a:noFill/>
          <a:ln w="9525">
            <a:noFill/>
          </a:ln>
        </p:spPr>
        <p:txBody>
          <a:bodyPr wrap="square" anchor="t">
            <a:spAutoFit/>
          </a:bodyPr>
          <a:p>
            <a:r>
              <a:rPr lang="en-US" altLang="zh-CN" sz="2000" b="1">
                <a:solidFill>
                  <a:srgbClr val="FF8772"/>
                </a:solidFill>
                <a:latin typeface="楷体" panose="02010609060101010101" charset="-122"/>
                <a:ea typeface="楷体" panose="02010609060101010101" charset="-122"/>
              </a:rPr>
              <a:t>(</a:t>
            </a:r>
            <a:r>
              <a:rPr lang="zh-CN" altLang="en-US" sz="2000" b="1">
                <a:solidFill>
                  <a:srgbClr val="FF8772"/>
                </a:solidFill>
                <a:latin typeface="楷体" panose="02010609060101010101" charset="-122"/>
                <a:ea typeface="楷体" panose="02010609060101010101" charset="-122"/>
              </a:rPr>
              <a:t>教材</a:t>
            </a:r>
            <a:r>
              <a:rPr lang="en-US" altLang="zh-CN" sz="2000" b="1">
                <a:solidFill>
                  <a:srgbClr val="FF8772"/>
                </a:solidFill>
                <a:latin typeface="楷体" panose="02010609060101010101" charset="-122"/>
                <a:ea typeface="楷体" panose="02010609060101010101" charset="-122"/>
              </a:rPr>
              <a:t>P94  </a:t>
            </a:r>
            <a:r>
              <a:rPr lang="zh-CN" altLang="en-US" sz="2000" b="1">
                <a:solidFill>
                  <a:srgbClr val="FF8772"/>
                </a:solidFill>
                <a:latin typeface="楷体" panose="02010609060101010101" charset="-122"/>
                <a:ea typeface="楷体" panose="02010609060101010101" charset="-122"/>
              </a:rPr>
              <a:t>例</a:t>
            </a:r>
            <a:r>
              <a:rPr lang="en-US" altLang="zh-CN" sz="2000" b="1">
                <a:solidFill>
                  <a:srgbClr val="FF8772"/>
                </a:solidFill>
                <a:latin typeface="楷体" panose="02010609060101010101" charset="-122"/>
                <a:ea typeface="楷体" panose="02010609060101010101" charset="-122"/>
              </a:rPr>
              <a:t>1)</a:t>
            </a:r>
            <a:endParaRPr lang="en-US" altLang="zh-CN" sz="2000" b="1">
              <a:solidFill>
                <a:srgbClr val="FF8772"/>
              </a:solidFill>
              <a:latin typeface="楷体" panose="02010609060101010101" charset="-122"/>
              <a:ea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1449388" y="395288"/>
          <a:ext cx="5886450" cy="1216025"/>
        </p:xfrm>
        <a:graphic>
          <a:graphicData uri="http://schemas.openxmlformats.org/drawingml/2006/table">
            <a:tbl>
              <a:tblPr/>
              <a:tblGrid>
                <a:gridCol w="981075"/>
                <a:gridCol w="981075"/>
                <a:gridCol w="981075"/>
                <a:gridCol w="981075"/>
                <a:gridCol w="981075"/>
                <a:gridCol w="981075"/>
              </a:tblGrid>
              <a:tr h="405765">
                <a:tc>
                  <a:txBody>
                    <a:bodyPr wrap="square"/>
                    <a:lstStyle>
                      <a:lvl1pPr marL="342900" lvl="0" indent="-342900" algn="l" defTabSz="914400" eaLnBrk="0" fontAlgn="base" latinLnBrk="0" hangingPunct="0">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None/>
                      </a:pPr>
                      <a:r>
                        <a:rPr lang="zh-CN" altLang="en-US" sz="2200" b="1">
                          <a:latin typeface="黑体" panose="02010609060101010101" pitchFamily="2" charset="-122"/>
                          <a:ea typeface="黑体" panose="02010609060101010101" pitchFamily="2" charset="-122"/>
                        </a:rPr>
                        <a:t>项目</a:t>
                      </a:r>
                      <a:endParaRPr lang="zh-CN" altLang="en-US" sz="2200" b="1">
                        <a:latin typeface="黑体" panose="02010609060101010101" pitchFamily="2" charset="-122"/>
                        <a:ea typeface="黑体" panose="02010609060101010101" pitchFamily="2" charset="-122"/>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lstStyle>
                      <a:lvl1pPr marL="342900" lvl="0" indent="-342900" algn="l" defTabSz="914400" eaLnBrk="0" fontAlgn="base" latinLnBrk="0" hangingPunct="0">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None/>
                      </a:pPr>
                      <a:r>
                        <a:rPr lang="zh-CN" altLang="en-US" sz="2200" b="1">
                          <a:latin typeface="黑体" panose="02010609060101010101" pitchFamily="2" charset="-122"/>
                          <a:ea typeface="黑体" panose="02010609060101010101" pitchFamily="2" charset="-122"/>
                        </a:rPr>
                        <a:t>乒乓球</a:t>
                      </a:r>
                      <a:endParaRPr lang="zh-CN" altLang="en-US" sz="2200" b="1">
                        <a:latin typeface="黑体" panose="02010609060101010101" pitchFamily="2" charset="-122"/>
                        <a:ea typeface="黑体" panose="02010609060101010101" pitchFamily="2" charset="-122"/>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lstStyle>
                      <a:lvl1pPr marL="342900" lvl="0" indent="-342900" algn="l" defTabSz="914400" eaLnBrk="0" fontAlgn="base" latinLnBrk="0" hangingPunct="0">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None/>
                      </a:pPr>
                      <a:r>
                        <a:rPr lang="zh-CN" altLang="en-US" sz="2200" b="1">
                          <a:latin typeface="黑体" panose="02010609060101010101" pitchFamily="2" charset="-122"/>
                          <a:ea typeface="黑体" panose="02010609060101010101" pitchFamily="2" charset="-122"/>
                        </a:rPr>
                        <a:t>足球</a:t>
                      </a:r>
                      <a:endParaRPr lang="zh-CN" altLang="en-US" sz="2200" b="1">
                        <a:latin typeface="黑体" panose="02010609060101010101" pitchFamily="2" charset="-122"/>
                        <a:ea typeface="黑体" panose="02010609060101010101" pitchFamily="2" charset="-122"/>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lstStyle>
                      <a:lvl1pPr marL="342900" lvl="0" indent="-342900" algn="l" defTabSz="914400" eaLnBrk="0" fontAlgn="base" latinLnBrk="0" hangingPunct="0">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None/>
                      </a:pPr>
                      <a:r>
                        <a:rPr lang="zh-CN" altLang="en-US" sz="2200" b="1">
                          <a:latin typeface="黑体" panose="02010609060101010101" pitchFamily="2" charset="-122"/>
                          <a:ea typeface="黑体" panose="02010609060101010101" pitchFamily="2" charset="-122"/>
                        </a:rPr>
                        <a:t>跳绳</a:t>
                      </a:r>
                      <a:endParaRPr lang="zh-CN" altLang="en-US" sz="2200" b="1">
                        <a:latin typeface="黑体" panose="02010609060101010101" pitchFamily="2" charset="-122"/>
                        <a:ea typeface="黑体" panose="02010609060101010101" pitchFamily="2" charset="-122"/>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lstStyle>
                      <a:lvl1pPr marL="342900" lvl="0" indent="-342900" algn="l" defTabSz="914400" eaLnBrk="0" fontAlgn="base" latinLnBrk="0" hangingPunct="0">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None/>
                      </a:pPr>
                      <a:r>
                        <a:rPr lang="zh-CN" altLang="en-US" sz="2200" b="1">
                          <a:latin typeface="黑体" panose="02010609060101010101" pitchFamily="2" charset="-122"/>
                          <a:ea typeface="黑体" panose="02010609060101010101" pitchFamily="2" charset="-122"/>
                        </a:rPr>
                        <a:t>踢毽子</a:t>
                      </a:r>
                      <a:endParaRPr lang="zh-CN" altLang="en-US" sz="2200" b="1">
                        <a:latin typeface="黑体" panose="02010609060101010101" pitchFamily="2" charset="-122"/>
                        <a:ea typeface="黑体" panose="02010609060101010101" pitchFamily="2" charset="-122"/>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lstStyle>
                      <a:lvl1pPr marL="342900" lvl="0" indent="-342900" algn="l" defTabSz="914400" eaLnBrk="0" fontAlgn="base" latinLnBrk="0" hangingPunct="0">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None/>
                      </a:pPr>
                      <a:r>
                        <a:rPr lang="zh-CN" altLang="en-US" sz="2200" b="1">
                          <a:latin typeface="黑体" panose="02010609060101010101" pitchFamily="2" charset="-122"/>
                          <a:ea typeface="黑体" panose="02010609060101010101" pitchFamily="2" charset="-122"/>
                        </a:rPr>
                        <a:t>其他</a:t>
                      </a:r>
                      <a:endParaRPr lang="zh-CN" altLang="en-US" sz="2200" b="1">
                        <a:latin typeface="黑体" panose="02010609060101010101" pitchFamily="2" charset="-122"/>
                        <a:ea typeface="黑体" panose="02010609060101010101" pitchFamily="2" charset="-122"/>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r>
              <a:tr h="354965">
                <a:tc>
                  <a:txBody>
                    <a:bodyPr wrap="square"/>
                    <a:lstStyle>
                      <a:lvl1pPr marL="342900" lvl="0" indent="-342900" algn="l" defTabSz="914400" eaLnBrk="0" fontAlgn="base" latinLnBrk="0" hangingPunct="0">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None/>
                      </a:pPr>
                      <a:r>
                        <a:rPr lang="zh-CN" altLang="en-US" sz="2200" b="1">
                          <a:latin typeface="黑体" panose="02010609060101010101" pitchFamily="2" charset="-122"/>
                          <a:ea typeface="黑体" panose="02010609060101010101" pitchFamily="2" charset="-122"/>
                        </a:rPr>
                        <a:t>人数</a:t>
                      </a:r>
                      <a:endParaRPr lang="zh-CN" altLang="en-US" sz="2200" b="1">
                        <a:latin typeface="黑体" panose="02010609060101010101" pitchFamily="2" charset="-122"/>
                        <a:ea typeface="黑体" panose="02010609060101010101" pitchFamily="2" charset="-122"/>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lstStyle>
                      <a:lvl1pPr marL="342900" lvl="0" indent="-342900" algn="l" defTabSz="914400" eaLnBrk="0" fontAlgn="base" latinLnBrk="0" hangingPunct="0">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None/>
                      </a:pPr>
                      <a:r>
                        <a:rPr lang="en-US" altLang="x-none" sz="2400" b="1" dirty="0">
                          <a:latin typeface="Times New Roman" panose="02020603050405020304" pitchFamily="18" charset="0"/>
                          <a:ea typeface="黑体" panose="02010609060101010101" pitchFamily="2" charset="-122"/>
                          <a:cs typeface="Times New Roman" panose="02020603050405020304" pitchFamily="18" charset="0"/>
                        </a:rPr>
                        <a:t>12</a:t>
                      </a:r>
                      <a:endParaRPr lang="en-US" altLang="x-none" sz="2400" b="1" dirty="0">
                        <a:latin typeface="Times New Roman" panose="02020603050405020304" pitchFamily="18" charset="0"/>
                        <a:ea typeface="黑体" panose="02010609060101010101" pitchFamily="2" charset="-122"/>
                        <a:cs typeface="Times New Roman" panose="02020603050405020304" pitchFamily="18" charset="0"/>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lstStyle>
                      <a:lvl1pPr marL="342900" lvl="0" indent="-342900" algn="l" defTabSz="914400" eaLnBrk="0" fontAlgn="base" latinLnBrk="0" hangingPunct="0">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None/>
                      </a:pPr>
                      <a:r>
                        <a:rPr lang="en-US" altLang="x-none" sz="2400" b="1" dirty="0">
                          <a:latin typeface="Times New Roman" panose="02020603050405020304" pitchFamily="18" charset="0"/>
                          <a:ea typeface="黑体" panose="02010609060101010101" pitchFamily="2" charset="-122"/>
                          <a:cs typeface="Times New Roman" panose="02020603050405020304" pitchFamily="18" charset="0"/>
                        </a:rPr>
                        <a:t>8</a:t>
                      </a:r>
                      <a:endParaRPr lang="en-US" altLang="x-none" sz="2400" b="1" dirty="0">
                        <a:latin typeface="Times New Roman" panose="02020603050405020304" pitchFamily="18" charset="0"/>
                        <a:ea typeface="黑体" panose="02010609060101010101" pitchFamily="2" charset="-122"/>
                        <a:cs typeface="Times New Roman" panose="02020603050405020304" pitchFamily="18" charset="0"/>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lstStyle>
                      <a:lvl1pPr marL="342900" lvl="0" indent="-342900" algn="l" defTabSz="914400" eaLnBrk="0" fontAlgn="base" latinLnBrk="0" hangingPunct="0">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None/>
                      </a:pPr>
                      <a:r>
                        <a:rPr lang="en-US" altLang="x-none" sz="2400" b="1" dirty="0">
                          <a:latin typeface="Times New Roman" panose="02020603050405020304" pitchFamily="18" charset="0"/>
                          <a:ea typeface="黑体" panose="02010609060101010101" pitchFamily="2" charset="-122"/>
                          <a:cs typeface="Times New Roman" panose="02020603050405020304" pitchFamily="18" charset="0"/>
                        </a:rPr>
                        <a:t>5</a:t>
                      </a:r>
                      <a:endParaRPr lang="en-US" altLang="x-none" sz="2400" b="1" dirty="0">
                        <a:latin typeface="Times New Roman" panose="02020603050405020304" pitchFamily="18" charset="0"/>
                        <a:ea typeface="黑体" panose="02010609060101010101" pitchFamily="2" charset="-122"/>
                        <a:cs typeface="Times New Roman" panose="02020603050405020304" pitchFamily="18" charset="0"/>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lstStyle>
                      <a:lvl1pPr marL="342900" lvl="0" indent="-342900" algn="l" defTabSz="914400" eaLnBrk="0" fontAlgn="base" latinLnBrk="0" hangingPunct="0">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None/>
                      </a:pPr>
                      <a:r>
                        <a:rPr lang="en-US" altLang="x-none" sz="2400" b="1" dirty="0">
                          <a:latin typeface="Times New Roman" panose="02020603050405020304" pitchFamily="18" charset="0"/>
                          <a:ea typeface="黑体" panose="02010609060101010101" pitchFamily="2" charset="-122"/>
                          <a:cs typeface="Times New Roman" panose="02020603050405020304" pitchFamily="18" charset="0"/>
                        </a:rPr>
                        <a:t>6</a:t>
                      </a:r>
                      <a:endParaRPr lang="en-US" altLang="x-none" sz="2400" b="1" dirty="0">
                        <a:latin typeface="Times New Roman" panose="02020603050405020304" pitchFamily="18" charset="0"/>
                        <a:ea typeface="黑体" panose="02010609060101010101" pitchFamily="2" charset="-122"/>
                        <a:cs typeface="Times New Roman" panose="02020603050405020304" pitchFamily="18" charset="0"/>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lstStyle>
                      <a:lvl1pPr marL="342900" lvl="0" indent="-342900" algn="l" defTabSz="914400" eaLnBrk="0" fontAlgn="base" latinLnBrk="0" hangingPunct="0">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None/>
                      </a:pPr>
                      <a:r>
                        <a:rPr lang="en-US" altLang="x-none" sz="2400" b="1" dirty="0">
                          <a:latin typeface="Times New Roman" panose="02020603050405020304" pitchFamily="18" charset="0"/>
                          <a:ea typeface="黑体" panose="02010609060101010101" pitchFamily="2" charset="-122"/>
                          <a:cs typeface="Times New Roman" panose="02020603050405020304" pitchFamily="18" charset="0"/>
                        </a:rPr>
                        <a:t>9</a:t>
                      </a:r>
                      <a:endParaRPr lang="en-US" altLang="x-none" sz="2400" b="1" dirty="0">
                        <a:latin typeface="Times New Roman" panose="02020603050405020304" pitchFamily="18" charset="0"/>
                        <a:ea typeface="黑体" panose="02010609060101010101" pitchFamily="2" charset="-122"/>
                        <a:cs typeface="Times New Roman" panose="02020603050405020304" pitchFamily="18" charset="0"/>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r>
              <a:tr h="404495">
                <a:tc>
                  <a:txBody>
                    <a:bodyPr wrap="square"/>
                    <a:lstStyle>
                      <a:lvl1pPr marL="342900" lvl="0" indent="-342900" algn="l" defTabSz="914400" eaLnBrk="0" fontAlgn="base" latinLnBrk="0" hangingPunct="0">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None/>
                      </a:pPr>
                      <a:r>
                        <a:rPr lang="zh-CN" altLang="en-US" sz="2200" b="1">
                          <a:latin typeface="黑体" panose="02010609060101010101" pitchFamily="2" charset="-122"/>
                          <a:ea typeface="黑体" panose="02010609060101010101" pitchFamily="2" charset="-122"/>
                        </a:rPr>
                        <a:t>百分比</a:t>
                      </a:r>
                      <a:endParaRPr lang="zh-CN" altLang="en-US" sz="2200" b="1">
                        <a:latin typeface="黑体" panose="02010609060101010101" pitchFamily="2" charset="-122"/>
                        <a:ea typeface="黑体" panose="02010609060101010101" pitchFamily="2" charset="-122"/>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lstStyle>
                      <a:lvl1pPr marL="342900" lvl="0" indent="-342900" algn="l" defTabSz="914400" eaLnBrk="0" fontAlgn="base" latinLnBrk="0" hangingPunct="0">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None/>
                      </a:pPr>
                      <a:endParaRPr lang="en-US" altLang="x-none" sz="2200" b="1" dirty="0">
                        <a:solidFill>
                          <a:srgbClr val="FF0000"/>
                        </a:solidFill>
                        <a:latin typeface="黑体" panose="02010609060101010101" pitchFamily="2" charset="-122"/>
                        <a:ea typeface="黑体" panose="02010609060101010101" pitchFamily="2" charset="-122"/>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lstStyle>
                      <a:lvl1pPr marL="342900" lvl="0" indent="-342900" algn="l" defTabSz="914400" eaLnBrk="0" fontAlgn="base" latinLnBrk="0" hangingPunct="0">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50000"/>
                        </a:spcBef>
                        <a:buNone/>
                      </a:pPr>
                      <a:endParaRPr lang="en-US" altLang="x-none" sz="2200" b="1" dirty="0">
                        <a:solidFill>
                          <a:srgbClr val="FF0000"/>
                        </a:solidFill>
                        <a:latin typeface="黑体" panose="02010609060101010101" pitchFamily="2" charset="-122"/>
                        <a:ea typeface="黑体" panose="02010609060101010101" pitchFamily="2" charset="-122"/>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lstStyle>
                      <a:lvl1pPr marL="342900" lvl="0" indent="-342900" algn="l" defTabSz="914400" eaLnBrk="0" fontAlgn="base" latinLnBrk="0" hangingPunct="0">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None/>
                      </a:pPr>
                      <a:endParaRPr lang="en-US" altLang="x-none" sz="2200" b="1" dirty="0">
                        <a:solidFill>
                          <a:srgbClr val="FF0000"/>
                        </a:solidFill>
                        <a:latin typeface="黑体" panose="02010609060101010101" pitchFamily="2" charset="-122"/>
                        <a:ea typeface="黑体" panose="02010609060101010101" pitchFamily="2" charset="-122"/>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lstStyle>
                      <a:lvl1pPr marL="342900" lvl="0" indent="-342900" algn="l" defTabSz="914400" eaLnBrk="0" fontAlgn="base" latinLnBrk="0" hangingPunct="0">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None/>
                      </a:pPr>
                      <a:endParaRPr lang="en-US" altLang="x-none" sz="2200" b="1" dirty="0">
                        <a:solidFill>
                          <a:srgbClr val="FF0000"/>
                        </a:solidFill>
                        <a:latin typeface="黑体" panose="02010609060101010101" pitchFamily="2" charset="-122"/>
                        <a:ea typeface="黑体" panose="02010609060101010101" pitchFamily="2" charset="-122"/>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lstStyle>
                      <a:lvl1pPr marL="342900" lvl="0" indent="-342900" algn="l" defTabSz="914400" eaLnBrk="0" fontAlgn="base" latinLnBrk="0" hangingPunct="0">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None/>
                      </a:pPr>
                      <a:endParaRPr lang="en-US" altLang="x-none" sz="2200" b="1" dirty="0">
                        <a:solidFill>
                          <a:srgbClr val="FF0000"/>
                        </a:solidFill>
                        <a:latin typeface="黑体" panose="02010609060101010101" pitchFamily="2" charset="-122"/>
                        <a:ea typeface="黑体" panose="02010609060101010101" pitchFamily="2" charset="-122"/>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r>
            </a:tbl>
          </a:graphicData>
        </a:graphic>
      </p:graphicFrame>
      <p:sp>
        <p:nvSpPr>
          <p:cNvPr id="9" name="文本框 8"/>
          <p:cNvSpPr txBox="1"/>
          <p:nvPr/>
        </p:nvSpPr>
        <p:spPr>
          <a:xfrm>
            <a:off x="1775143" y="4419918"/>
            <a:ext cx="8332787" cy="607695"/>
          </a:xfrm>
          <a:prstGeom prst="rect">
            <a:avLst/>
          </a:prstGeom>
          <a:noFill/>
          <a:ln w="9525">
            <a:noFill/>
          </a:ln>
        </p:spPr>
        <p:txBody>
          <a:bodyPr wrap="square" anchor="t">
            <a:spAutoFit/>
          </a:bodyPr>
          <a:p>
            <a:pPr>
              <a:lnSpc>
                <a:spcPct val="120000"/>
              </a:lnSpc>
            </a:pPr>
            <a:r>
              <a:rPr lang="zh-CN" altLang="en-US" sz="2800" b="1">
                <a:latin typeface="Times New Roman" panose="02020603050405020304" pitchFamily="18" charset="0"/>
                <a:ea typeface="楷体" panose="02010609060101010101" charset="-122"/>
                <a:cs typeface="Times New Roman" panose="02020603050405020304" pitchFamily="18" charset="0"/>
              </a:rPr>
              <a:t>其他：</a:t>
            </a:r>
            <a:r>
              <a:rPr lang="en-US" altLang="zh-CN" sz="2800" b="1">
                <a:latin typeface="Times New Roman" panose="02020603050405020304" pitchFamily="18" charset="0"/>
                <a:ea typeface="楷体" panose="02010609060101010101" charset="-122"/>
                <a:cs typeface="Times New Roman" panose="02020603050405020304" pitchFamily="18" charset="0"/>
              </a:rPr>
              <a:t>9</a:t>
            </a:r>
            <a:r>
              <a:rPr lang="zh-CN" altLang="en-US" sz="2800" b="1">
                <a:latin typeface="Times New Roman" panose="02020603050405020304" pitchFamily="18" charset="0"/>
                <a:ea typeface="楷体" panose="02010609060101010101" charset="-122"/>
                <a:cs typeface="Times New Roman" panose="02020603050405020304" pitchFamily="18" charset="0"/>
              </a:rPr>
              <a:t>÷</a:t>
            </a:r>
            <a:r>
              <a:rPr lang="en-US" altLang="zh-CN" sz="2800" b="1">
                <a:latin typeface="Times New Roman" panose="02020603050405020304" pitchFamily="18" charset="0"/>
                <a:ea typeface="楷体" panose="02010609060101010101" charset="-122"/>
                <a:cs typeface="Times New Roman" panose="02020603050405020304" pitchFamily="18" charset="0"/>
              </a:rPr>
              <a:t>40=0.225=</a:t>
            </a:r>
            <a:r>
              <a:rPr lang="en-US" altLang="zh-CN" sz="2800" b="1">
                <a:solidFill>
                  <a:srgbClr val="FF0000"/>
                </a:solidFill>
                <a:latin typeface="Times New Roman" panose="02020603050405020304" pitchFamily="18" charset="0"/>
                <a:ea typeface="楷体" panose="02010609060101010101" charset="-122"/>
                <a:cs typeface="Times New Roman" panose="02020603050405020304" pitchFamily="18" charset="0"/>
              </a:rPr>
              <a:t>22.5%</a:t>
            </a:r>
            <a:endParaRPr lang="en-US" altLang="zh-CN" sz="2800" b="1">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sp>
        <p:nvSpPr>
          <p:cNvPr id="40" name="文本框 39"/>
          <p:cNvSpPr txBox="1"/>
          <p:nvPr/>
        </p:nvSpPr>
        <p:spPr>
          <a:xfrm>
            <a:off x="2578418" y="1203643"/>
            <a:ext cx="793750" cy="460375"/>
          </a:xfrm>
          <a:prstGeom prst="rect">
            <a:avLst/>
          </a:prstGeom>
          <a:noFill/>
          <a:ln w="9525">
            <a:noFill/>
          </a:ln>
        </p:spPr>
        <p:txBody>
          <a:bodyPr wrap="none" anchor="t">
            <a:spAutoFit/>
          </a:bodyPr>
          <a:p>
            <a:r>
              <a:rPr lang="en-US" altLang="zh-CN" sz="24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30</a:t>
            </a:r>
            <a:r>
              <a:rPr lang="zh-CN" altLang="en-US" sz="24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a:t>
            </a:r>
            <a:endParaRPr lang="zh-CN" altLang="en-US" sz="24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13" name="文本框 12"/>
          <p:cNvSpPr txBox="1"/>
          <p:nvPr/>
        </p:nvSpPr>
        <p:spPr>
          <a:xfrm>
            <a:off x="3511868" y="1211898"/>
            <a:ext cx="796290" cy="460375"/>
          </a:xfrm>
          <a:prstGeom prst="rect">
            <a:avLst/>
          </a:prstGeom>
          <a:noFill/>
          <a:ln w="9525">
            <a:noFill/>
          </a:ln>
        </p:spPr>
        <p:txBody>
          <a:bodyPr wrap="none" anchor="t">
            <a:spAutoFit/>
          </a:bodyPr>
          <a:p>
            <a:r>
              <a:rPr lang="en-US" altLang="zh-CN" sz="24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20</a:t>
            </a:r>
            <a:r>
              <a:rPr lang="zh-CN" altLang="en-US" sz="24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a:t>
            </a:r>
            <a:endParaRPr lang="zh-CN" altLang="en-US" sz="24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14" name="文本框 13"/>
          <p:cNvSpPr txBox="1"/>
          <p:nvPr/>
        </p:nvSpPr>
        <p:spPr>
          <a:xfrm>
            <a:off x="4340543" y="1213168"/>
            <a:ext cx="1103630" cy="460375"/>
          </a:xfrm>
          <a:prstGeom prst="rect">
            <a:avLst/>
          </a:prstGeom>
          <a:noFill/>
          <a:ln w="9525">
            <a:noFill/>
          </a:ln>
        </p:spPr>
        <p:txBody>
          <a:bodyPr wrap="none" anchor="t">
            <a:spAutoFit/>
          </a:bodyPr>
          <a:p>
            <a:r>
              <a:rPr lang="en-US" altLang="zh-CN" sz="24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12.5</a:t>
            </a:r>
            <a:r>
              <a:rPr lang="zh-CN" altLang="en-US" sz="24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a:t>
            </a:r>
            <a:endParaRPr lang="zh-CN" altLang="en-US" sz="24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17" name="文本框 16"/>
          <p:cNvSpPr txBox="1"/>
          <p:nvPr/>
        </p:nvSpPr>
        <p:spPr>
          <a:xfrm>
            <a:off x="5474018" y="1204913"/>
            <a:ext cx="796290" cy="460375"/>
          </a:xfrm>
          <a:prstGeom prst="rect">
            <a:avLst/>
          </a:prstGeom>
          <a:noFill/>
          <a:ln w="9525">
            <a:noFill/>
          </a:ln>
        </p:spPr>
        <p:txBody>
          <a:bodyPr wrap="none" anchor="t">
            <a:spAutoFit/>
          </a:bodyPr>
          <a:p>
            <a:r>
              <a:rPr lang="en-US" altLang="zh-CN" sz="24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15</a:t>
            </a:r>
            <a:r>
              <a:rPr lang="zh-CN" altLang="en-US" sz="24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a:t>
            </a:r>
            <a:endParaRPr lang="zh-CN" altLang="en-US" sz="24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18" name="文本框 17"/>
          <p:cNvSpPr txBox="1"/>
          <p:nvPr/>
        </p:nvSpPr>
        <p:spPr>
          <a:xfrm>
            <a:off x="6295708" y="1203643"/>
            <a:ext cx="1103630" cy="460375"/>
          </a:xfrm>
          <a:prstGeom prst="rect">
            <a:avLst/>
          </a:prstGeom>
          <a:noFill/>
          <a:ln w="9525">
            <a:noFill/>
          </a:ln>
        </p:spPr>
        <p:txBody>
          <a:bodyPr wrap="none" anchor="t">
            <a:spAutoFit/>
          </a:bodyPr>
          <a:p>
            <a:r>
              <a:rPr lang="en-US" altLang="zh-CN" sz="24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22.5</a:t>
            </a:r>
            <a:r>
              <a:rPr lang="zh-CN" altLang="en-US" sz="24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a:t>
            </a:r>
            <a:endParaRPr lang="zh-CN" altLang="en-US" sz="24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2" name="文本框 1"/>
          <p:cNvSpPr txBox="1"/>
          <p:nvPr/>
        </p:nvSpPr>
        <p:spPr>
          <a:xfrm>
            <a:off x="1804670" y="1750695"/>
            <a:ext cx="5478145" cy="521970"/>
          </a:xfrm>
          <a:prstGeom prst="rect">
            <a:avLst/>
          </a:prstGeom>
          <a:noFill/>
        </p:spPr>
        <p:txBody>
          <a:bodyPr wrap="none" rtlCol="0">
            <a:spAutoFit/>
          </a:bodyPr>
          <a:p>
            <a:pPr algn="l">
              <a:lnSpc>
                <a:spcPct val="100000"/>
              </a:lnSpc>
            </a:pPr>
            <a:r>
              <a:rPr lang="zh-CN" altLang="en-US" sz="2800" b="1">
                <a:latin typeface="Times New Roman" panose="02020603050405020304" pitchFamily="18" charset="0"/>
                <a:ea typeface="楷体" panose="02010609060101010101" charset="-122"/>
                <a:cs typeface="Times New Roman" panose="02020603050405020304" pitchFamily="18" charset="0"/>
                <a:sym typeface="+mn-ea"/>
              </a:rPr>
              <a:t>全班人数：</a:t>
            </a:r>
            <a:r>
              <a:rPr lang="en-US" altLang="zh-CN" sz="2800" b="1">
                <a:latin typeface="Times New Roman" panose="02020603050405020304" pitchFamily="18" charset="0"/>
                <a:ea typeface="楷体" panose="02010609060101010101" charset="-122"/>
                <a:cs typeface="Times New Roman" panose="02020603050405020304" pitchFamily="18" charset="0"/>
                <a:sym typeface="+mn-ea"/>
              </a:rPr>
              <a:t>12+8+5+6+9=40</a:t>
            </a:r>
            <a:r>
              <a:rPr lang="zh-CN" altLang="en-US" sz="2800" b="1">
                <a:latin typeface="Times New Roman" panose="02020603050405020304" pitchFamily="18" charset="0"/>
                <a:ea typeface="楷体" panose="02010609060101010101" charset="-122"/>
                <a:cs typeface="Times New Roman" panose="02020603050405020304" pitchFamily="18" charset="0"/>
                <a:sym typeface="+mn-ea"/>
              </a:rPr>
              <a:t>（人）</a:t>
            </a:r>
            <a:endParaRPr lang="zh-CN" altLang="en-US" sz="2800" b="1">
              <a:latin typeface="Times New Roman" panose="02020603050405020304" pitchFamily="18" charset="0"/>
              <a:ea typeface="楷体" panose="02010609060101010101" charset="-122"/>
              <a:cs typeface="Times New Roman" panose="02020603050405020304" pitchFamily="18" charset="0"/>
            </a:endParaRPr>
          </a:p>
        </p:txBody>
      </p:sp>
      <p:sp>
        <p:nvSpPr>
          <p:cNvPr id="3" name="文本框 2"/>
          <p:cNvSpPr txBox="1"/>
          <p:nvPr/>
        </p:nvSpPr>
        <p:spPr>
          <a:xfrm>
            <a:off x="1773555" y="2272665"/>
            <a:ext cx="4126865" cy="607695"/>
          </a:xfrm>
          <a:prstGeom prst="rect">
            <a:avLst/>
          </a:prstGeom>
          <a:noFill/>
        </p:spPr>
        <p:txBody>
          <a:bodyPr wrap="none" rtlCol="0">
            <a:spAutoFit/>
          </a:bodyPr>
          <a:p>
            <a:pPr algn="l">
              <a:lnSpc>
                <a:spcPct val="120000"/>
              </a:lnSpc>
            </a:pPr>
            <a:r>
              <a:rPr lang="zh-CN" altLang="en-US" sz="2800" b="1">
                <a:latin typeface="Times New Roman" panose="02020603050405020304" pitchFamily="18" charset="0"/>
                <a:ea typeface="楷体" panose="02010609060101010101" charset="-122"/>
                <a:cs typeface="Times New Roman" panose="02020603050405020304" pitchFamily="18" charset="0"/>
                <a:sym typeface="+mn-ea"/>
              </a:rPr>
              <a:t>乒乓球：</a:t>
            </a:r>
            <a:r>
              <a:rPr lang="en-US" altLang="zh-CN" sz="2800" b="1">
                <a:latin typeface="Times New Roman" panose="02020603050405020304" pitchFamily="18" charset="0"/>
                <a:ea typeface="楷体" panose="02010609060101010101" charset="-122"/>
                <a:cs typeface="Times New Roman" panose="02020603050405020304" pitchFamily="18" charset="0"/>
                <a:sym typeface="+mn-ea"/>
              </a:rPr>
              <a:t>12</a:t>
            </a:r>
            <a:r>
              <a:rPr lang="zh-CN" altLang="en-US" sz="2800" b="1">
                <a:latin typeface="Times New Roman" panose="02020603050405020304" pitchFamily="18" charset="0"/>
                <a:ea typeface="楷体" panose="02010609060101010101" charset="-122"/>
                <a:cs typeface="Times New Roman" panose="02020603050405020304" pitchFamily="18" charset="0"/>
                <a:sym typeface="+mn-ea"/>
              </a:rPr>
              <a:t>÷</a:t>
            </a:r>
            <a:r>
              <a:rPr lang="en-US" altLang="zh-CN" sz="2800" b="1">
                <a:latin typeface="Times New Roman" panose="02020603050405020304" pitchFamily="18" charset="0"/>
                <a:ea typeface="楷体" panose="02010609060101010101" charset="-122"/>
                <a:cs typeface="Times New Roman" panose="02020603050405020304" pitchFamily="18" charset="0"/>
                <a:sym typeface="+mn-ea"/>
              </a:rPr>
              <a:t>40=0.3=</a:t>
            </a:r>
            <a:r>
              <a:rPr lang="en-US" altLang="zh-CN" sz="2800" b="1">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30%</a:t>
            </a:r>
            <a:endParaRPr lang="en-US" altLang="zh-CN" sz="2800" b="1">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sp>
        <p:nvSpPr>
          <p:cNvPr id="5" name="文本框 4"/>
          <p:cNvSpPr txBox="1"/>
          <p:nvPr/>
        </p:nvSpPr>
        <p:spPr>
          <a:xfrm>
            <a:off x="1775460" y="2882900"/>
            <a:ext cx="3589655" cy="521970"/>
          </a:xfrm>
          <a:prstGeom prst="rect">
            <a:avLst/>
          </a:prstGeom>
          <a:noFill/>
        </p:spPr>
        <p:txBody>
          <a:bodyPr wrap="none" rtlCol="0">
            <a:spAutoFit/>
          </a:bodyPr>
          <a:p>
            <a:pPr algn="l"/>
            <a:r>
              <a:rPr lang="zh-CN" altLang="en-US" sz="2800" b="1">
                <a:latin typeface="Times New Roman" panose="02020603050405020304" pitchFamily="18" charset="0"/>
                <a:ea typeface="楷体" panose="02010609060101010101" charset="-122"/>
                <a:cs typeface="Times New Roman" panose="02020603050405020304" pitchFamily="18" charset="0"/>
                <a:sym typeface="+mn-ea"/>
              </a:rPr>
              <a:t>足球：</a:t>
            </a:r>
            <a:r>
              <a:rPr lang="en-US" altLang="zh-CN" sz="2800" b="1">
                <a:latin typeface="Times New Roman" panose="02020603050405020304" pitchFamily="18" charset="0"/>
                <a:ea typeface="楷体" panose="02010609060101010101" charset="-122"/>
                <a:cs typeface="Times New Roman" panose="02020603050405020304" pitchFamily="18" charset="0"/>
                <a:sym typeface="+mn-ea"/>
              </a:rPr>
              <a:t>8</a:t>
            </a:r>
            <a:r>
              <a:rPr lang="zh-CN" altLang="en-US" sz="2800" b="1">
                <a:latin typeface="Times New Roman" panose="02020603050405020304" pitchFamily="18" charset="0"/>
                <a:ea typeface="楷体" panose="02010609060101010101" charset="-122"/>
                <a:cs typeface="Times New Roman" panose="02020603050405020304" pitchFamily="18" charset="0"/>
                <a:sym typeface="+mn-ea"/>
              </a:rPr>
              <a:t>÷</a:t>
            </a:r>
            <a:r>
              <a:rPr lang="en-US" altLang="zh-CN" sz="2800" b="1">
                <a:latin typeface="Times New Roman" panose="02020603050405020304" pitchFamily="18" charset="0"/>
                <a:ea typeface="楷体" panose="02010609060101010101" charset="-122"/>
                <a:cs typeface="Times New Roman" panose="02020603050405020304" pitchFamily="18" charset="0"/>
                <a:sym typeface="+mn-ea"/>
              </a:rPr>
              <a:t>40=0.2=</a:t>
            </a:r>
            <a:r>
              <a:rPr lang="en-US" altLang="zh-CN" sz="2800" b="1">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20%  </a:t>
            </a:r>
            <a:endParaRPr lang="en-US" altLang="zh-CN" sz="2800" b="1">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sp>
        <p:nvSpPr>
          <p:cNvPr id="6" name="文本框 5"/>
          <p:cNvSpPr txBox="1"/>
          <p:nvPr/>
        </p:nvSpPr>
        <p:spPr>
          <a:xfrm>
            <a:off x="1769110" y="3361690"/>
            <a:ext cx="4329430" cy="607695"/>
          </a:xfrm>
          <a:prstGeom prst="rect">
            <a:avLst/>
          </a:prstGeom>
          <a:noFill/>
        </p:spPr>
        <p:txBody>
          <a:bodyPr wrap="none" rtlCol="0">
            <a:spAutoFit/>
          </a:bodyPr>
          <a:p>
            <a:pPr algn="l">
              <a:lnSpc>
                <a:spcPct val="120000"/>
              </a:lnSpc>
            </a:pPr>
            <a:r>
              <a:rPr lang="zh-CN" altLang="en-US" sz="2800" b="1">
                <a:latin typeface="Times New Roman" panose="02020603050405020304" pitchFamily="18" charset="0"/>
                <a:ea typeface="楷体" panose="02010609060101010101" charset="-122"/>
                <a:cs typeface="Times New Roman" panose="02020603050405020304" pitchFamily="18" charset="0"/>
                <a:sym typeface="+mn-ea"/>
              </a:rPr>
              <a:t>跳绳：</a:t>
            </a:r>
            <a:r>
              <a:rPr lang="en-US" altLang="zh-CN" sz="2800" b="1">
                <a:latin typeface="Times New Roman" panose="02020603050405020304" pitchFamily="18" charset="0"/>
                <a:ea typeface="楷体" panose="02010609060101010101" charset="-122"/>
                <a:cs typeface="Times New Roman" panose="02020603050405020304" pitchFamily="18" charset="0"/>
                <a:sym typeface="+mn-ea"/>
              </a:rPr>
              <a:t>5</a:t>
            </a:r>
            <a:r>
              <a:rPr lang="zh-CN" altLang="en-US" sz="2800" b="1">
                <a:latin typeface="Times New Roman" panose="02020603050405020304" pitchFamily="18" charset="0"/>
                <a:ea typeface="楷体" panose="02010609060101010101" charset="-122"/>
                <a:cs typeface="Times New Roman" panose="02020603050405020304" pitchFamily="18" charset="0"/>
                <a:sym typeface="+mn-ea"/>
              </a:rPr>
              <a:t>÷</a:t>
            </a:r>
            <a:r>
              <a:rPr lang="en-US" altLang="zh-CN" sz="2800" b="1">
                <a:latin typeface="Times New Roman" panose="02020603050405020304" pitchFamily="18" charset="0"/>
                <a:ea typeface="楷体" panose="02010609060101010101" charset="-122"/>
                <a:cs typeface="Times New Roman" panose="02020603050405020304" pitchFamily="18" charset="0"/>
                <a:sym typeface="+mn-ea"/>
              </a:rPr>
              <a:t>40=0.125=</a:t>
            </a:r>
            <a:r>
              <a:rPr lang="en-US" altLang="zh-CN" sz="2800" b="1">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12.5%</a:t>
            </a:r>
            <a:endParaRPr lang="en-US" altLang="zh-CN" sz="2800" b="1">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sp>
        <p:nvSpPr>
          <p:cNvPr id="7" name="文本框 6"/>
          <p:cNvSpPr txBox="1"/>
          <p:nvPr/>
        </p:nvSpPr>
        <p:spPr>
          <a:xfrm>
            <a:off x="1788160" y="3983990"/>
            <a:ext cx="3769360" cy="521970"/>
          </a:xfrm>
          <a:prstGeom prst="rect">
            <a:avLst/>
          </a:prstGeom>
          <a:noFill/>
        </p:spPr>
        <p:txBody>
          <a:bodyPr wrap="none" rtlCol="0">
            <a:spAutoFit/>
          </a:bodyPr>
          <a:p>
            <a:pPr algn="l"/>
            <a:r>
              <a:rPr lang="zh-CN" altLang="en-US" sz="2800" b="1">
                <a:latin typeface="Times New Roman" panose="02020603050405020304" pitchFamily="18" charset="0"/>
                <a:ea typeface="楷体" panose="02010609060101010101" charset="-122"/>
                <a:cs typeface="Times New Roman" panose="02020603050405020304" pitchFamily="18" charset="0"/>
                <a:sym typeface="+mn-ea"/>
              </a:rPr>
              <a:t>踢毽：</a:t>
            </a:r>
            <a:r>
              <a:rPr lang="en-US" altLang="zh-CN" sz="2800" b="1">
                <a:latin typeface="Times New Roman" panose="02020603050405020304" pitchFamily="18" charset="0"/>
                <a:ea typeface="楷体" panose="02010609060101010101" charset="-122"/>
                <a:cs typeface="Times New Roman" panose="02020603050405020304" pitchFamily="18" charset="0"/>
                <a:sym typeface="+mn-ea"/>
              </a:rPr>
              <a:t>6</a:t>
            </a:r>
            <a:r>
              <a:rPr lang="zh-CN" altLang="en-US" sz="2800" b="1">
                <a:latin typeface="Times New Roman" panose="02020603050405020304" pitchFamily="18" charset="0"/>
                <a:ea typeface="楷体" panose="02010609060101010101" charset="-122"/>
                <a:cs typeface="Times New Roman" panose="02020603050405020304" pitchFamily="18" charset="0"/>
                <a:sym typeface="+mn-ea"/>
              </a:rPr>
              <a:t>÷</a:t>
            </a:r>
            <a:r>
              <a:rPr lang="en-US" altLang="zh-CN" sz="2800" b="1">
                <a:latin typeface="Times New Roman" panose="02020603050405020304" pitchFamily="18" charset="0"/>
                <a:ea typeface="楷体" panose="02010609060101010101" charset="-122"/>
                <a:cs typeface="Times New Roman" panose="02020603050405020304" pitchFamily="18" charset="0"/>
                <a:sym typeface="+mn-ea"/>
              </a:rPr>
              <a:t>40=0.15=</a:t>
            </a:r>
            <a:r>
              <a:rPr lang="en-US" altLang="zh-CN" sz="2800" b="1">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15%  </a:t>
            </a:r>
            <a:endParaRPr lang="en-US" altLang="zh-CN" sz="2800" b="1">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3" grpId="0"/>
      <p:bldP spid="14" grpId="0"/>
      <p:bldP spid="17" grpId="0"/>
      <p:bldP spid="18" grpId="0"/>
      <p:bldP spid="2" grpId="0"/>
      <p:bldP spid="3" grpId="0"/>
      <p:bldP spid="5" grpId="0"/>
      <p:bldP spid="6"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905193" y="1934210"/>
            <a:ext cx="7332980" cy="607695"/>
          </a:xfrm>
          <a:prstGeom prst="rect">
            <a:avLst/>
          </a:prstGeom>
          <a:noFill/>
          <a:ln w="9525">
            <a:noFill/>
          </a:ln>
        </p:spPr>
        <p:txBody>
          <a:bodyPr wrap="none" anchor="t">
            <a:spAutoFit/>
          </a:bodyPr>
          <a:p>
            <a:pPr>
              <a:lnSpc>
                <a:spcPct val="120000"/>
              </a:lnSpc>
            </a:pPr>
            <a:r>
              <a:rPr lang="zh-CN" altLang="en-US" sz="2800" b="1" dirty="0">
                <a:latin typeface="黑体" panose="02010609060101010101" pitchFamily="2" charset="-122"/>
                <a:ea typeface="黑体" panose="02010609060101010101" pitchFamily="2" charset="-122"/>
              </a:rPr>
              <a:t>在统计表中，还有哪些信息不容易表示出来？</a:t>
            </a:r>
            <a:endParaRPr lang="zh-CN" altLang="en-US" sz="2800" b="1" dirty="0">
              <a:latin typeface="黑体" panose="02010609060101010101" pitchFamily="2" charset="-122"/>
              <a:ea typeface="黑体" panose="02010609060101010101" pitchFamily="2" charset="-122"/>
            </a:endParaRPr>
          </a:p>
        </p:txBody>
      </p:sp>
      <p:grpSp>
        <p:nvGrpSpPr>
          <p:cNvPr id="9" name="组合 8"/>
          <p:cNvGrpSpPr/>
          <p:nvPr/>
        </p:nvGrpSpPr>
        <p:grpSpPr>
          <a:xfrm>
            <a:off x="1223151" y="2855717"/>
            <a:ext cx="5632659" cy="1159023"/>
            <a:chOff x="635" y="7965"/>
            <a:chExt cx="11825" cy="2434"/>
          </a:xfrm>
        </p:grpSpPr>
        <p:pic>
          <p:nvPicPr>
            <p:cNvPr id="7223" name="Picture 234" descr="E:\新画人物图\女03 3拷贝.png女03 3拷贝"/>
            <p:cNvPicPr>
              <a:picLocks noChangeAspect="1"/>
            </p:cNvPicPr>
            <p:nvPr/>
          </p:nvPicPr>
          <p:blipFill>
            <a:blip r:embed="rId1">
              <a:clrChange>
                <a:clrFrom>
                  <a:srgbClr val="FFFFFF"/>
                </a:clrFrom>
                <a:clrTo>
                  <a:srgbClr val="FFFFFF">
                    <a:alpha val="0"/>
                  </a:srgbClr>
                </a:clrTo>
              </a:clrChange>
            </a:blip>
            <a:srcRect/>
            <a:stretch>
              <a:fillRect/>
            </a:stretch>
          </p:blipFill>
          <p:spPr>
            <a:xfrm>
              <a:off x="635" y="7965"/>
              <a:ext cx="1760" cy="2434"/>
            </a:xfrm>
            <a:prstGeom prst="rect">
              <a:avLst/>
            </a:prstGeom>
            <a:noFill/>
            <a:ln w="9525">
              <a:noFill/>
            </a:ln>
          </p:spPr>
        </p:pic>
        <p:grpSp>
          <p:nvGrpSpPr>
            <p:cNvPr id="7224" name="组合 7"/>
            <p:cNvGrpSpPr/>
            <p:nvPr/>
          </p:nvGrpSpPr>
          <p:grpSpPr>
            <a:xfrm>
              <a:off x="3252" y="7965"/>
              <a:ext cx="9208" cy="2029"/>
              <a:chOff x="3252" y="7965"/>
              <a:chExt cx="9208" cy="2029"/>
            </a:xfrm>
          </p:grpSpPr>
          <p:sp>
            <p:nvSpPr>
              <p:cNvPr id="5" name="圆角矩形标注 4"/>
              <p:cNvSpPr/>
              <p:nvPr/>
            </p:nvSpPr>
            <p:spPr>
              <a:xfrm>
                <a:off x="3252" y="7965"/>
                <a:ext cx="8888" cy="2028"/>
              </a:xfrm>
              <a:prstGeom prst="wedgeRoundRectCallout">
                <a:avLst>
                  <a:gd name="adj1" fmla="val -58763"/>
                  <a:gd name="adj2" fmla="val -13933"/>
                  <a:gd name="adj3" fmla="val 16667"/>
                </a:avLst>
              </a:prstGeom>
              <a:noFill/>
              <a:ln w="19050" cmpd="sng">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3200" b="1" strike="noStrike" noProof="1"/>
              </a:p>
            </p:txBody>
          </p:sp>
          <p:sp>
            <p:nvSpPr>
              <p:cNvPr id="7226" name="文本框 6"/>
              <p:cNvSpPr txBox="1"/>
              <p:nvPr/>
            </p:nvSpPr>
            <p:spPr>
              <a:xfrm>
                <a:off x="3284" y="7992"/>
                <a:ext cx="9176" cy="2002"/>
              </a:xfrm>
              <a:prstGeom prst="rect">
                <a:avLst/>
              </a:prstGeom>
              <a:noFill/>
              <a:ln w="9525">
                <a:noFill/>
              </a:ln>
            </p:spPr>
            <p:txBody>
              <a:bodyPr wrap="square" anchor="t">
                <a:spAutoFit/>
              </a:bodyPr>
              <a:p>
                <a:pPr>
                  <a:lnSpc>
                    <a:spcPct val="100000"/>
                  </a:lnSpc>
                </a:pPr>
                <a:r>
                  <a:rPr lang="zh-CN" altLang="en-US" sz="2800" b="1">
                    <a:latin typeface="楷体" panose="02010609060101010101" charset="-122"/>
                    <a:ea typeface="楷体" panose="02010609060101010101" charset="-122"/>
                  </a:rPr>
                  <a:t>各项运动人数与总人数的关系不容易表示出来。</a:t>
                </a:r>
                <a:endParaRPr lang="zh-CN" altLang="en-US" sz="2800" b="1">
                  <a:latin typeface="楷体" panose="02010609060101010101" charset="-122"/>
                  <a:ea typeface="楷体" panose="02010609060101010101" charset="-122"/>
                </a:endParaRPr>
              </a:p>
            </p:txBody>
          </p:sp>
        </p:grpSp>
      </p:grpSp>
      <p:graphicFrame>
        <p:nvGraphicFramePr>
          <p:cNvPr id="2" name="表格 1"/>
          <p:cNvGraphicFramePr/>
          <p:nvPr>
            <p:custDataLst>
              <p:tags r:id="rId2"/>
            </p:custDataLst>
          </p:nvPr>
        </p:nvGraphicFramePr>
        <p:xfrm>
          <a:off x="1449388" y="481013"/>
          <a:ext cx="5886450" cy="1216025"/>
        </p:xfrm>
        <a:graphic>
          <a:graphicData uri="http://schemas.openxmlformats.org/drawingml/2006/table">
            <a:tbl>
              <a:tblPr/>
              <a:tblGrid>
                <a:gridCol w="981075"/>
                <a:gridCol w="981075"/>
                <a:gridCol w="981075"/>
                <a:gridCol w="981075"/>
                <a:gridCol w="981075"/>
                <a:gridCol w="981075"/>
              </a:tblGrid>
              <a:tr h="405765">
                <a:tc>
                  <a:txBody>
                    <a:bodyPr wrap="square"/>
                    <a:p>
                      <a:pPr marL="0" lvl="0" indent="0" algn="ctr" eaLnBrk="1" hangingPunct="1">
                        <a:spcBef>
                          <a:spcPct val="20000"/>
                        </a:spcBef>
                        <a:buNone/>
                      </a:pPr>
                      <a:r>
                        <a:rPr lang="zh-CN" altLang="en-US" sz="2200" b="1">
                          <a:latin typeface="黑体" panose="02010609060101010101" pitchFamily="2" charset="-122"/>
                          <a:ea typeface="黑体" panose="02010609060101010101" pitchFamily="2" charset="-122"/>
                        </a:rPr>
                        <a:t>项目</a:t>
                      </a:r>
                      <a:endParaRPr lang="zh-CN" altLang="en-US" sz="2200" b="1">
                        <a:latin typeface="黑体" panose="02010609060101010101" pitchFamily="2" charset="-122"/>
                        <a:ea typeface="黑体" panose="02010609060101010101" pitchFamily="2" charset="-122"/>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p>
                      <a:pPr marL="0" lvl="0" indent="0" algn="ctr" eaLnBrk="1" hangingPunct="1">
                        <a:spcBef>
                          <a:spcPct val="20000"/>
                        </a:spcBef>
                        <a:buNone/>
                      </a:pPr>
                      <a:r>
                        <a:rPr lang="zh-CN" altLang="en-US" sz="2200" b="1">
                          <a:latin typeface="黑体" panose="02010609060101010101" pitchFamily="2" charset="-122"/>
                          <a:ea typeface="黑体" panose="02010609060101010101" pitchFamily="2" charset="-122"/>
                        </a:rPr>
                        <a:t>乒乓球</a:t>
                      </a:r>
                      <a:endParaRPr lang="zh-CN" altLang="en-US" sz="2200" b="1">
                        <a:latin typeface="黑体" panose="02010609060101010101" pitchFamily="2" charset="-122"/>
                        <a:ea typeface="黑体" panose="02010609060101010101" pitchFamily="2" charset="-122"/>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p>
                      <a:pPr marL="0" lvl="0" indent="0" algn="ctr" eaLnBrk="1" hangingPunct="1">
                        <a:spcBef>
                          <a:spcPct val="20000"/>
                        </a:spcBef>
                        <a:buNone/>
                      </a:pPr>
                      <a:r>
                        <a:rPr lang="zh-CN" altLang="en-US" sz="2200" b="1">
                          <a:latin typeface="黑体" panose="02010609060101010101" pitchFamily="2" charset="-122"/>
                          <a:ea typeface="黑体" panose="02010609060101010101" pitchFamily="2" charset="-122"/>
                        </a:rPr>
                        <a:t>足球</a:t>
                      </a:r>
                      <a:endParaRPr lang="zh-CN" altLang="en-US" sz="2200" b="1">
                        <a:latin typeface="黑体" panose="02010609060101010101" pitchFamily="2" charset="-122"/>
                        <a:ea typeface="黑体" panose="02010609060101010101" pitchFamily="2" charset="-122"/>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p>
                      <a:pPr marL="0" lvl="0" indent="0" algn="ctr" eaLnBrk="1" hangingPunct="1">
                        <a:spcBef>
                          <a:spcPct val="20000"/>
                        </a:spcBef>
                        <a:buNone/>
                      </a:pPr>
                      <a:r>
                        <a:rPr lang="zh-CN" altLang="en-US" sz="2200" b="1">
                          <a:latin typeface="黑体" panose="02010609060101010101" pitchFamily="2" charset="-122"/>
                          <a:ea typeface="黑体" panose="02010609060101010101" pitchFamily="2" charset="-122"/>
                        </a:rPr>
                        <a:t>跳绳</a:t>
                      </a:r>
                      <a:endParaRPr lang="zh-CN" altLang="en-US" sz="2200" b="1">
                        <a:latin typeface="黑体" panose="02010609060101010101" pitchFamily="2" charset="-122"/>
                        <a:ea typeface="黑体" panose="02010609060101010101" pitchFamily="2" charset="-122"/>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p>
                      <a:pPr marL="0" lvl="0" indent="0" algn="ctr" eaLnBrk="1" hangingPunct="1">
                        <a:spcBef>
                          <a:spcPct val="20000"/>
                        </a:spcBef>
                        <a:buNone/>
                      </a:pPr>
                      <a:r>
                        <a:rPr lang="zh-CN" altLang="en-US" sz="2200" b="1">
                          <a:latin typeface="黑体" panose="02010609060101010101" pitchFamily="2" charset="-122"/>
                          <a:ea typeface="黑体" panose="02010609060101010101" pitchFamily="2" charset="-122"/>
                        </a:rPr>
                        <a:t>踢毽子</a:t>
                      </a:r>
                      <a:endParaRPr lang="zh-CN" altLang="en-US" sz="2200" b="1">
                        <a:latin typeface="黑体" panose="02010609060101010101" pitchFamily="2" charset="-122"/>
                        <a:ea typeface="黑体" panose="02010609060101010101" pitchFamily="2" charset="-122"/>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p>
                      <a:pPr marL="0" lvl="0" indent="0" algn="ctr" eaLnBrk="1" hangingPunct="1">
                        <a:spcBef>
                          <a:spcPct val="20000"/>
                        </a:spcBef>
                        <a:buNone/>
                      </a:pPr>
                      <a:r>
                        <a:rPr lang="zh-CN" altLang="en-US" sz="2200" b="1">
                          <a:latin typeface="黑体" panose="02010609060101010101" pitchFamily="2" charset="-122"/>
                          <a:ea typeface="黑体" panose="02010609060101010101" pitchFamily="2" charset="-122"/>
                        </a:rPr>
                        <a:t>其他</a:t>
                      </a:r>
                      <a:endParaRPr lang="zh-CN" altLang="en-US" sz="2200" b="1">
                        <a:latin typeface="黑体" panose="02010609060101010101" pitchFamily="2" charset="-122"/>
                        <a:ea typeface="黑体" panose="02010609060101010101" pitchFamily="2" charset="-122"/>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r>
              <a:tr h="354965">
                <a:tc>
                  <a:txBody>
                    <a:bodyPr wrap="square"/>
                    <a:p>
                      <a:pPr marL="0" lvl="0" indent="0" algn="ctr" eaLnBrk="1" hangingPunct="1">
                        <a:spcBef>
                          <a:spcPct val="20000"/>
                        </a:spcBef>
                        <a:buNone/>
                      </a:pPr>
                      <a:r>
                        <a:rPr lang="zh-CN" altLang="en-US" sz="2200" b="1">
                          <a:latin typeface="黑体" panose="02010609060101010101" pitchFamily="2" charset="-122"/>
                          <a:ea typeface="黑体" panose="02010609060101010101" pitchFamily="2" charset="-122"/>
                        </a:rPr>
                        <a:t>人数</a:t>
                      </a:r>
                      <a:endParaRPr lang="zh-CN" altLang="en-US" sz="2200" b="1">
                        <a:latin typeface="黑体" panose="02010609060101010101" pitchFamily="2" charset="-122"/>
                        <a:ea typeface="黑体" panose="02010609060101010101" pitchFamily="2" charset="-122"/>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p>
                      <a:pPr marL="0" lvl="0" indent="0" algn="ctr" eaLnBrk="1" hangingPunct="1">
                        <a:spcBef>
                          <a:spcPct val="20000"/>
                        </a:spcBef>
                        <a:buNone/>
                      </a:pPr>
                      <a:r>
                        <a:rPr lang="en-US" altLang="x-none" sz="2400" b="1" dirty="0">
                          <a:latin typeface="Times New Roman" panose="02020603050405020304" pitchFamily="18" charset="0"/>
                          <a:ea typeface="黑体" panose="02010609060101010101" pitchFamily="2" charset="-122"/>
                          <a:cs typeface="Times New Roman" panose="02020603050405020304" pitchFamily="18" charset="0"/>
                        </a:rPr>
                        <a:t>12</a:t>
                      </a:r>
                      <a:endParaRPr lang="en-US" altLang="x-none" sz="2400" b="1" dirty="0">
                        <a:latin typeface="Times New Roman" panose="02020603050405020304" pitchFamily="18" charset="0"/>
                        <a:ea typeface="黑体" panose="02010609060101010101" pitchFamily="2" charset="-122"/>
                        <a:cs typeface="Times New Roman" panose="02020603050405020304" pitchFamily="18" charset="0"/>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p>
                      <a:pPr marL="0" lvl="0" indent="0" algn="ctr" eaLnBrk="1" hangingPunct="1">
                        <a:spcBef>
                          <a:spcPct val="20000"/>
                        </a:spcBef>
                        <a:buNone/>
                      </a:pPr>
                      <a:r>
                        <a:rPr lang="en-US" altLang="x-none" sz="2400" b="1" dirty="0">
                          <a:latin typeface="Times New Roman" panose="02020603050405020304" pitchFamily="18" charset="0"/>
                          <a:ea typeface="黑体" panose="02010609060101010101" pitchFamily="2" charset="-122"/>
                          <a:cs typeface="Times New Roman" panose="02020603050405020304" pitchFamily="18" charset="0"/>
                        </a:rPr>
                        <a:t>8</a:t>
                      </a:r>
                      <a:endParaRPr lang="en-US" altLang="x-none" sz="2400" b="1" dirty="0">
                        <a:latin typeface="Times New Roman" panose="02020603050405020304" pitchFamily="18" charset="0"/>
                        <a:ea typeface="黑体" panose="02010609060101010101" pitchFamily="2" charset="-122"/>
                        <a:cs typeface="Times New Roman" panose="02020603050405020304" pitchFamily="18" charset="0"/>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p>
                      <a:pPr marL="0" lvl="0" indent="0" algn="ctr" eaLnBrk="1" hangingPunct="1">
                        <a:spcBef>
                          <a:spcPct val="20000"/>
                        </a:spcBef>
                        <a:buNone/>
                      </a:pPr>
                      <a:r>
                        <a:rPr lang="en-US" altLang="x-none" sz="2400" b="1" dirty="0">
                          <a:latin typeface="Times New Roman" panose="02020603050405020304" pitchFamily="18" charset="0"/>
                          <a:ea typeface="黑体" panose="02010609060101010101" pitchFamily="2" charset="-122"/>
                          <a:cs typeface="Times New Roman" panose="02020603050405020304" pitchFamily="18" charset="0"/>
                        </a:rPr>
                        <a:t>5</a:t>
                      </a:r>
                      <a:endParaRPr lang="en-US" altLang="x-none" sz="2400" b="1" dirty="0">
                        <a:latin typeface="Times New Roman" panose="02020603050405020304" pitchFamily="18" charset="0"/>
                        <a:ea typeface="黑体" panose="02010609060101010101" pitchFamily="2" charset="-122"/>
                        <a:cs typeface="Times New Roman" panose="02020603050405020304" pitchFamily="18" charset="0"/>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p>
                      <a:pPr marL="0" lvl="0" indent="0" algn="ctr" eaLnBrk="1" hangingPunct="1">
                        <a:spcBef>
                          <a:spcPct val="20000"/>
                        </a:spcBef>
                        <a:buNone/>
                      </a:pPr>
                      <a:r>
                        <a:rPr lang="en-US" altLang="x-none" sz="2400" b="1" dirty="0">
                          <a:latin typeface="Times New Roman" panose="02020603050405020304" pitchFamily="18" charset="0"/>
                          <a:ea typeface="黑体" panose="02010609060101010101" pitchFamily="2" charset="-122"/>
                          <a:cs typeface="Times New Roman" panose="02020603050405020304" pitchFamily="18" charset="0"/>
                        </a:rPr>
                        <a:t>6</a:t>
                      </a:r>
                      <a:endParaRPr lang="en-US" altLang="x-none" sz="2400" b="1" dirty="0">
                        <a:latin typeface="Times New Roman" panose="02020603050405020304" pitchFamily="18" charset="0"/>
                        <a:ea typeface="黑体" panose="02010609060101010101" pitchFamily="2" charset="-122"/>
                        <a:cs typeface="Times New Roman" panose="02020603050405020304" pitchFamily="18" charset="0"/>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p>
                      <a:pPr marL="0" lvl="0" indent="0" algn="ctr" eaLnBrk="1" hangingPunct="1">
                        <a:spcBef>
                          <a:spcPct val="20000"/>
                        </a:spcBef>
                        <a:buNone/>
                      </a:pPr>
                      <a:r>
                        <a:rPr lang="en-US" altLang="x-none" sz="2400" b="1" dirty="0">
                          <a:latin typeface="Times New Roman" panose="02020603050405020304" pitchFamily="18" charset="0"/>
                          <a:ea typeface="黑体" panose="02010609060101010101" pitchFamily="2" charset="-122"/>
                          <a:cs typeface="Times New Roman" panose="02020603050405020304" pitchFamily="18" charset="0"/>
                        </a:rPr>
                        <a:t>9</a:t>
                      </a:r>
                      <a:endParaRPr lang="en-US" altLang="x-none" sz="2400" b="1" dirty="0">
                        <a:latin typeface="Times New Roman" panose="02020603050405020304" pitchFamily="18" charset="0"/>
                        <a:ea typeface="黑体" panose="02010609060101010101" pitchFamily="2" charset="-122"/>
                        <a:cs typeface="Times New Roman" panose="02020603050405020304" pitchFamily="18" charset="0"/>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r>
              <a:tr h="404495">
                <a:tc>
                  <a:txBody>
                    <a:bodyPr wrap="square"/>
                    <a:p>
                      <a:pPr marL="0" lvl="0" indent="0" algn="ctr" eaLnBrk="1" hangingPunct="1">
                        <a:spcBef>
                          <a:spcPct val="20000"/>
                        </a:spcBef>
                        <a:buNone/>
                      </a:pPr>
                      <a:r>
                        <a:rPr lang="zh-CN" altLang="en-US" sz="2200" b="1">
                          <a:latin typeface="黑体" panose="02010609060101010101" pitchFamily="2" charset="-122"/>
                          <a:ea typeface="黑体" panose="02010609060101010101" pitchFamily="2" charset="-122"/>
                        </a:rPr>
                        <a:t>百分比</a:t>
                      </a:r>
                      <a:endParaRPr lang="zh-CN" altLang="en-US" sz="2200" b="1">
                        <a:latin typeface="黑体" panose="02010609060101010101" pitchFamily="2" charset="-122"/>
                        <a:ea typeface="黑体" panose="02010609060101010101" pitchFamily="2" charset="-122"/>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p>
                      <a:pPr marL="0" lvl="0" indent="0" algn="ctr" eaLnBrk="1" hangingPunct="1">
                        <a:spcBef>
                          <a:spcPct val="20000"/>
                        </a:spcBef>
                        <a:buNone/>
                      </a:pPr>
                      <a:endParaRPr lang="en-US" altLang="x-none" sz="2200" b="1" dirty="0">
                        <a:solidFill>
                          <a:srgbClr val="FF0000"/>
                        </a:solidFill>
                        <a:latin typeface="黑体" panose="02010609060101010101" pitchFamily="2" charset="-122"/>
                        <a:ea typeface="黑体" panose="02010609060101010101" pitchFamily="2" charset="-122"/>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p>
                      <a:pPr marL="0" lvl="0" indent="0" algn="ctr" eaLnBrk="1" hangingPunct="1">
                        <a:spcBef>
                          <a:spcPct val="50000"/>
                        </a:spcBef>
                        <a:buNone/>
                      </a:pPr>
                      <a:endParaRPr lang="en-US" altLang="x-none" sz="2200" b="1" dirty="0">
                        <a:solidFill>
                          <a:srgbClr val="FF0000"/>
                        </a:solidFill>
                        <a:latin typeface="黑体" panose="02010609060101010101" pitchFamily="2" charset="-122"/>
                        <a:ea typeface="黑体" panose="02010609060101010101" pitchFamily="2" charset="-122"/>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p>
                      <a:pPr marL="0" lvl="0" indent="0" algn="ctr" eaLnBrk="1" hangingPunct="1">
                        <a:spcBef>
                          <a:spcPct val="20000"/>
                        </a:spcBef>
                        <a:buNone/>
                      </a:pPr>
                      <a:endParaRPr lang="en-US" altLang="x-none" sz="2200" b="1" dirty="0">
                        <a:solidFill>
                          <a:srgbClr val="FF0000"/>
                        </a:solidFill>
                        <a:latin typeface="黑体" panose="02010609060101010101" pitchFamily="2" charset="-122"/>
                        <a:ea typeface="黑体" panose="02010609060101010101" pitchFamily="2" charset="-122"/>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p>
                      <a:pPr marL="0" lvl="0" indent="0" algn="ctr" eaLnBrk="1" hangingPunct="1">
                        <a:spcBef>
                          <a:spcPct val="20000"/>
                        </a:spcBef>
                        <a:buNone/>
                      </a:pPr>
                      <a:endParaRPr lang="en-US" altLang="x-none" sz="2200" b="1" dirty="0">
                        <a:solidFill>
                          <a:srgbClr val="FF0000"/>
                        </a:solidFill>
                        <a:latin typeface="黑体" panose="02010609060101010101" pitchFamily="2" charset="-122"/>
                        <a:ea typeface="黑体" panose="02010609060101010101" pitchFamily="2" charset="-122"/>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wrap="square"/>
                    <a:p>
                      <a:pPr marL="0" lvl="0" indent="0" algn="ctr" eaLnBrk="1" hangingPunct="1">
                        <a:spcBef>
                          <a:spcPct val="20000"/>
                        </a:spcBef>
                        <a:buNone/>
                      </a:pPr>
                      <a:endParaRPr lang="en-US" altLang="x-none" sz="2200" b="1" dirty="0">
                        <a:solidFill>
                          <a:srgbClr val="FF0000"/>
                        </a:solidFill>
                        <a:latin typeface="黑体" panose="02010609060101010101" pitchFamily="2" charset="-122"/>
                        <a:ea typeface="黑体" panose="02010609060101010101" pitchFamily="2" charset="-122"/>
                      </a:endParaRPr>
                    </a:p>
                  </a:txBody>
                  <a:tcPr marL="67500" marR="67500" marT="35100" marB="35100" vert="horz" anchor="ctr">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r>
            </a:tbl>
          </a:graphicData>
        </a:graphic>
      </p:graphicFrame>
      <p:sp>
        <p:nvSpPr>
          <p:cNvPr id="3" name="文本框 2"/>
          <p:cNvSpPr txBox="1"/>
          <p:nvPr/>
        </p:nvSpPr>
        <p:spPr>
          <a:xfrm>
            <a:off x="2578418" y="1289368"/>
            <a:ext cx="793750" cy="460375"/>
          </a:xfrm>
          <a:prstGeom prst="rect">
            <a:avLst/>
          </a:prstGeom>
          <a:noFill/>
          <a:ln w="9525">
            <a:noFill/>
          </a:ln>
        </p:spPr>
        <p:txBody>
          <a:bodyPr wrap="none" anchor="t">
            <a:spAutoFit/>
          </a:bodyPr>
          <a:p>
            <a:r>
              <a:rPr lang="en-US" altLang="zh-CN" sz="24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30</a:t>
            </a:r>
            <a:r>
              <a:rPr lang="zh-CN" altLang="en-US" sz="24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a:t>
            </a:r>
            <a:endParaRPr lang="zh-CN" altLang="en-US" sz="24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7" name="文本框 6"/>
          <p:cNvSpPr txBox="1"/>
          <p:nvPr/>
        </p:nvSpPr>
        <p:spPr>
          <a:xfrm>
            <a:off x="3511868" y="1297623"/>
            <a:ext cx="796290" cy="460375"/>
          </a:xfrm>
          <a:prstGeom prst="rect">
            <a:avLst/>
          </a:prstGeom>
          <a:noFill/>
          <a:ln w="9525">
            <a:noFill/>
          </a:ln>
        </p:spPr>
        <p:txBody>
          <a:bodyPr wrap="none" anchor="t">
            <a:spAutoFit/>
          </a:bodyPr>
          <a:p>
            <a:r>
              <a:rPr lang="en-US" altLang="zh-CN" sz="24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20</a:t>
            </a:r>
            <a:r>
              <a:rPr lang="zh-CN" altLang="en-US" sz="24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a:t>
            </a:r>
            <a:endParaRPr lang="zh-CN" altLang="en-US" sz="24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10" name="文本框 9"/>
          <p:cNvSpPr txBox="1"/>
          <p:nvPr/>
        </p:nvSpPr>
        <p:spPr>
          <a:xfrm>
            <a:off x="4340543" y="1298893"/>
            <a:ext cx="1103630" cy="460375"/>
          </a:xfrm>
          <a:prstGeom prst="rect">
            <a:avLst/>
          </a:prstGeom>
          <a:noFill/>
          <a:ln w="9525">
            <a:noFill/>
          </a:ln>
        </p:spPr>
        <p:txBody>
          <a:bodyPr wrap="none" anchor="t">
            <a:spAutoFit/>
          </a:bodyPr>
          <a:p>
            <a:r>
              <a:rPr lang="en-US" altLang="zh-CN" sz="24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12.5</a:t>
            </a:r>
            <a:r>
              <a:rPr lang="zh-CN" altLang="en-US" sz="24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a:t>
            </a:r>
            <a:endParaRPr lang="zh-CN" altLang="en-US" sz="24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12" name="文本框 11"/>
          <p:cNvSpPr txBox="1"/>
          <p:nvPr/>
        </p:nvSpPr>
        <p:spPr>
          <a:xfrm>
            <a:off x="5474018" y="1290638"/>
            <a:ext cx="796290" cy="460375"/>
          </a:xfrm>
          <a:prstGeom prst="rect">
            <a:avLst/>
          </a:prstGeom>
          <a:noFill/>
          <a:ln w="9525">
            <a:noFill/>
          </a:ln>
        </p:spPr>
        <p:txBody>
          <a:bodyPr wrap="none" anchor="t">
            <a:spAutoFit/>
          </a:bodyPr>
          <a:p>
            <a:r>
              <a:rPr lang="en-US" altLang="zh-CN" sz="24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15</a:t>
            </a:r>
            <a:r>
              <a:rPr lang="zh-CN" altLang="en-US" sz="24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a:t>
            </a:r>
            <a:endParaRPr lang="zh-CN" altLang="en-US" sz="24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15" name="文本框 14"/>
          <p:cNvSpPr txBox="1"/>
          <p:nvPr/>
        </p:nvSpPr>
        <p:spPr>
          <a:xfrm>
            <a:off x="6295708" y="1289368"/>
            <a:ext cx="1103630" cy="460375"/>
          </a:xfrm>
          <a:prstGeom prst="rect">
            <a:avLst/>
          </a:prstGeom>
          <a:noFill/>
          <a:ln w="9525">
            <a:noFill/>
          </a:ln>
        </p:spPr>
        <p:txBody>
          <a:bodyPr wrap="none" anchor="t">
            <a:spAutoFit/>
          </a:bodyPr>
          <a:p>
            <a:r>
              <a:rPr lang="en-US" altLang="zh-CN" sz="24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22.5</a:t>
            </a:r>
            <a:r>
              <a:rPr lang="zh-CN" altLang="en-US" sz="24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a:t>
            </a:r>
            <a:endParaRPr lang="zh-CN" altLang="en-US" sz="24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椭圆 2"/>
          <p:cNvSpPr/>
          <p:nvPr/>
        </p:nvSpPr>
        <p:spPr bwMode="auto">
          <a:xfrm>
            <a:off x="3095625" y="1753870"/>
            <a:ext cx="2914650" cy="2914650"/>
          </a:xfrm>
          <a:prstGeom prst="ellipse">
            <a:avLst/>
          </a:prstGeom>
          <a:solidFill>
            <a:srgbClr val="FFFFFF">
              <a:alpha val="27843"/>
            </a:srgbClr>
          </a:solidFill>
          <a:ln w="28575">
            <a:solidFill>
              <a:srgbClr val="009999"/>
            </a:solidFill>
            <a:miter lim="800000"/>
          </a:ln>
        </p:spPr>
        <p:txBody>
          <a:bodyPr anchor="ctr"/>
          <a:p>
            <a:pPr eaLnBrk="1" fontAlgn="auto" latinLnBrk="1" hangingPunct="1">
              <a:spcBef>
                <a:spcPts val="0"/>
              </a:spcBef>
              <a:spcAft>
                <a:spcPts val="0"/>
              </a:spcAft>
              <a:defRPr/>
            </a:pPr>
            <a:endParaRPr lang="zh-CN" altLang="en-US" sz="2400" b="1" dirty="0">
              <a:solidFill>
                <a:srgbClr val="00B0F0"/>
              </a:solidFill>
              <a:latin typeface="+mj-ea"/>
              <a:ea typeface="+mj-ea"/>
            </a:endParaRPr>
          </a:p>
        </p:txBody>
      </p:sp>
      <p:sp>
        <p:nvSpPr>
          <p:cNvPr id="4" name="任意多边形: 形状 3"/>
          <p:cNvSpPr/>
          <p:nvPr/>
        </p:nvSpPr>
        <p:spPr bwMode="auto">
          <a:xfrm>
            <a:off x="4562475" y="1744345"/>
            <a:ext cx="0" cy="1466850"/>
          </a:xfrm>
          <a:custGeom>
            <a:avLst/>
            <a:gdLst>
              <a:gd name="connsiteX0" fmla="*/ 0 w 0"/>
              <a:gd name="connsiteY0" fmla="*/ 1466850 h 1466850"/>
              <a:gd name="connsiteX1" fmla="*/ 0 w 0"/>
              <a:gd name="connsiteY1" fmla="*/ 0 h 1466850"/>
            </a:gdLst>
            <a:ahLst/>
            <a:cxnLst>
              <a:cxn ang="0">
                <a:pos x="connsiteX0" y="connsiteY0"/>
              </a:cxn>
              <a:cxn ang="0">
                <a:pos x="connsiteX1" y="connsiteY1"/>
              </a:cxn>
            </a:cxnLst>
            <a:rect l="l" t="t" r="r" b="b"/>
            <a:pathLst>
              <a:path h="1466850">
                <a:moveTo>
                  <a:pt x="0" y="1466850"/>
                </a:moveTo>
                <a:lnTo>
                  <a:pt x="0" y="0"/>
                </a:lnTo>
              </a:path>
            </a:pathLst>
          </a:custGeom>
          <a:noFill/>
          <a:ln w="28575">
            <a:solidFill>
              <a:srgbClr val="009999"/>
            </a:solidFill>
            <a:miter lim="800000"/>
          </a:ln>
        </p:spPr>
        <p:txBody>
          <a:bodyPr anchor="ctr"/>
          <a:p>
            <a:pPr algn="ctr" eaLnBrk="1" fontAlgn="auto" hangingPunct="1">
              <a:spcBef>
                <a:spcPts val="0"/>
              </a:spcBef>
              <a:spcAft>
                <a:spcPts val="0"/>
              </a:spcAft>
              <a:defRPr/>
            </a:pPr>
            <a:endParaRPr lang="zh-CN" altLang="en-US" sz="1350">
              <a:latin typeface="+mn-lt"/>
              <a:ea typeface="+mn-ea"/>
            </a:endParaRPr>
          </a:p>
        </p:txBody>
      </p:sp>
      <p:sp>
        <p:nvSpPr>
          <p:cNvPr id="9" name="任意多边形: 形状 8"/>
          <p:cNvSpPr/>
          <p:nvPr/>
        </p:nvSpPr>
        <p:spPr bwMode="auto">
          <a:xfrm>
            <a:off x="3124200" y="2982595"/>
            <a:ext cx="1438275" cy="238125"/>
          </a:xfrm>
          <a:custGeom>
            <a:avLst/>
            <a:gdLst>
              <a:gd name="connsiteX0" fmla="*/ 1438275 w 1438275"/>
              <a:gd name="connsiteY0" fmla="*/ 238125 h 238125"/>
              <a:gd name="connsiteX1" fmla="*/ 0 w 1438275"/>
              <a:gd name="connsiteY1" fmla="*/ 0 h 238125"/>
            </a:gdLst>
            <a:ahLst/>
            <a:cxnLst>
              <a:cxn ang="0">
                <a:pos x="connsiteX0" y="connsiteY0"/>
              </a:cxn>
              <a:cxn ang="0">
                <a:pos x="connsiteX1" y="connsiteY1"/>
              </a:cxn>
            </a:cxnLst>
            <a:rect l="l" t="t" r="r" b="b"/>
            <a:pathLst>
              <a:path w="1438275" h="238125">
                <a:moveTo>
                  <a:pt x="1438275" y="238125"/>
                </a:moveTo>
                <a:lnTo>
                  <a:pt x="0" y="0"/>
                </a:lnTo>
              </a:path>
            </a:pathLst>
          </a:custGeom>
          <a:noFill/>
          <a:ln w="28575">
            <a:solidFill>
              <a:schemeClr val="bg2">
                <a:lumMod val="50000"/>
              </a:schemeClr>
            </a:solidFill>
            <a:miter lim="800000"/>
          </a:ln>
        </p:spPr>
        <p:txBody>
          <a:bodyPr anchor="ctr"/>
          <a:p>
            <a:pPr algn="ctr" eaLnBrk="1" fontAlgn="auto" hangingPunct="1">
              <a:spcBef>
                <a:spcPts val="0"/>
              </a:spcBef>
              <a:spcAft>
                <a:spcPts val="0"/>
              </a:spcAft>
              <a:defRPr/>
            </a:pPr>
            <a:endParaRPr lang="zh-CN" altLang="en-US" sz="1350">
              <a:latin typeface="+mn-lt"/>
              <a:ea typeface="+mn-ea"/>
            </a:endParaRPr>
          </a:p>
        </p:txBody>
      </p:sp>
      <p:sp>
        <p:nvSpPr>
          <p:cNvPr id="10" name="任意多边形: 形状 9"/>
          <p:cNvSpPr/>
          <p:nvPr/>
        </p:nvSpPr>
        <p:spPr bwMode="auto">
          <a:xfrm>
            <a:off x="3543300" y="3211195"/>
            <a:ext cx="1019175" cy="1028700"/>
          </a:xfrm>
          <a:custGeom>
            <a:avLst/>
            <a:gdLst>
              <a:gd name="connsiteX0" fmla="*/ 1019175 w 1019175"/>
              <a:gd name="connsiteY0" fmla="*/ 0 h 1028700"/>
              <a:gd name="connsiteX1" fmla="*/ 0 w 1019175"/>
              <a:gd name="connsiteY1" fmla="*/ 1028700 h 1028700"/>
            </a:gdLst>
            <a:ahLst/>
            <a:cxnLst>
              <a:cxn ang="0">
                <a:pos x="connsiteX0" y="connsiteY0"/>
              </a:cxn>
              <a:cxn ang="0">
                <a:pos x="connsiteX1" y="connsiteY1"/>
              </a:cxn>
            </a:cxnLst>
            <a:rect l="l" t="t" r="r" b="b"/>
            <a:pathLst>
              <a:path w="1019175" h="1028700">
                <a:moveTo>
                  <a:pt x="1019175" y="0"/>
                </a:moveTo>
                <a:lnTo>
                  <a:pt x="0" y="1028700"/>
                </a:lnTo>
              </a:path>
            </a:pathLst>
          </a:custGeom>
          <a:noFill/>
          <a:ln w="28575">
            <a:solidFill>
              <a:schemeClr val="bg2">
                <a:lumMod val="50000"/>
              </a:schemeClr>
            </a:solidFill>
            <a:miter lim="800000"/>
          </a:ln>
        </p:spPr>
        <p:txBody>
          <a:bodyPr anchor="ctr"/>
          <a:p>
            <a:pPr algn="ctr" eaLnBrk="1" fontAlgn="auto" hangingPunct="1">
              <a:spcBef>
                <a:spcPts val="0"/>
              </a:spcBef>
              <a:spcAft>
                <a:spcPts val="0"/>
              </a:spcAft>
              <a:defRPr/>
            </a:pPr>
            <a:endParaRPr lang="zh-CN" altLang="en-US" sz="1350">
              <a:latin typeface="+mn-lt"/>
              <a:ea typeface="+mn-ea"/>
            </a:endParaRPr>
          </a:p>
        </p:txBody>
      </p:sp>
      <p:sp>
        <p:nvSpPr>
          <p:cNvPr id="11" name="任意多边形: 形状 10"/>
          <p:cNvSpPr/>
          <p:nvPr/>
        </p:nvSpPr>
        <p:spPr bwMode="auto">
          <a:xfrm>
            <a:off x="4562475" y="3220720"/>
            <a:ext cx="0" cy="1447800"/>
          </a:xfrm>
          <a:custGeom>
            <a:avLst/>
            <a:gdLst>
              <a:gd name="connsiteX0" fmla="*/ 0 w 0"/>
              <a:gd name="connsiteY0" fmla="*/ 0 h 1447800"/>
              <a:gd name="connsiteX1" fmla="*/ 0 w 0"/>
              <a:gd name="connsiteY1" fmla="*/ 1447800 h 1447800"/>
            </a:gdLst>
            <a:ahLst/>
            <a:cxnLst>
              <a:cxn ang="0">
                <a:pos x="connsiteX0" y="connsiteY0"/>
              </a:cxn>
              <a:cxn ang="0">
                <a:pos x="connsiteX1" y="connsiteY1"/>
              </a:cxn>
            </a:cxnLst>
            <a:rect l="l" t="t" r="r" b="b"/>
            <a:pathLst>
              <a:path h="1447800">
                <a:moveTo>
                  <a:pt x="0" y="0"/>
                </a:moveTo>
                <a:lnTo>
                  <a:pt x="0" y="1447800"/>
                </a:lnTo>
              </a:path>
            </a:pathLst>
          </a:custGeom>
          <a:noFill/>
          <a:ln w="28575">
            <a:solidFill>
              <a:srgbClr val="009999"/>
            </a:solidFill>
            <a:miter lim="800000"/>
          </a:ln>
        </p:spPr>
        <p:txBody>
          <a:bodyPr anchor="ctr"/>
          <a:p>
            <a:pPr algn="ctr" eaLnBrk="1" fontAlgn="auto" hangingPunct="1">
              <a:spcBef>
                <a:spcPts val="0"/>
              </a:spcBef>
              <a:spcAft>
                <a:spcPts val="0"/>
              </a:spcAft>
              <a:defRPr/>
            </a:pPr>
            <a:endParaRPr lang="zh-CN" altLang="en-US" sz="1350">
              <a:latin typeface="+mn-lt"/>
              <a:ea typeface="+mn-ea"/>
            </a:endParaRPr>
          </a:p>
        </p:txBody>
      </p:sp>
      <p:sp>
        <p:nvSpPr>
          <p:cNvPr id="12" name="任意多边形: 形状 11"/>
          <p:cNvSpPr/>
          <p:nvPr/>
        </p:nvSpPr>
        <p:spPr bwMode="auto">
          <a:xfrm>
            <a:off x="4562475" y="3220720"/>
            <a:ext cx="1381125" cy="447675"/>
          </a:xfrm>
          <a:custGeom>
            <a:avLst/>
            <a:gdLst>
              <a:gd name="connsiteX0" fmla="*/ 0 w 1381125"/>
              <a:gd name="connsiteY0" fmla="*/ 0 h 447675"/>
              <a:gd name="connsiteX1" fmla="*/ 1381125 w 1381125"/>
              <a:gd name="connsiteY1" fmla="*/ 447675 h 447675"/>
            </a:gdLst>
            <a:ahLst/>
            <a:cxnLst>
              <a:cxn ang="0">
                <a:pos x="connsiteX0" y="connsiteY0"/>
              </a:cxn>
              <a:cxn ang="0">
                <a:pos x="connsiteX1" y="connsiteY1"/>
              </a:cxn>
            </a:cxnLst>
            <a:rect l="l" t="t" r="r" b="b"/>
            <a:pathLst>
              <a:path w="1381125" h="447675">
                <a:moveTo>
                  <a:pt x="0" y="0"/>
                </a:moveTo>
                <a:lnTo>
                  <a:pt x="1381125" y="447675"/>
                </a:lnTo>
              </a:path>
            </a:pathLst>
          </a:custGeom>
          <a:noFill/>
          <a:ln w="28575">
            <a:solidFill>
              <a:schemeClr val="bg2">
                <a:lumMod val="50000"/>
              </a:schemeClr>
            </a:solidFill>
            <a:miter lim="800000"/>
          </a:ln>
        </p:spPr>
        <p:txBody>
          <a:bodyPr anchor="ctr"/>
          <a:p>
            <a:pPr algn="ctr" eaLnBrk="1" fontAlgn="auto" hangingPunct="1">
              <a:spcBef>
                <a:spcPts val="0"/>
              </a:spcBef>
              <a:spcAft>
                <a:spcPts val="0"/>
              </a:spcAft>
              <a:defRPr/>
            </a:pPr>
            <a:endParaRPr lang="zh-CN" altLang="en-US" sz="1350">
              <a:latin typeface="+mn-lt"/>
              <a:ea typeface="+mn-ea"/>
            </a:endParaRPr>
          </a:p>
        </p:txBody>
      </p:sp>
      <p:sp>
        <p:nvSpPr>
          <p:cNvPr id="13" name="不完整圆 12"/>
          <p:cNvSpPr/>
          <p:nvPr/>
        </p:nvSpPr>
        <p:spPr bwMode="auto">
          <a:xfrm>
            <a:off x="3111500" y="1757045"/>
            <a:ext cx="2921000" cy="2921000"/>
          </a:xfrm>
          <a:prstGeom prst="pie">
            <a:avLst>
              <a:gd name="adj1" fmla="val 11342882"/>
              <a:gd name="adj2" fmla="val 16231257"/>
            </a:avLst>
          </a:prstGeom>
          <a:solidFill>
            <a:srgbClr val="FEFCAF"/>
          </a:solidFill>
          <a:ln w="28575">
            <a:solidFill>
              <a:srgbClr val="009999"/>
            </a:solidFill>
            <a:miter lim="800000"/>
          </a:ln>
        </p:spPr>
        <p:txBody>
          <a:bodyPr anchor="ctr"/>
          <a:p>
            <a:pPr eaLnBrk="1" fontAlgn="auto" latinLnBrk="1" hangingPunct="1">
              <a:spcBef>
                <a:spcPts val="0"/>
              </a:spcBef>
              <a:spcAft>
                <a:spcPts val="0"/>
              </a:spcAft>
              <a:defRPr/>
            </a:pPr>
            <a:endParaRPr lang="zh-CN" altLang="en-US" sz="2400" b="1" dirty="0">
              <a:solidFill>
                <a:srgbClr val="00B0F0"/>
              </a:solidFill>
              <a:latin typeface="+mj-ea"/>
              <a:ea typeface="+mj-ea"/>
            </a:endParaRPr>
          </a:p>
        </p:txBody>
      </p:sp>
      <p:sp>
        <p:nvSpPr>
          <p:cNvPr id="5" name="不完整圆 37"/>
          <p:cNvSpPr/>
          <p:nvPr/>
        </p:nvSpPr>
        <p:spPr bwMode="auto">
          <a:xfrm>
            <a:off x="3108325" y="1760220"/>
            <a:ext cx="2901950" cy="2901950"/>
          </a:xfrm>
          <a:prstGeom prst="pie">
            <a:avLst>
              <a:gd name="adj1" fmla="val 16193084"/>
              <a:gd name="adj2" fmla="val 1101784"/>
            </a:avLst>
          </a:prstGeom>
          <a:solidFill>
            <a:srgbClr val="E2F8F8"/>
          </a:solidFill>
          <a:ln w="28575">
            <a:solidFill>
              <a:srgbClr val="009999"/>
            </a:solidFill>
            <a:miter lim="800000"/>
          </a:ln>
        </p:spPr>
        <p:txBody>
          <a:bodyPr anchor="ctr"/>
          <a:p>
            <a:pPr eaLnBrk="1" fontAlgn="auto" latinLnBrk="1" hangingPunct="1">
              <a:spcBef>
                <a:spcPts val="0"/>
              </a:spcBef>
              <a:spcAft>
                <a:spcPts val="0"/>
              </a:spcAft>
              <a:defRPr/>
            </a:pPr>
            <a:endParaRPr lang="zh-CN" altLang="en-US" sz="2400" b="1" dirty="0">
              <a:solidFill>
                <a:srgbClr val="00B0F0"/>
              </a:solidFill>
              <a:latin typeface="+mj-ea"/>
              <a:ea typeface="+mj-ea"/>
            </a:endParaRPr>
          </a:p>
        </p:txBody>
      </p:sp>
      <p:sp>
        <p:nvSpPr>
          <p:cNvPr id="6" name="不完整圆 38"/>
          <p:cNvSpPr/>
          <p:nvPr/>
        </p:nvSpPr>
        <p:spPr bwMode="auto">
          <a:xfrm>
            <a:off x="3109913" y="1753870"/>
            <a:ext cx="2900362" cy="2900363"/>
          </a:xfrm>
          <a:prstGeom prst="pie">
            <a:avLst>
              <a:gd name="adj1" fmla="val 1097570"/>
              <a:gd name="adj2" fmla="val 5390469"/>
            </a:avLst>
          </a:prstGeom>
          <a:solidFill>
            <a:srgbClr val="F0DEEF"/>
          </a:solidFill>
          <a:ln w="28575">
            <a:solidFill>
              <a:srgbClr val="009999"/>
            </a:solidFill>
            <a:miter lim="800000"/>
          </a:ln>
        </p:spPr>
        <p:txBody>
          <a:bodyPr anchor="ctr"/>
          <a:p>
            <a:pPr eaLnBrk="1" fontAlgn="auto" latinLnBrk="1" hangingPunct="1">
              <a:spcBef>
                <a:spcPts val="0"/>
              </a:spcBef>
              <a:spcAft>
                <a:spcPts val="0"/>
              </a:spcAft>
              <a:defRPr/>
            </a:pPr>
            <a:endParaRPr lang="zh-CN" altLang="en-US" sz="2400" b="1" dirty="0">
              <a:solidFill>
                <a:srgbClr val="00B0F0"/>
              </a:solidFill>
              <a:latin typeface="+mj-ea"/>
              <a:ea typeface="+mj-ea"/>
            </a:endParaRPr>
          </a:p>
        </p:txBody>
      </p:sp>
      <p:sp>
        <p:nvSpPr>
          <p:cNvPr id="7" name="不完整圆 39"/>
          <p:cNvSpPr/>
          <p:nvPr/>
        </p:nvSpPr>
        <p:spPr bwMode="auto">
          <a:xfrm>
            <a:off x="3105150" y="1753870"/>
            <a:ext cx="2914650" cy="2914650"/>
          </a:xfrm>
          <a:prstGeom prst="pie">
            <a:avLst>
              <a:gd name="adj1" fmla="val 5351140"/>
              <a:gd name="adj2" fmla="val 8121416"/>
            </a:avLst>
          </a:prstGeom>
          <a:solidFill>
            <a:srgbClr val="FBD7BC"/>
          </a:solidFill>
          <a:ln w="28575">
            <a:solidFill>
              <a:srgbClr val="009999"/>
            </a:solidFill>
            <a:miter lim="800000"/>
          </a:ln>
        </p:spPr>
        <p:txBody>
          <a:bodyPr anchor="ctr"/>
          <a:p>
            <a:pPr eaLnBrk="1" fontAlgn="auto" latinLnBrk="1" hangingPunct="1">
              <a:spcBef>
                <a:spcPts val="0"/>
              </a:spcBef>
              <a:spcAft>
                <a:spcPts val="0"/>
              </a:spcAft>
              <a:defRPr/>
            </a:pPr>
            <a:endParaRPr lang="zh-CN" altLang="en-US" sz="2400" b="1" dirty="0">
              <a:solidFill>
                <a:srgbClr val="00B0F0"/>
              </a:solidFill>
              <a:latin typeface="+mj-ea"/>
              <a:ea typeface="+mj-ea"/>
            </a:endParaRPr>
          </a:p>
        </p:txBody>
      </p:sp>
      <p:sp>
        <p:nvSpPr>
          <p:cNvPr id="8" name="不完整圆 40"/>
          <p:cNvSpPr/>
          <p:nvPr/>
        </p:nvSpPr>
        <p:spPr bwMode="auto">
          <a:xfrm>
            <a:off x="3103245" y="1763395"/>
            <a:ext cx="2914650" cy="2914650"/>
          </a:xfrm>
          <a:prstGeom prst="pie">
            <a:avLst>
              <a:gd name="adj1" fmla="val 8112975"/>
              <a:gd name="adj2" fmla="val 11318850"/>
            </a:avLst>
          </a:prstGeom>
          <a:solidFill>
            <a:srgbClr val="C2E1F1"/>
          </a:solidFill>
          <a:ln w="28575">
            <a:solidFill>
              <a:srgbClr val="009999"/>
            </a:solidFill>
            <a:miter lim="800000"/>
          </a:ln>
        </p:spPr>
        <p:txBody>
          <a:bodyPr anchor="ctr"/>
          <a:p>
            <a:pPr eaLnBrk="1" fontAlgn="auto" latinLnBrk="1" hangingPunct="1">
              <a:spcBef>
                <a:spcPts val="0"/>
              </a:spcBef>
              <a:spcAft>
                <a:spcPts val="0"/>
              </a:spcAft>
              <a:defRPr/>
            </a:pPr>
            <a:endParaRPr lang="zh-CN" altLang="en-US" sz="2400" b="1" dirty="0">
              <a:solidFill>
                <a:srgbClr val="00B0F0"/>
              </a:solidFill>
              <a:latin typeface="+mj-ea"/>
              <a:ea typeface="+mj-ea"/>
            </a:endParaRPr>
          </a:p>
        </p:txBody>
      </p:sp>
      <p:sp>
        <p:nvSpPr>
          <p:cNvPr id="9218" name="Text Box 7"/>
          <p:cNvSpPr txBox="1"/>
          <p:nvPr/>
        </p:nvSpPr>
        <p:spPr>
          <a:xfrm>
            <a:off x="609600" y="209550"/>
            <a:ext cx="7320280" cy="1017270"/>
          </a:xfrm>
          <a:prstGeom prst="rect">
            <a:avLst/>
          </a:prstGeom>
          <a:noFill/>
          <a:ln w="9525">
            <a:noFill/>
          </a:ln>
        </p:spPr>
        <p:txBody>
          <a:bodyPr wrap="square" lIns="67500" tIns="35100" rIns="67500" bIns="35100" anchor="t">
            <a:spAutoFit/>
          </a:bodyPr>
          <a:p>
            <a:pPr>
              <a:lnSpc>
                <a:spcPct val="110000"/>
              </a:lnSpc>
              <a:spcBef>
                <a:spcPct val="50000"/>
              </a:spcBef>
            </a:pPr>
            <a:r>
              <a:rPr lang="zh-CN" altLang="en-US" sz="2800" b="1" dirty="0">
                <a:latin typeface="黑体" panose="02010609060101010101" pitchFamily="2" charset="-122"/>
                <a:ea typeface="黑体" panose="02010609060101010101" pitchFamily="2" charset="-122"/>
              </a:rPr>
              <a:t>我们可以用扇形统计图来表示各部分数量与总数之间的关系。</a:t>
            </a:r>
            <a:endParaRPr lang="zh-CN" altLang="en-US" sz="2800" b="1" dirty="0">
              <a:latin typeface="黑体" panose="02010609060101010101" pitchFamily="2" charset="-122"/>
              <a:ea typeface="黑体" panose="02010609060101010101" pitchFamily="2" charset="-122"/>
            </a:endParaRPr>
          </a:p>
        </p:txBody>
      </p:sp>
      <p:sp>
        <p:nvSpPr>
          <p:cNvPr id="9217" name="Text Box 7"/>
          <p:cNvSpPr txBox="1"/>
          <p:nvPr/>
        </p:nvSpPr>
        <p:spPr>
          <a:xfrm>
            <a:off x="1040130" y="1276350"/>
            <a:ext cx="7025005" cy="438785"/>
          </a:xfrm>
          <a:prstGeom prst="rect">
            <a:avLst/>
          </a:prstGeom>
          <a:noFill/>
          <a:ln w="9525">
            <a:noFill/>
          </a:ln>
        </p:spPr>
        <p:txBody>
          <a:bodyPr wrap="square" lIns="67500" tIns="35100" rIns="67500" bIns="35100" anchor="t">
            <a:spAutoFit/>
          </a:bodyPr>
          <a:p>
            <a:pPr>
              <a:spcBef>
                <a:spcPct val="50000"/>
              </a:spcBef>
            </a:pPr>
            <a:r>
              <a:rPr lang="zh-CN" altLang="en-US" sz="2400" b="1" dirty="0">
                <a:latin typeface="楷体" panose="02010609060101010101" charset="-122"/>
                <a:ea typeface="楷体" panose="02010609060101010101" charset="-122"/>
                <a:cs typeface="楷体" panose="02010609060101010101" charset="-122"/>
              </a:rPr>
              <a:t>六（</a:t>
            </a:r>
            <a:r>
              <a:rPr lang="en-US" altLang="zh-CN" sz="2400" b="1" dirty="0">
                <a:latin typeface="楷体" panose="02010609060101010101" charset="-122"/>
                <a:ea typeface="楷体" panose="02010609060101010101" charset="-122"/>
                <a:cs typeface="楷体" panose="02010609060101010101" charset="-122"/>
              </a:rPr>
              <a:t>1</a:t>
            </a:r>
            <a:r>
              <a:rPr lang="zh-CN" altLang="en-US" sz="2400" b="1" dirty="0">
                <a:latin typeface="楷体" panose="02010609060101010101" charset="-122"/>
                <a:ea typeface="楷体" panose="02010609060101010101" charset="-122"/>
                <a:cs typeface="楷体" panose="02010609060101010101" charset="-122"/>
              </a:rPr>
              <a:t>）班同学最喜欢运动项目</a:t>
            </a:r>
            <a:r>
              <a:rPr lang="zh-CN" altLang="en-US" sz="2400" b="1" dirty="0">
                <a:latin typeface="楷体" panose="02010609060101010101" charset="-122"/>
                <a:ea typeface="楷体" panose="02010609060101010101" charset="-122"/>
                <a:cs typeface="楷体" panose="02010609060101010101" charset="-122"/>
                <a:sym typeface="+mn-ea"/>
              </a:rPr>
              <a:t>的人数情况</a:t>
            </a:r>
            <a:r>
              <a:rPr lang="zh-CN" altLang="en-US" sz="2400" b="1" dirty="0">
                <a:latin typeface="楷体" panose="02010609060101010101" charset="-122"/>
                <a:ea typeface="楷体" panose="02010609060101010101" charset="-122"/>
                <a:cs typeface="楷体" panose="02010609060101010101" charset="-122"/>
              </a:rPr>
              <a:t>统计图</a:t>
            </a:r>
            <a:r>
              <a:rPr lang="zh-CN" altLang="en-US" sz="1500" b="1" dirty="0">
                <a:latin typeface="楷体" panose="02010609060101010101" charset="-122"/>
                <a:ea typeface="楷体" panose="02010609060101010101" charset="-122"/>
                <a:cs typeface="楷体" panose="02010609060101010101" charset="-122"/>
              </a:rPr>
              <a:t>                                          </a:t>
            </a:r>
            <a:r>
              <a:rPr lang="zh-CN" altLang="en-US" sz="2000" b="1" dirty="0">
                <a:latin typeface="楷体" panose="02010609060101010101" charset="-122"/>
                <a:ea typeface="楷体" panose="02010609060101010101" charset="-122"/>
                <a:cs typeface="楷体" panose="02010609060101010101" charset="-122"/>
              </a:rPr>
              <a:t>    </a:t>
            </a:r>
            <a:endParaRPr lang="zh-CN" altLang="en-US" sz="2000" b="1" dirty="0">
              <a:solidFill>
                <a:srgbClr val="00B0F0"/>
              </a:solidFill>
              <a:latin typeface="楷体" panose="02010609060101010101" charset="-122"/>
              <a:ea typeface="楷体" panose="02010609060101010101" charset="-122"/>
              <a:cs typeface="楷体" panose="02010609060101010101" charset="-122"/>
            </a:endParaRPr>
          </a:p>
        </p:txBody>
      </p:sp>
      <p:sp>
        <p:nvSpPr>
          <p:cNvPr id="9227" name="Text Box 20"/>
          <p:cNvSpPr txBox="1"/>
          <p:nvPr/>
        </p:nvSpPr>
        <p:spPr>
          <a:xfrm>
            <a:off x="4695508" y="2674938"/>
            <a:ext cx="990600" cy="554355"/>
          </a:xfrm>
          <a:prstGeom prst="rect">
            <a:avLst/>
          </a:prstGeom>
          <a:noFill/>
          <a:ln w="9525">
            <a:noFill/>
          </a:ln>
        </p:spPr>
        <p:txBody>
          <a:bodyPr lIns="90000" tIns="46800" rIns="90000" bIns="46800" anchor="t">
            <a:spAutoFit/>
          </a:bodyPr>
          <a:p>
            <a:pPr>
              <a:lnSpc>
                <a:spcPct val="50000"/>
              </a:lnSpc>
              <a:spcBef>
                <a:spcPct val="50000"/>
              </a:spcBef>
            </a:pPr>
            <a:r>
              <a:rPr lang="zh-CN" altLang="en-US" sz="2000" b="1" dirty="0">
                <a:latin typeface="黑体" panose="02010609060101010101" pitchFamily="2" charset="-122"/>
                <a:ea typeface="黑体" panose="02010609060101010101" pitchFamily="2" charset="-122"/>
              </a:rPr>
              <a:t>乒乓球</a:t>
            </a:r>
            <a:endParaRPr lang="zh-CN" altLang="en-US" sz="2000" b="1" dirty="0">
              <a:latin typeface="黑体" panose="02010609060101010101" pitchFamily="2" charset="-122"/>
              <a:ea typeface="黑体" panose="02010609060101010101" pitchFamily="2" charset="-122"/>
            </a:endParaRPr>
          </a:p>
          <a:p>
            <a:pPr>
              <a:lnSpc>
                <a:spcPct val="50000"/>
              </a:lnSpc>
              <a:spcBef>
                <a:spcPct val="50000"/>
              </a:spcBef>
            </a:pPr>
            <a:r>
              <a:rPr lang="zh-CN" altLang="en-US" sz="2000" b="1" dirty="0">
                <a:latin typeface="黑体" panose="02010609060101010101" pitchFamily="2" charset="-122"/>
                <a:ea typeface="黑体" panose="02010609060101010101" pitchFamily="2" charset="-122"/>
              </a:rPr>
              <a:t>  </a:t>
            </a:r>
            <a:r>
              <a:rPr lang="en-US" altLang="zh-CN" sz="2000" b="1" dirty="0">
                <a:latin typeface="黑体" panose="02010609060101010101" pitchFamily="2" charset="-122"/>
                <a:ea typeface="黑体" panose="02010609060101010101" pitchFamily="2" charset="-122"/>
              </a:rPr>
              <a:t>30%</a:t>
            </a:r>
            <a:endParaRPr lang="en-US" altLang="zh-CN" sz="2000" b="1" dirty="0">
              <a:latin typeface="黑体" panose="02010609060101010101" pitchFamily="2" charset="-122"/>
              <a:ea typeface="黑体" panose="02010609060101010101" pitchFamily="2" charset="-122"/>
            </a:endParaRPr>
          </a:p>
        </p:txBody>
      </p:sp>
      <p:sp>
        <p:nvSpPr>
          <p:cNvPr id="9228" name="Text Box 31"/>
          <p:cNvSpPr txBox="1"/>
          <p:nvPr/>
        </p:nvSpPr>
        <p:spPr>
          <a:xfrm>
            <a:off x="5335588" y="3749358"/>
            <a:ext cx="1897062" cy="646430"/>
          </a:xfrm>
          <a:prstGeom prst="rect">
            <a:avLst/>
          </a:prstGeom>
          <a:noFill/>
          <a:ln w="9525">
            <a:noFill/>
          </a:ln>
        </p:spPr>
        <p:txBody>
          <a:bodyPr wrap="square" lIns="90000" tIns="46800" rIns="90000" bIns="46800" anchor="t">
            <a:spAutoFit/>
          </a:bodyPr>
          <a:p>
            <a:pPr>
              <a:lnSpc>
                <a:spcPct val="50000"/>
              </a:lnSpc>
              <a:spcBef>
                <a:spcPct val="50000"/>
              </a:spcBef>
            </a:pPr>
            <a:r>
              <a:rPr lang="zh-CN" altLang="en-US" sz="2400" b="1" dirty="0">
                <a:latin typeface="黑体" panose="02010609060101010101" pitchFamily="2" charset="-122"/>
                <a:ea typeface="黑体" panose="02010609060101010101" pitchFamily="2" charset="-122"/>
              </a:rPr>
              <a:t>   足球</a:t>
            </a:r>
            <a:endParaRPr lang="zh-CN" altLang="en-US" sz="2400" b="1" dirty="0">
              <a:latin typeface="黑体" panose="02010609060101010101" pitchFamily="2" charset="-122"/>
              <a:ea typeface="黑体" panose="02010609060101010101" pitchFamily="2" charset="-122"/>
            </a:endParaRPr>
          </a:p>
          <a:p>
            <a:pPr>
              <a:lnSpc>
                <a:spcPct val="50000"/>
              </a:lnSpc>
              <a:spcBef>
                <a:spcPct val="50000"/>
              </a:spcBef>
            </a:pPr>
            <a:r>
              <a:rPr lang="zh-CN" altLang="en-US" sz="2400" b="1" dirty="0">
                <a:latin typeface="黑体" panose="02010609060101010101" pitchFamily="2" charset="-122"/>
                <a:ea typeface="黑体" panose="02010609060101010101" pitchFamily="2" charset="-122"/>
              </a:rPr>
              <a:t> （ </a:t>
            </a:r>
            <a:r>
              <a:rPr lang="zh-CN" altLang="en-US" sz="2400" b="1" dirty="0">
                <a:solidFill>
                  <a:srgbClr val="FF0000"/>
                </a:solidFill>
                <a:latin typeface="黑体" panose="02010609060101010101" pitchFamily="2" charset="-122"/>
                <a:ea typeface="黑体" panose="02010609060101010101" pitchFamily="2" charset="-122"/>
              </a:rPr>
              <a:t> </a:t>
            </a:r>
            <a:r>
              <a:rPr lang="zh-CN" altLang="en-US" sz="2400" b="1" dirty="0">
                <a:latin typeface="黑体" panose="02010609060101010101" pitchFamily="2" charset="-122"/>
                <a:ea typeface="黑体" panose="02010609060101010101" pitchFamily="2" charset="-122"/>
              </a:rPr>
              <a:t> ）</a:t>
            </a:r>
            <a:r>
              <a:rPr lang="en-US" altLang="zh-CN" sz="2400" b="1" dirty="0">
                <a:latin typeface="黑体" panose="02010609060101010101" pitchFamily="2" charset="-122"/>
                <a:ea typeface="黑体" panose="02010609060101010101" pitchFamily="2" charset="-122"/>
              </a:rPr>
              <a:t>%</a:t>
            </a:r>
            <a:endParaRPr lang="en-US" altLang="zh-CN" sz="2400" b="1" dirty="0">
              <a:latin typeface="黑体" panose="02010609060101010101" pitchFamily="2" charset="-122"/>
              <a:ea typeface="黑体" panose="02010609060101010101" pitchFamily="2" charset="-122"/>
            </a:endParaRPr>
          </a:p>
        </p:txBody>
      </p:sp>
      <p:sp>
        <p:nvSpPr>
          <p:cNvPr id="9229" name="Text Box 34"/>
          <p:cNvSpPr txBox="1"/>
          <p:nvPr/>
        </p:nvSpPr>
        <p:spPr>
          <a:xfrm>
            <a:off x="1892618" y="4333875"/>
            <a:ext cx="2286000" cy="646430"/>
          </a:xfrm>
          <a:prstGeom prst="rect">
            <a:avLst/>
          </a:prstGeom>
          <a:noFill/>
          <a:ln w="9525">
            <a:noFill/>
          </a:ln>
        </p:spPr>
        <p:txBody>
          <a:bodyPr lIns="90000" tIns="46800" rIns="90000" bIns="46800" anchor="t">
            <a:spAutoFit/>
          </a:bodyPr>
          <a:p>
            <a:pPr>
              <a:lnSpc>
                <a:spcPct val="50000"/>
              </a:lnSpc>
              <a:spcBef>
                <a:spcPct val="50000"/>
              </a:spcBef>
            </a:pPr>
            <a:r>
              <a:rPr lang="zh-CN" altLang="en-US" sz="2400" b="1" dirty="0">
                <a:latin typeface="黑体" panose="02010609060101010101" pitchFamily="2" charset="-122"/>
                <a:ea typeface="黑体" panose="02010609060101010101" pitchFamily="2" charset="-122"/>
              </a:rPr>
              <a:t>    </a:t>
            </a:r>
            <a:r>
              <a:rPr lang="en-US" altLang="zh-CN" sz="2400" b="1" dirty="0">
                <a:latin typeface="黑体" panose="02010609060101010101" pitchFamily="2" charset="-122"/>
                <a:ea typeface="黑体" panose="02010609060101010101" pitchFamily="2" charset="-122"/>
              </a:rPr>
              <a:t> </a:t>
            </a:r>
            <a:r>
              <a:rPr lang="zh-CN" altLang="en-US" sz="2400" b="1" dirty="0">
                <a:latin typeface="黑体" panose="02010609060101010101" pitchFamily="2" charset="-122"/>
                <a:ea typeface="黑体" panose="02010609060101010101" pitchFamily="2" charset="-122"/>
              </a:rPr>
              <a:t>跳绳</a:t>
            </a:r>
            <a:endParaRPr lang="zh-CN" altLang="en-US" sz="2400" b="1" dirty="0">
              <a:latin typeface="黑体" panose="02010609060101010101" pitchFamily="2" charset="-122"/>
              <a:ea typeface="黑体" panose="02010609060101010101" pitchFamily="2" charset="-122"/>
            </a:endParaRPr>
          </a:p>
          <a:p>
            <a:pPr>
              <a:lnSpc>
                <a:spcPct val="50000"/>
              </a:lnSpc>
              <a:spcBef>
                <a:spcPct val="50000"/>
              </a:spcBef>
            </a:pPr>
            <a:r>
              <a:rPr lang="zh-CN" altLang="en-US" sz="2400" b="1" dirty="0">
                <a:latin typeface="黑体" panose="02010609060101010101" pitchFamily="2" charset="-122"/>
                <a:ea typeface="黑体" panose="02010609060101010101" pitchFamily="2" charset="-122"/>
              </a:rPr>
              <a:t>   （    ）</a:t>
            </a:r>
            <a:r>
              <a:rPr lang="en-US" altLang="zh-CN" sz="2400" b="1" dirty="0">
                <a:latin typeface="黑体" panose="02010609060101010101" pitchFamily="2" charset="-122"/>
                <a:ea typeface="黑体" panose="02010609060101010101" pitchFamily="2" charset="-122"/>
              </a:rPr>
              <a:t>%</a:t>
            </a:r>
            <a:endParaRPr lang="en-US" altLang="zh-CN" sz="2400" b="1" dirty="0">
              <a:latin typeface="黑体" panose="02010609060101010101" pitchFamily="2" charset="-122"/>
              <a:ea typeface="黑体" panose="02010609060101010101" pitchFamily="2" charset="-122"/>
            </a:endParaRPr>
          </a:p>
        </p:txBody>
      </p:sp>
      <p:sp>
        <p:nvSpPr>
          <p:cNvPr id="9230" name="Text Box 37"/>
          <p:cNvSpPr txBox="1"/>
          <p:nvPr/>
        </p:nvSpPr>
        <p:spPr>
          <a:xfrm>
            <a:off x="1522730" y="2992120"/>
            <a:ext cx="2438400" cy="866775"/>
          </a:xfrm>
          <a:prstGeom prst="rect">
            <a:avLst/>
          </a:prstGeom>
          <a:noFill/>
          <a:ln w="9525">
            <a:noFill/>
          </a:ln>
        </p:spPr>
        <p:txBody>
          <a:bodyPr wrap="square" lIns="90000" tIns="46800" rIns="90000" bIns="46800" anchor="t">
            <a:spAutoFit/>
          </a:bodyPr>
          <a:p>
            <a:pPr>
              <a:lnSpc>
                <a:spcPct val="80000"/>
              </a:lnSpc>
              <a:spcBef>
                <a:spcPct val="50000"/>
              </a:spcBef>
            </a:pPr>
            <a:r>
              <a:rPr lang="en-US" altLang="zh-CN" sz="2400" b="1" dirty="0">
                <a:latin typeface="宋体" panose="02010600030101010101" pitchFamily="2" charset="-122"/>
                <a:ea typeface="宋体" panose="02010600030101010101" pitchFamily="2" charset="-122"/>
              </a:rPr>
              <a:t>  </a:t>
            </a:r>
            <a:r>
              <a:rPr lang="en-US" altLang="zh-CN" sz="2400" b="1" dirty="0">
                <a:latin typeface="黑体" panose="02010609060101010101" pitchFamily="2" charset="-122"/>
                <a:ea typeface="黑体" panose="02010609060101010101" pitchFamily="2" charset="-122"/>
              </a:rPr>
              <a:t> </a:t>
            </a:r>
            <a:r>
              <a:rPr lang="zh-CN" altLang="en-US" sz="2400" b="1" dirty="0">
                <a:latin typeface="黑体" panose="02010609060101010101" pitchFamily="2" charset="-122"/>
                <a:ea typeface="黑体" panose="02010609060101010101" pitchFamily="2" charset="-122"/>
              </a:rPr>
              <a:t>踢毽子</a:t>
            </a:r>
            <a:endParaRPr lang="zh-CN" altLang="en-US" sz="2400" b="1" dirty="0">
              <a:latin typeface="黑体" panose="02010609060101010101" pitchFamily="2" charset="-122"/>
              <a:ea typeface="黑体" panose="02010609060101010101" pitchFamily="2" charset="-122"/>
            </a:endParaRPr>
          </a:p>
          <a:p>
            <a:pPr>
              <a:lnSpc>
                <a:spcPct val="80000"/>
              </a:lnSpc>
              <a:spcBef>
                <a:spcPct val="50000"/>
              </a:spcBef>
            </a:pPr>
            <a:r>
              <a:rPr lang="zh-CN" altLang="en-US" sz="2400" b="1" dirty="0">
                <a:latin typeface="黑体" panose="02010609060101010101" pitchFamily="2" charset="-122"/>
                <a:ea typeface="黑体" panose="02010609060101010101" pitchFamily="2" charset="-122"/>
              </a:rPr>
              <a:t>（ </a:t>
            </a:r>
            <a:r>
              <a:rPr lang="zh-CN" altLang="en-US" sz="2400" b="1" dirty="0">
                <a:solidFill>
                  <a:srgbClr val="FF0000"/>
                </a:solidFill>
                <a:latin typeface="黑体" panose="02010609060101010101" pitchFamily="2" charset="-122"/>
                <a:ea typeface="黑体" panose="02010609060101010101" pitchFamily="2" charset="-122"/>
              </a:rPr>
              <a:t>  </a:t>
            </a:r>
            <a:r>
              <a:rPr lang="zh-CN" altLang="en-US" sz="2400" b="1" dirty="0">
                <a:latin typeface="宋体" panose="02010600030101010101" pitchFamily="2" charset="-122"/>
                <a:ea typeface="宋体" panose="02010600030101010101" pitchFamily="2" charset="-122"/>
              </a:rPr>
              <a:t>）</a:t>
            </a:r>
            <a:r>
              <a:rPr lang="en-US" altLang="zh-CN" sz="2400" b="1" dirty="0">
                <a:latin typeface="宋体" panose="02010600030101010101" pitchFamily="2" charset="-122"/>
                <a:ea typeface="宋体" panose="02010600030101010101" pitchFamily="2" charset="-122"/>
              </a:rPr>
              <a:t>%</a:t>
            </a:r>
            <a:endParaRPr lang="en-US" altLang="zh-CN" sz="2400" b="1" dirty="0">
              <a:latin typeface="宋体" panose="02010600030101010101" pitchFamily="2" charset="-122"/>
              <a:ea typeface="宋体" panose="02010600030101010101" pitchFamily="2" charset="-122"/>
            </a:endParaRPr>
          </a:p>
        </p:txBody>
      </p:sp>
      <p:sp>
        <p:nvSpPr>
          <p:cNvPr id="9231" name="Text Box 39"/>
          <p:cNvSpPr txBox="1"/>
          <p:nvPr/>
        </p:nvSpPr>
        <p:spPr>
          <a:xfrm>
            <a:off x="3000375" y="2355850"/>
            <a:ext cx="1974215" cy="646430"/>
          </a:xfrm>
          <a:prstGeom prst="rect">
            <a:avLst/>
          </a:prstGeom>
          <a:noFill/>
          <a:ln w="9525">
            <a:noFill/>
          </a:ln>
        </p:spPr>
        <p:txBody>
          <a:bodyPr wrap="square" lIns="90000" tIns="46800" rIns="90000" bIns="46800" anchor="t">
            <a:spAutoFit/>
          </a:bodyPr>
          <a:p>
            <a:pPr>
              <a:lnSpc>
                <a:spcPct val="50000"/>
              </a:lnSpc>
              <a:spcBef>
                <a:spcPct val="50000"/>
              </a:spcBef>
            </a:pPr>
            <a:r>
              <a:rPr lang="en-US" altLang="zh-CN" sz="2400" b="1" dirty="0">
                <a:latin typeface="黑体" panose="02010609060101010101" pitchFamily="2" charset="-122"/>
                <a:ea typeface="黑体" panose="02010609060101010101" pitchFamily="2" charset="-122"/>
              </a:rPr>
              <a:t>    </a:t>
            </a:r>
            <a:r>
              <a:rPr lang="zh-CN" altLang="en-US" sz="2400" b="1" dirty="0">
                <a:latin typeface="黑体" panose="02010609060101010101" pitchFamily="2" charset="-122"/>
                <a:ea typeface="黑体" panose="02010609060101010101" pitchFamily="2" charset="-122"/>
              </a:rPr>
              <a:t>其他</a:t>
            </a:r>
            <a:endParaRPr lang="zh-CN" altLang="en-US" sz="2400" b="1" dirty="0">
              <a:latin typeface="黑体" panose="02010609060101010101" pitchFamily="2" charset="-122"/>
              <a:ea typeface="黑体" panose="02010609060101010101" pitchFamily="2" charset="-122"/>
            </a:endParaRPr>
          </a:p>
          <a:p>
            <a:pPr>
              <a:lnSpc>
                <a:spcPct val="50000"/>
              </a:lnSpc>
              <a:spcBef>
                <a:spcPct val="50000"/>
              </a:spcBef>
            </a:pPr>
            <a:r>
              <a:rPr lang="zh-CN" altLang="en-US" sz="2400" b="1" dirty="0">
                <a:latin typeface="黑体" panose="02010609060101010101" pitchFamily="2" charset="-122"/>
                <a:ea typeface="黑体" panose="02010609060101010101" pitchFamily="2" charset="-122"/>
              </a:rPr>
              <a:t>（    ）</a:t>
            </a:r>
            <a:r>
              <a:rPr lang="en-US" altLang="zh-CN" sz="2400" b="1" dirty="0">
                <a:latin typeface="黑体" panose="02010609060101010101" pitchFamily="2" charset="-122"/>
                <a:ea typeface="黑体" panose="02010609060101010101" pitchFamily="2" charset="-122"/>
              </a:rPr>
              <a:t>%</a:t>
            </a:r>
            <a:endParaRPr lang="en-US" altLang="zh-CN" sz="2400" b="1" dirty="0">
              <a:latin typeface="黑体" panose="02010609060101010101" pitchFamily="2" charset="-122"/>
              <a:ea typeface="黑体" panose="02010609060101010101" pitchFamily="2" charset="-122"/>
            </a:endParaRPr>
          </a:p>
        </p:txBody>
      </p:sp>
      <p:sp>
        <p:nvSpPr>
          <p:cNvPr id="9232" name="Line 33"/>
          <p:cNvSpPr/>
          <p:nvPr/>
        </p:nvSpPr>
        <p:spPr>
          <a:xfrm rot="19380000" flipV="1">
            <a:off x="3466465" y="4329748"/>
            <a:ext cx="609600" cy="76200"/>
          </a:xfrm>
          <a:prstGeom prst="line">
            <a:avLst/>
          </a:prstGeom>
          <a:ln w="19050" cap="flat" cmpd="sng">
            <a:solidFill>
              <a:schemeClr val="tx1"/>
            </a:solidFill>
            <a:prstDash val="solid"/>
            <a:round/>
            <a:headEnd type="none" w="med" len="med"/>
            <a:tailEnd type="triangle" w="med" len="med"/>
          </a:ln>
        </p:spPr>
        <p:txBody>
          <a:bodyPr anchor="t"/>
          <a:p>
            <a:endParaRPr lang="zh-CN" altLang="en-US">
              <a:latin typeface="Arial" panose="020B0604020202020204" pitchFamily="34" charset="0"/>
              <a:ea typeface="方正楷体简体" panose="02010601030101010101" pitchFamily="2" charset="-122"/>
            </a:endParaRPr>
          </a:p>
        </p:txBody>
      </p:sp>
      <p:sp>
        <p:nvSpPr>
          <p:cNvPr id="9233" name="Line 33"/>
          <p:cNvSpPr/>
          <p:nvPr/>
        </p:nvSpPr>
        <p:spPr>
          <a:xfrm flipV="1">
            <a:off x="2777490" y="3426778"/>
            <a:ext cx="609600" cy="0"/>
          </a:xfrm>
          <a:prstGeom prst="line">
            <a:avLst/>
          </a:prstGeom>
          <a:ln w="22225" cap="flat" cmpd="sng">
            <a:solidFill>
              <a:schemeClr val="tx1"/>
            </a:solidFill>
            <a:prstDash val="solid"/>
            <a:round/>
            <a:headEnd type="none" w="med" len="med"/>
            <a:tailEnd type="triangle" w="med" len="med"/>
          </a:ln>
        </p:spPr>
        <p:txBody>
          <a:bodyPr anchor="t"/>
          <a:p>
            <a:endParaRPr lang="zh-CN" altLang="en-US">
              <a:latin typeface="Arial" panose="020B0604020202020204" pitchFamily="34" charset="0"/>
              <a:ea typeface="方正楷体简体" panose="02010601030101010101" pitchFamily="2" charset="-122"/>
            </a:endParaRPr>
          </a:p>
        </p:txBody>
      </p:sp>
      <p:sp>
        <p:nvSpPr>
          <p:cNvPr id="38" name="文本框 37"/>
          <p:cNvSpPr txBox="1"/>
          <p:nvPr/>
        </p:nvSpPr>
        <p:spPr>
          <a:xfrm>
            <a:off x="3383280" y="2551113"/>
            <a:ext cx="716280" cy="460375"/>
          </a:xfrm>
          <a:prstGeom prst="rect">
            <a:avLst/>
          </a:prstGeom>
          <a:noFill/>
          <a:ln w="9525">
            <a:noFill/>
          </a:ln>
        </p:spPr>
        <p:txBody>
          <a:bodyPr wrap="none" anchor="t">
            <a:spAutoFit/>
          </a:bodyPr>
          <a:p>
            <a:r>
              <a:rPr lang="zh-CN" altLang="en-US" sz="24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22.5</a:t>
            </a:r>
            <a:endParaRPr lang="zh-CN" altLang="en-US" sz="24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39" name="文本框 38"/>
          <p:cNvSpPr txBox="1"/>
          <p:nvPr/>
        </p:nvSpPr>
        <p:spPr>
          <a:xfrm>
            <a:off x="2675573" y="4510088"/>
            <a:ext cx="716280" cy="460375"/>
          </a:xfrm>
          <a:prstGeom prst="rect">
            <a:avLst/>
          </a:prstGeom>
          <a:noFill/>
          <a:ln w="9525">
            <a:noFill/>
          </a:ln>
        </p:spPr>
        <p:txBody>
          <a:bodyPr wrap="none" anchor="t">
            <a:spAutoFit/>
          </a:bodyPr>
          <a:p>
            <a:r>
              <a:rPr lang="zh-CN" altLang="en-US" sz="24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12.5</a:t>
            </a:r>
            <a:endParaRPr lang="zh-CN" altLang="en-US" sz="24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40" name="文本框 39"/>
          <p:cNvSpPr txBox="1"/>
          <p:nvPr/>
        </p:nvSpPr>
        <p:spPr>
          <a:xfrm>
            <a:off x="1921828" y="3400108"/>
            <a:ext cx="487680" cy="460375"/>
          </a:xfrm>
          <a:prstGeom prst="rect">
            <a:avLst/>
          </a:prstGeom>
          <a:noFill/>
          <a:ln w="9525">
            <a:noFill/>
          </a:ln>
        </p:spPr>
        <p:txBody>
          <a:bodyPr wrap="none" anchor="t">
            <a:spAutoFit/>
          </a:bodyPr>
          <a:p>
            <a:r>
              <a:rPr lang="zh-CN" altLang="en-US" sz="24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15</a:t>
            </a:r>
            <a:endParaRPr lang="zh-CN" altLang="en-US" sz="24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41" name="文本框 40"/>
          <p:cNvSpPr txBox="1"/>
          <p:nvPr/>
        </p:nvSpPr>
        <p:spPr>
          <a:xfrm>
            <a:off x="5925820" y="3935413"/>
            <a:ext cx="487680" cy="460375"/>
          </a:xfrm>
          <a:prstGeom prst="rect">
            <a:avLst/>
          </a:prstGeom>
          <a:noFill/>
          <a:ln w="9525">
            <a:noFill/>
          </a:ln>
        </p:spPr>
        <p:txBody>
          <a:bodyPr wrap="none" anchor="t">
            <a:spAutoFit/>
          </a:bodyPr>
          <a:p>
            <a:r>
              <a:rPr lang="zh-CN" altLang="en-US" sz="24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20</a:t>
            </a:r>
            <a:endParaRPr lang="zh-CN" altLang="en-US" sz="24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2" name="Line 33"/>
          <p:cNvSpPr/>
          <p:nvPr/>
        </p:nvSpPr>
        <p:spPr>
          <a:xfrm rot="12480000" flipV="1">
            <a:off x="5144770" y="3859848"/>
            <a:ext cx="609600" cy="0"/>
          </a:xfrm>
          <a:prstGeom prst="line">
            <a:avLst/>
          </a:prstGeom>
          <a:ln w="22225" cap="flat" cmpd="sng">
            <a:solidFill>
              <a:schemeClr val="tx1"/>
            </a:solidFill>
            <a:prstDash val="solid"/>
            <a:round/>
            <a:headEnd type="none" w="med" len="med"/>
            <a:tailEnd type="triangle" w="med" len="med"/>
          </a:ln>
        </p:spPr>
        <p:txBody>
          <a:bodyPr anchor="t"/>
          <a:p>
            <a:endParaRPr lang="zh-CN" altLang="en-US">
              <a:latin typeface="Arial" panose="020B0604020202020204" pitchFamily="34" charset="0"/>
              <a:ea typeface="方正楷体简体" panose="02010601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500"/>
                            </p:stCondLst>
                            <p:childTnLst>
                              <p:par>
                                <p:cTn id="21" presetID="22" presetClass="entr" presetSubtype="1"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3500"/>
                            </p:stCondLst>
                            <p:childTnLst>
                              <p:par>
                                <p:cTn id="29" presetID="22" presetClass="entr" presetSubtype="2"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right)">
                                      <p:cBhvr>
                                        <p:cTn id="31" dur="500"/>
                                        <p:tgtEl>
                                          <p:spTgt spid="9"/>
                                        </p:tgtEl>
                                      </p:cBhvr>
                                    </p:animEffect>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500"/>
                                        <p:tgtEl>
                                          <p:spTgt spid="10"/>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par>
                          <p:cTn id="40" fill="hold">
                            <p:stCondLst>
                              <p:cond delay="5000"/>
                            </p:stCondLst>
                            <p:childTnLst>
                              <p:par>
                                <p:cTn id="41" presetID="22" presetClass="entr" presetSubtype="1"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up)">
                                      <p:cBhvr>
                                        <p:cTn id="43" dur="500"/>
                                        <p:tgtEl>
                                          <p:spTgt spid="6"/>
                                        </p:tgtEl>
                                      </p:cBhvr>
                                    </p:animEffect>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6000"/>
                            </p:stCondLst>
                            <p:childTnLst>
                              <p:par>
                                <p:cTn id="49" presetID="22" presetClass="entr" presetSubtype="2"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right)">
                                      <p:cBhvr>
                                        <p:cTn id="51" dur="500"/>
                                        <p:tgtEl>
                                          <p:spTgt spid="8"/>
                                        </p:tgtEl>
                                      </p:cBhvr>
                                    </p:animEffect>
                                  </p:childTnLst>
                                </p:cTn>
                              </p:par>
                            </p:childTnLst>
                          </p:cTn>
                        </p:par>
                        <p:par>
                          <p:cTn id="52" fill="hold">
                            <p:stCondLst>
                              <p:cond delay="6500"/>
                            </p:stCondLst>
                            <p:childTnLst>
                              <p:par>
                                <p:cTn id="53" presetID="22" presetClass="entr" presetSubtype="4"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9227"/>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9228"/>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9229"/>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9230"/>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9231"/>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9232"/>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9233"/>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38"/>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40"/>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p:bldP spid="40" grpId="0" bldLvl="0"/>
      <p:bldP spid="39" grpId="0" bldLvl="0"/>
      <p:bldP spid="41" grpId="0" bldLvl="0"/>
      <p:bldP spid="9218" grpId="0"/>
      <p:bldP spid="9227" grpId="0"/>
      <p:bldP spid="9228" grpId="0"/>
      <p:bldP spid="9229" grpId="0"/>
      <p:bldP spid="9230" grpId="0"/>
      <p:bldP spid="9231" grpId="0"/>
      <p:bldP spid="9217" grpId="0"/>
      <p:bldP spid="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78435" y="570865"/>
            <a:ext cx="4896485" cy="1519214"/>
            <a:chOff x="425" y="1585"/>
            <a:chExt cx="7711" cy="2470"/>
          </a:xfrm>
        </p:grpSpPr>
        <p:sp>
          <p:nvSpPr>
            <p:cNvPr id="6156" name="Text Box 7"/>
            <p:cNvSpPr txBox="1"/>
            <p:nvPr/>
          </p:nvSpPr>
          <p:spPr>
            <a:xfrm>
              <a:off x="2148" y="1631"/>
              <a:ext cx="5988" cy="2424"/>
            </a:xfrm>
            <a:prstGeom prst="rect">
              <a:avLst/>
            </a:prstGeom>
            <a:noFill/>
            <a:ln w="9525">
              <a:noFill/>
            </a:ln>
          </p:spPr>
          <p:txBody>
            <a:bodyPr wrap="square" lIns="67500" tIns="35100" rIns="67500" bIns="35100" anchor="t">
              <a:spAutoFit/>
            </a:bodyPr>
            <a:p>
              <a:pPr>
                <a:lnSpc>
                  <a:spcPct val="110000"/>
                </a:lnSpc>
                <a:spcBef>
                  <a:spcPct val="50000"/>
                </a:spcBef>
              </a:pPr>
              <a:r>
                <a:rPr lang="zh-CN" altLang="en-US" sz="2800" b="1" dirty="0">
                  <a:latin typeface="楷体" panose="02010609060101010101" charset="-122"/>
                  <a:ea typeface="楷体" panose="02010609060101010101" charset="-122"/>
                </a:rPr>
                <a:t>上图中的整个圆表示什么？用这样的统计图有什么好处？</a:t>
              </a:r>
              <a:endParaRPr lang="zh-CN" altLang="en-US" sz="2800" b="1" dirty="0">
                <a:latin typeface="楷体" panose="02010609060101010101" charset="-122"/>
                <a:ea typeface="楷体" panose="02010609060101010101" charset="-122"/>
              </a:endParaRPr>
            </a:p>
          </p:txBody>
        </p:sp>
        <p:pic>
          <p:nvPicPr>
            <p:cNvPr id="6158" name="Picture 234" descr="E:\新画人物图\熊01 拷贝.png熊01 拷贝"/>
            <p:cNvPicPr>
              <a:picLocks noChangeAspect="1"/>
            </p:cNvPicPr>
            <p:nvPr/>
          </p:nvPicPr>
          <p:blipFill>
            <a:blip r:embed="rId1">
              <a:clrChange>
                <a:clrFrom>
                  <a:srgbClr val="FFFFFF"/>
                </a:clrFrom>
                <a:clrTo>
                  <a:srgbClr val="FFFFFF">
                    <a:alpha val="0"/>
                  </a:srgbClr>
                </a:clrTo>
              </a:clrChange>
            </a:blip>
            <a:srcRect/>
            <a:stretch>
              <a:fillRect/>
            </a:stretch>
          </p:blipFill>
          <p:spPr>
            <a:xfrm flipH="1">
              <a:off x="425" y="1862"/>
              <a:ext cx="1511" cy="1964"/>
            </a:xfrm>
            <a:prstGeom prst="rect">
              <a:avLst/>
            </a:prstGeom>
            <a:noFill/>
            <a:ln w="9525">
              <a:noFill/>
            </a:ln>
          </p:spPr>
        </p:pic>
        <p:sp>
          <p:nvSpPr>
            <p:cNvPr id="6160" name="圆角矩形标注 26"/>
            <p:cNvSpPr/>
            <p:nvPr/>
          </p:nvSpPr>
          <p:spPr>
            <a:xfrm>
              <a:off x="2133" y="1585"/>
              <a:ext cx="5783" cy="2397"/>
            </a:xfrm>
            <a:prstGeom prst="wedgeRoundRectCallout">
              <a:avLst>
                <a:gd name="adj1" fmla="val -54796"/>
                <a:gd name="adj2" fmla="val 3801"/>
                <a:gd name="adj3" fmla="val 16667"/>
              </a:avLst>
            </a:prstGeom>
            <a:noFill/>
            <a:ln w="19050" cap="flat" cmpd="sng">
              <a:solidFill>
                <a:srgbClr val="0070C0"/>
              </a:solidFill>
              <a:prstDash val="solid"/>
              <a:miter/>
              <a:headEnd type="none" w="med" len="med"/>
              <a:tailEnd type="none" w="med" len="med"/>
            </a:ln>
          </p:spPr>
          <p:txBody>
            <a:bodyPr lIns="67500" tIns="35100" rIns="67500" bIns="35100" anchor="t"/>
            <a:p>
              <a:endParaRPr lang="zh-CN" altLang="en-US" sz="2800" b="1" dirty="0">
                <a:latin typeface="楷体" panose="02010609060101010101" charset="-122"/>
                <a:ea typeface="楷体" panose="02010609060101010101" charset="-122"/>
              </a:endParaRPr>
            </a:p>
          </p:txBody>
        </p:sp>
      </p:grpSp>
      <p:grpSp>
        <p:nvGrpSpPr>
          <p:cNvPr id="3" name="组合 2"/>
          <p:cNvGrpSpPr/>
          <p:nvPr/>
        </p:nvGrpSpPr>
        <p:grpSpPr>
          <a:xfrm>
            <a:off x="5453380" y="487680"/>
            <a:ext cx="3328035" cy="1450340"/>
            <a:chOff x="8749" y="5017"/>
            <a:chExt cx="5241" cy="2284"/>
          </a:xfrm>
        </p:grpSpPr>
        <p:sp>
          <p:nvSpPr>
            <p:cNvPr id="6157" name="Text Box 7"/>
            <p:cNvSpPr txBox="1"/>
            <p:nvPr/>
          </p:nvSpPr>
          <p:spPr>
            <a:xfrm>
              <a:off x="8794" y="5052"/>
              <a:ext cx="3525" cy="2145"/>
            </a:xfrm>
            <a:prstGeom prst="rect">
              <a:avLst/>
            </a:prstGeom>
            <a:noFill/>
            <a:ln w="9525">
              <a:noFill/>
            </a:ln>
          </p:spPr>
          <p:txBody>
            <a:bodyPr wrap="square" lIns="67500" tIns="35100" rIns="67500" bIns="35100" anchor="t">
              <a:spAutoFit/>
            </a:bodyPr>
            <a:p>
              <a:pPr>
                <a:lnSpc>
                  <a:spcPct val="100000"/>
                </a:lnSpc>
                <a:spcBef>
                  <a:spcPct val="50000"/>
                </a:spcBef>
              </a:pPr>
              <a:r>
                <a:rPr lang="zh-CN" altLang="en-US" sz="2800" b="1" dirty="0">
                  <a:latin typeface="楷体" panose="02010609060101010101" charset="-122"/>
                  <a:ea typeface="楷体" panose="02010609060101010101" charset="-122"/>
                </a:rPr>
                <a:t>各个扇形的大小与什么有关系？</a:t>
              </a:r>
              <a:endParaRPr lang="zh-CN" altLang="en-US" sz="2800" b="1" dirty="0">
                <a:latin typeface="楷体" panose="02010609060101010101" charset="-122"/>
                <a:ea typeface="楷体" panose="02010609060101010101" charset="-122"/>
              </a:endParaRPr>
            </a:p>
          </p:txBody>
        </p:sp>
        <p:pic>
          <p:nvPicPr>
            <p:cNvPr id="6159" name="Picture 235" descr="E:\新画人物图\兔子2 拷贝.png兔子2 拷贝"/>
            <p:cNvPicPr>
              <a:picLocks noChangeAspect="1"/>
            </p:cNvPicPr>
            <p:nvPr/>
          </p:nvPicPr>
          <p:blipFill>
            <a:blip r:embed="rId2">
              <a:clrChange>
                <a:clrFrom>
                  <a:srgbClr val="FFFFFF"/>
                </a:clrFrom>
                <a:clrTo>
                  <a:srgbClr val="FFFFFF">
                    <a:alpha val="0"/>
                  </a:srgbClr>
                </a:clrTo>
              </a:clrChange>
            </a:blip>
            <a:srcRect/>
            <a:stretch>
              <a:fillRect/>
            </a:stretch>
          </p:blipFill>
          <p:spPr>
            <a:xfrm>
              <a:off x="12319" y="5148"/>
              <a:ext cx="1671" cy="2153"/>
            </a:xfrm>
            <a:prstGeom prst="rect">
              <a:avLst/>
            </a:prstGeom>
            <a:noFill/>
            <a:ln w="9525">
              <a:noFill/>
            </a:ln>
          </p:spPr>
        </p:pic>
        <p:sp>
          <p:nvSpPr>
            <p:cNvPr id="6161" name="圆角矩形标注 27"/>
            <p:cNvSpPr/>
            <p:nvPr/>
          </p:nvSpPr>
          <p:spPr>
            <a:xfrm flipH="1">
              <a:off x="8749" y="5017"/>
              <a:ext cx="3271" cy="2179"/>
            </a:xfrm>
            <a:prstGeom prst="wedgeRoundRectCallout">
              <a:avLst>
                <a:gd name="adj1" fmla="val -65499"/>
                <a:gd name="adj2" fmla="val -10670"/>
                <a:gd name="adj3" fmla="val 16667"/>
              </a:avLst>
            </a:prstGeom>
            <a:noFill/>
            <a:ln w="19050" cap="flat" cmpd="sng">
              <a:solidFill>
                <a:srgbClr val="0070C0"/>
              </a:solidFill>
              <a:prstDash val="solid"/>
              <a:miter/>
              <a:headEnd type="none" w="med" len="med"/>
              <a:tailEnd type="none" w="med" len="med"/>
            </a:ln>
          </p:spPr>
          <p:txBody>
            <a:bodyPr lIns="67500" tIns="35100" rIns="67500" bIns="35100" anchor="t"/>
            <a:p>
              <a:endParaRPr lang="zh-CN" altLang="en-US" sz="2800" b="1" dirty="0">
                <a:latin typeface="楷体" panose="02010609060101010101" charset="-122"/>
                <a:ea typeface="楷体" panose="02010609060101010101" charset="-122"/>
              </a:endParaRPr>
            </a:p>
          </p:txBody>
        </p:sp>
      </p:grpSp>
      <p:sp>
        <p:nvSpPr>
          <p:cNvPr id="5" name="TextBox 13"/>
          <p:cNvSpPr txBox="1"/>
          <p:nvPr/>
        </p:nvSpPr>
        <p:spPr>
          <a:xfrm>
            <a:off x="695960" y="3796665"/>
            <a:ext cx="7460615" cy="1038860"/>
          </a:xfrm>
          <a:prstGeom prst="rect">
            <a:avLst/>
          </a:prstGeom>
          <a:noFill/>
          <a:ln w="9525">
            <a:noFill/>
          </a:ln>
        </p:spPr>
        <p:txBody>
          <a:bodyPr wrap="square">
            <a:spAutoFit/>
          </a:bodyPr>
          <a:p>
            <a:pPr latinLnBrk="1">
              <a:lnSpc>
                <a:spcPct val="110000"/>
              </a:lnSpc>
              <a:buFont typeface="Arial" panose="020B0604020202020204" pitchFamily="34" charset="0"/>
              <a:buNone/>
            </a:pPr>
            <a:r>
              <a:rPr lang="en-US" altLang="zh-CN" sz="2800" b="1" dirty="0">
                <a:solidFill>
                  <a:schemeClr val="tx1"/>
                </a:solidFill>
                <a:latin typeface="黑体" panose="02010609060101010101" pitchFamily="2" charset="-122"/>
                <a:ea typeface="黑体" panose="02010609060101010101" pitchFamily="2" charset="-122"/>
                <a:cs typeface="黑体" panose="02010609060101010101" pitchFamily="2" charset="-122"/>
              </a:rPr>
              <a:t>    </a:t>
            </a:r>
            <a:r>
              <a:rPr lang="zh-CN" altLang="en-US" sz="2800" b="1" dirty="0">
                <a:solidFill>
                  <a:schemeClr val="tx1"/>
                </a:solidFill>
                <a:latin typeface="黑体" panose="02010609060101010101" pitchFamily="2" charset="-122"/>
                <a:ea typeface="黑体" panose="02010609060101010101" pitchFamily="2" charset="-122"/>
                <a:cs typeface="黑体" panose="02010609060101010101" pitchFamily="2" charset="-122"/>
              </a:rPr>
              <a:t>各个扇形的大小与全班中喜欢某项运动的人数占全班人数的百分比有关系。</a:t>
            </a: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rPr>
              <a:t> </a:t>
            </a:r>
            <a:endPar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p:txBody>
      </p:sp>
      <p:sp>
        <p:nvSpPr>
          <p:cNvPr id="6" name="TextBox 13"/>
          <p:cNvSpPr txBox="1"/>
          <p:nvPr/>
        </p:nvSpPr>
        <p:spPr>
          <a:xfrm>
            <a:off x="791210" y="2284095"/>
            <a:ext cx="7562215" cy="1512570"/>
          </a:xfrm>
          <a:prstGeom prst="rect">
            <a:avLst/>
          </a:prstGeom>
          <a:noFill/>
          <a:ln w="9525">
            <a:noFill/>
          </a:ln>
        </p:spPr>
        <p:txBody>
          <a:bodyPr wrap="square">
            <a:spAutoFit/>
          </a:bodyPr>
          <a:p>
            <a:pPr eaLnBrk="1" latinLnBrk="1" hangingPunct="1">
              <a:lnSpc>
                <a:spcPct val="110000"/>
              </a:lnSpc>
              <a:buFont typeface="Arial" panose="020B0604020202020204" pitchFamily="34" charset="0"/>
              <a:buNone/>
            </a:pPr>
            <a:r>
              <a:rPr lang="en-US" altLang="zh-CN" sz="2800" b="1" dirty="0">
                <a:solidFill>
                  <a:srgbClr val="FF0000"/>
                </a:solidFill>
                <a:latin typeface="黑体" panose="02010609060101010101" pitchFamily="2" charset="-122"/>
                <a:ea typeface="黑体" panose="02010609060101010101" pitchFamily="2" charset="-122"/>
                <a:cs typeface="黑体" panose="02010609060101010101" pitchFamily="2" charset="-122"/>
              </a:rPr>
              <a:t>    </a:t>
            </a:r>
            <a:r>
              <a:rPr lang="zh-CN" altLang="en-US" sz="2800" b="1" dirty="0">
                <a:latin typeface="黑体" panose="02010609060101010101" pitchFamily="2" charset="-122"/>
                <a:ea typeface="黑体" panose="02010609060101010101" pitchFamily="2" charset="-122"/>
                <a:cs typeface="黑体" panose="02010609060101010101" pitchFamily="2" charset="-122"/>
                <a:sym typeface="+mn-ea"/>
              </a:rPr>
              <a:t>上图中的整个圆表示六（</a:t>
            </a:r>
            <a:r>
              <a:rPr lang="en-US" altLang="zh-CN" sz="2800" b="1" dirty="0">
                <a:latin typeface="黑体" panose="02010609060101010101" pitchFamily="2" charset="-122"/>
                <a:ea typeface="黑体" panose="02010609060101010101" pitchFamily="2" charset="-122"/>
                <a:cs typeface="黑体" panose="02010609060101010101" pitchFamily="2" charset="-122"/>
                <a:sym typeface="+mn-ea"/>
              </a:rPr>
              <a:t>1</a:t>
            </a:r>
            <a:r>
              <a:rPr lang="zh-CN" altLang="en-US" sz="2800" b="1" dirty="0">
                <a:latin typeface="黑体" panose="02010609060101010101" pitchFamily="2" charset="-122"/>
                <a:ea typeface="黑体" panose="02010609060101010101" pitchFamily="2" charset="-122"/>
                <a:cs typeface="黑体" panose="02010609060101010101" pitchFamily="2" charset="-122"/>
                <a:sym typeface="+mn-ea"/>
              </a:rPr>
              <a:t>）班全班人数。用这样的统计图</a:t>
            </a:r>
            <a:r>
              <a:rPr lang="zh-CN" altLang="en-US" sz="2800" b="1" dirty="0">
                <a:solidFill>
                  <a:schemeClr val="tx1"/>
                </a:solidFill>
                <a:latin typeface="黑体" panose="02010609060101010101" pitchFamily="2" charset="-122"/>
                <a:ea typeface="黑体" panose="02010609060101010101" pitchFamily="2" charset="-122"/>
                <a:cs typeface="黑体" panose="02010609060101010101" pitchFamily="2" charset="-122"/>
              </a:rPr>
              <a:t>可以清楚地看出喜欢每种运动项目的人数占总人数的百分比。 </a:t>
            </a:r>
            <a:endParaRPr lang="zh-CN" altLang="en-US" sz="2800" b="1" dirty="0">
              <a:solidFill>
                <a:schemeClr val="tx1"/>
              </a:solidFill>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TextBox 3"/>
          <p:cNvSpPr txBox="1"/>
          <p:nvPr/>
        </p:nvSpPr>
        <p:spPr>
          <a:xfrm>
            <a:off x="458470" y="657860"/>
            <a:ext cx="7922260" cy="953135"/>
          </a:xfrm>
          <a:prstGeom prst="rect">
            <a:avLst/>
          </a:prstGeom>
          <a:noFill/>
          <a:ln w="9525">
            <a:noFill/>
          </a:ln>
        </p:spPr>
        <p:txBody>
          <a:bodyPr wrap="square">
            <a:spAutoFit/>
          </a:bodyPr>
          <a:p>
            <a:pPr eaLnBrk="1" hangingPunct="1">
              <a:lnSpc>
                <a:spcPct val="100000"/>
              </a:lnSpc>
            </a:pPr>
            <a:r>
              <a:rPr lang="en-US" altLang="zh-CN" sz="2800" b="1" dirty="0">
                <a:latin typeface="黑体" panose="02010609060101010101" pitchFamily="2" charset="-122"/>
                <a:ea typeface="黑体" panose="02010609060101010101" pitchFamily="2" charset="-122"/>
              </a:rPr>
              <a:t>    </a:t>
            </a:r>
            <a:r>
              <a:rPr lang="zh-CN" altLang="en-US" sz="2800" b="1" dirty="0">
                <a:latin typeface="黑体" panose="02010609060101010101" pitchFamily="2" charset="-122"/>
                <a:ea typeface="黑体" panose="02010609060101010101" pitchFamily="2" charset="-122"/>
              </a:rPr>
              <a:t>牛奶里含有丰富的营养成分，各种营养成分所占百分比如下。</a:t>
            </a:r>
            <a:endParaRPr lang="zh-CN" altLang="en-US" sz="2800" b="1" dirty="0">
              <a:latin typeface="黑体" panose="02010609060101010101" pitchFamily="2" charset="-122"/>
              <a:ea typeface="黑体" panose="02010609060101010101" pitchFamily="2" charset="-122"/>
            </a:endParaRPr>
          </a:p>
        </p:txBody>
      </p:sp>
      <p:sp>
        <p:nvSpPr>
          <p:cNvPr id="12" name="TextBox 3"/>
          <p:cNvSpPr txBox="1"/>
          <p:nvPr/>
        </p:nvSpPr>
        <p:spPr>
          <a:xfrm>
            <a:off x="-10160" y="4408805"/>
            <a:ext cx="9062085" cy="521970"/>
          </a:xfrm>
          <a:prstGeom prst="rect">
            <a:avLst/>
          </a:prstGeom>
          <a:noFill/>
          <a:ln w="9525">
            <a:noFill/>
          </a:ln>
        </p:spPr>
        <p:txBody>
          <a:bodyPr wrap="square">
            <a:spAutoFit/>
          </a:bodyPr>
          <a:p>
            <a:pPr eaLnBrk="1" hangingPunct="1">
              <a:lnSpc>
                <a:spcPct val="100000"/>
              </a:lnSpc>
            </a:pP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每天喝一袋</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250g</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的牛奶，能补充每种营养成分各多少克？</a:t>
            </a:r>
            <a:endParaRPr lang="zh-CN" altLang="en-US" sz="2800" b="1" dirty="0">
              <a:latin typeface="Times New Roman" panose="02020603050405020304" pitchFamily="18" charset="0"/>
              <a:ea typeface="黑体" panose="02010609060101010101" pitchFamily="2" charset="-122"/>
              <a:cs typeface="Times New Roman" panose="02020603050405020304" pitchFamily="18" charset="0"/>
            </a:endParaRPr>
          </a:p>
        </p:txBody>
      </p:sp>
      <p:grpSp>
        <p:nvGrpSpPr>
          <p:cNvPr id="30" name="组合 29"/>
          <p:cNvGrpSpPr/>
          <p:nvPr/>
        </p:nvGrpSpPr>
        <p:grpSpPr>
          <a:xfrm>
            <a:off x="1635125" y="1223010"/>
            <a:ext cx="6191885" cy="3503930"/>
            <a:chOff x="2051" y="2006"/>
            <a:chExt cx="9751" cy="5518"/>
          </a:xfrm>
        </p:grpSpPr>
        <p:pic>
          <p:nvPicPr>
            <p:cNvPr id="15364" name="Picture 19" descr="89"/>
            <p:cNvPicPr>
              <a:picLocks noChangeAspect="1"/>
            </p:cNvPicPr>
            <p:nvPr/>
          </p:nvPicPr>
          <p:blipFill>
            <a:blip r:embed="rId1"/>
            <a:srcRect l="77907" r="11898"/>
            <a:stretch>
              <a:fillRect/>
            </a:stretch>
          </p:blipFill>
          <p:spPr>
            <a:xfrm>
              <a:off x="9290" y="2006"/>
              <a:ext cx="1065" cy="5518"/>
            </a:xfrm>
            <a:prstGeom prst="rect">
              <a:avLst/>
            </a:prstGeom>
            <a:noFill/>
            <a:ln w="9525">
              <a:noFill/>
            </a:ln>
          </p:spPr>
        </p:pic>
        <p:grpSp>
          <p:nvGrpSpPr>
            <p:cNvPr id="28" name="组合 27"/>
            <p:cNvGrpSpPr/>
            <p:nvPr/>
          </p:nvGrpSpPr>
          <p:grpSpPr>
            <a:xfrm>
              <a:off x="2051" y="2357"/>
              <a:ext cx="6730" cy="4666"/>
              <a:chOff x="2051" y="2357"/>
              <a:chExt cx="6730" cy="4666"/>
            </a:xfrm>
          </p:grpSpPr>
          <p:pic>
            <p:nvPicPr>
              <p:cNvPr id="27" name="Picture 19" descr="89"/>
              <p:cNvPicPr>
                <a:picLocks noChangeAspect="1"/>
              </p:cNvPicPr>
              <p:nvPr/>
            </p:nvPicPr>
            <p:blipFill>
              <a:blip r:embed="rId1"/>
              <a:srcRect l="534" t="17881" r="53496"/>
              <a:stretch>
                <a:fillRect/>
              </a:stretch>
            </p:blipFill>
            <p:spPr>
              <a:xfrm>
                <a:off x="2823" y="3450"/>
                <a:ext cx="3787" cy="3573"/>
              </a:xfrm>
              <a:prstGeom prst="rect">
                <a:avLst/>
              </a:prstGeom>
              <a:noFill/>
              <a:ln w="9525">
                <a:noFill/>
              </a:ln>
            </p:spPr>
          </p:pic>
          <p:grpSp>
            <p:nvGrpSpPr>
              <p:cNvPr id="9" name="组合 8"/>
              <p:cNvGrpSpPr/>
              <p:nvPr/>
            </p:nvGrpSpPr>
            <p:grpSpPr>
              <a:xfrm>
                <a:off x="2051" y="3166"/>
                <a:ext cx="2869" cy="822"/>
                <a:chOff x="2051" y="3166"/>
                <a:chExt cx="2869" cy="822"/>
              </a:xfrm>
            </p:grpSpPr>
            <p:cxnSp>
              <p:nvCxnSpPr>
                <p:cNvPr id="5" name="直接连接符 4"/>
                <p:cNvCxnSpPr/>
                <p:nvPr/>
              </p:nvCxnSpPr>
              <p:spPr>
                <a:xfrm flipH="1" flipV="1">
                  <a:off x="4365" y="3374"/>
                  <a:ext cx="555" cy="3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flipV="1">
                  <a:off x="3648" y="3358"/>
                  <a:ext cx="728"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051" y="3166"/>
                  <a:ext cx="1778" cy="822"/>
                </a:xfrm>
                <a:prstGeom prst="rect">
                  <a:avLst/>
                </a:prstGeom>
                <a:noFill/>
              </p:spPr>
              <p:txBody>
                <a:bodyPr wrap="square" rtlCol="0">
                  <a:spAutoFit/>
                </a:bodyPr>
                <a:p>
                  <a:r>
                    <a:rPr lang="en-US" altLang="zh-CN" sz="2800" b="1">
                      <a:latin typeface="Times New Roman" panose="02020603050405020304" pitchFamily="18" charset="0"/>
                      <a:cs typeface="Times New Roman" panose="02020603050405020304" pitchFamily="18" charset="0"/>
                    </a:rPr>
                    <a:t>3.3</a:t>
                  </a:r>
                  <a:r>
                    <a:rPr lang="zh-CN" altLang="en-US" sz="2800" b="1">
                      <a:latin typeface="Times New Roman" panose="02020603050405020304" pitchFamily="18" charset="0"/>
                      <a:cs typeface="Times New Roman" panose="02020603050405020304" pitchFamily="18" charset="0"/>
                    </a:rPr>
                    <a:t>％</a:t>
                  </a:r>
                  <a:endParaRPr lang="zh-CN" altLang="en-US" sz="2800" b="1">
                    <a:latin typeface="Times New Roman" panose="02020603050405020304" pitchFamily="18" charset="0"/>
                    <a:cs typeface="Times New Roman" panose="02020603050405020304" pitchFamily="18" charset="0"/>
                  </a:endParaRPr>
                </a:p>
              </p:txBody>
            </p:sp>
          </p:grpSp>
          <p:grpSp>
            <p:nvGrpSpPr>
              <p:cNvPr id="10" name="组合 9"/>
              <p:cNvGrpSpPr/>
              <p:nvPr/>
            </p:nvGrpSpPr>
            <p:grpSpPr>
              <a:xfrm>
                <a:off x="2982" y="2455"/>
                <a:ext cx="2298" cy="1355"/>
                <a:chOff x="2530" y="2902"/>
                <a:chExt cx="2298" cy="1355"/>
              </a:xfrm>
            </p:grpSpPr>
            <p:cxnSp>
              <p:nvCxnSpPr>
                <p:cNvPr id="11" name="直接连接符 10"/>
                <p:cNvCxnSpPr/>
                <p:nvPr/>
              </p:nvCxnSpPr>
              <p:spPr>
                <a:xfrm flipH="1" flipV="1">
                  <a:off x="4365" y="3374"/>
                  <a:ext cx="463" cy="8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flipV="1">
                  <a:off x="3648" y="3358"/>
                  <a:ext cx="728"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530" y="2902"/>
                  <a:ext cx="1641" cy="919"/>
                </a:xfrm>
                <a:prstGeom prst="rect">
                  <a:avLst/>
                </a:prstGeom>
                <a:noFill/>
                <a:ln>
                  <a:noFill/>
                </a:ln>
                <a:extLst>
                  <a:ext uri="{909E8E84-426E-40DD-AFC4-6F175D3DCCD1}">
                    <a14:hiddenFill xmlns:a14="http://schemas.microsoft.com/office/drawing/2010/main">
                      <a:solidFill>
                        <a:srgbClr val="FFFFF2"/>
                      </a:solidFill>
                    </a14:hiddenFill>
                  </a:ext>
                </a:extLst>
              </p:spPr>
              <p:txBody>
                <a:bodyPr wrap="square" rtlCol="0">
                  <a:spAutoFit/>
                </a:bodyPr>
                <a:p>
                  <a:r>
                    <a:rPr lang="en-US" altLang="zh-CN" sz="3200" b="1">
                      <a:latin typeface="Times New Roman" panose="02020603050405020304" pitchFamily="18" charset="0"/>
                      <a:cs typeface="Times New Roman" panose="02020603050405020304" pitchFamily="18" charset="0"/>
                    </a:rPr>
                    <a:t>4</a:t>
                  </a:r>
                  <a:r>
                    <a:rPr lang="zh-CN" altLang="en-US" sz="3200" b="1">
                      <a:latin typeface="Times New Roman" panose="02020603050405020304" pitchFamily="18" charset="0"/>
                      <a:cs typeface="Times New Roman" panose="02020603050405020304" pitchFamily="18" charset="0"/>
                    </a:rPr>
                    <a:t>％</a:t>
                  </a:r>
                  <a:endParaRPr lang="zh-CN" altLang="en-US" sz="3200" b="1">
                    <a:latin typeface="Times New Roman" panose="02020603050405020304" pitchFamily="18" charset="0"/>
                    <a:cs typeface="Times New Roman" panose="02020603050405020304" pitchFamily="18" charset="0"/>
                  </a:endParaRPr>
                </a:p>
              </p:txBody>
            </p:sp>
          </p:grpSp>
          <p:grpSp>
            <p:nvGrpSpPr>
              <p:cNvPr id="15" name="组合 14"/>
              <p:cNvGrpSpPr/>
              <p:nvPr/>
            </p:nvGrpSpPr>
            <p:grpSpPr>
              <a:xfrm>
                <a:off x="5280" y="2357"/>
                <a:ext cx="1273" cy="1562"/>
                <a:chOff x="4538" y="2201"/>
                <a:chExt cx="1273" cy="1562"/>
              </a:xfrm>
            </p:grpSpPr>
            <p:cxnSp>
              <p:nvCxnSpPr>
                <p:cNvPr id="16" name="直接连接符 15"/>
                <p:cNvCxnSpPr/>
                <p:nvPr/>
              </p:nvCxnSpPr>
              <p:spPr>
                <a:xfrm flipH="1" flipV="1">
                  <a:off x="4904" y="3010"/>
                  <a:ext cx="29" cy="7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4538" y="2201"/>
                  <a:ext cx="1273" cy="919"/>
                </a:xfrm>
                <a:prstGeom prst="rect">
                  <a:avLst/>
                </a:prstGeom>
                <a:noFill/>
              </p:spPr>
              <p:txBody>
                <a:bodyPr wrap="square" rtlCol="0">
                  <a:spAutoFit/>
                </a:bodyPr>
                <a:p>
                  <a:r>
                    <a:rPr lang="en-US" altLang="zh-CN" sz="3200" b="1">
                      <a:latin typeface="Times New Roman" panose="02020603050405020304" pitchFamily="18" charset="0"/>
                      <a:cs typeface="Times New Roman" panose="02020603050405020304" pitchFamily="18" charset="0"/>
                    </a:rPr>
                    <a:t>5</a:t>
                  </a:r>
                  <a:r>
                    <a:rPr lang="zh-CN" altLang="en-US" sz="3200" b="1">
                      <a:latin typeface="Times New Roman" panose="02020603050405020304" pitchFamily="18" charset="0"/>
                      <a:cs typeface="Times New Roman" panose="02020603050405020304" pitchFamily="18" charset="0"/>
                    </a:rPr>
                    <a:t>％</a:t>
                  </a:r>
                  <a:endParaRPr lang="zh-CN" altLang="en-US" sz="3200" b="1">
                    <a:latin typeface="Times New Roman" panose="02020603050405020304" pitchFamily="18" charset="0"/>
                    <a:cs typeface="Times New Roman" panose="02020603050405020304" pitchFamily="18" charset="0"/>
                  </a:endParaRPr>
                </a:p>
              </p:txBody>
            </p:sp>
          </p:grpSp>
          <p:grpSp>
            <p:nvGrpSpPr>
              <p:cNvPr id="19" name="组合 18"/>
              <p:cNvGrpSpPr/>
              <p:nvPr/>
            </p:nvGrpSpPr>
            <p:grpSpPr>
              <a:xfrm rot="0">
                <a:off x="6000" y="3038"/>
                <a:ext cx="2781" cy="1012"/>
                <a:chOff x="-245" y="3642"/>
                <a:chExt cx="2781" cy="1012"/>
              </a:xfrm>
            </p:grpSpPr>
            <p:cxnSp>
              <p:nvCxnSpPr>
                <p:cNvPr id="20" name="直接连接符 19"/>
                <p:cNvCxnSpPr/>
                <p:nvPr/>
              </p:nvCxnSpPr>
              <p:spPr>
                <a:xfrm flipV="1">
                  <a:off x="-245" y="4054"/>
                  <a:ext cx="120" cy="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135" y="4036"/>
                  <a:ext cx="728"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12" y="3642"/>
                  <a:ext cx="1824" cy="822"/>
                </a:xfrm>
                <a:prstGeom prst="rect">
                  <a:avLst/>
                </a:prstGeom>
                <a:noFill/>
                <a:ln>
                  <a:noFill/>
                </a:ln>
                <a:extLst>
                  <a:ext uri="{909E8E84-426E-40DD-AFC4-6F175D3DCCD1}">
                    <a14:hiddenFill xmlns:a14="http://schemas.microsoft.com/office/drawing/2010/main">
                      <a:solidFill>
                        <a:srgbClr val="FFFFF2"/>
                      </a:solidFill>
                    </a14:hiddenFill>
                  </a:ext>
                </a:extLst>
              </p:spPr>
              <p:txBody>
                <a:bodyPr wrap="square" rtlCol="0">
                  <a:spAutoFit/>
                </a:bodyPr>
                <a:p>
                  <a:r>
                    <a:rPr lang="en-US" altLang="zh-CN" sz="2800" b="1">
                      <a:latin typeface="Times New Roman" panose="02020603050405020304" pitchFamily="18" charset="0"/>
                      <a:cs typeface="Times New Roman" panose="02020603050405020304" pitchFamily="18" charset="0"/>
                    </a:rPr>
                    <a:t>0.7</a:t>
                  </a:r>
                  <a:r>
                    <a:rPr lang="zh-CN" altLang="en-US" sz="2800" b="1">
                      <a:latin typeface="Times New Roman" panose="02020603050405020304" pitchFamily="18" charset="0"/>
                      <a:cs typeface="Times New Roman" panose="02020603050405020304" pitchFamily="18" charset="0"/>
                    </a:rPr>
                    <a:t>％</a:t>
                  </a:r>
                  <a:endParaRPr lang="zh-CN" altLang="en-US" sz="2800" b="1">
                    <a:latin typeface="Times New Roman" panose="02020603050405020304" pitchFamily="18" charset="0"/>
                    <a:cs typeface="Times New Roman" panose="02020603050405020304" pitchFamily="18" charset="0"/>
                  </a:endParaRPr>
                </a:p>
              </p:txBody>
            </p:sp>
          </p:grpSp>
          <p:grpSp>
            <p:nvGrpSpPr>
              <p:cNvPr id="23" name="组合 22"/>
              <p:cNvGrpSpPr/>
              <p:nvPr/>
            </p:nvGrpSpPr>
            <p:grpSpPr>
              <a:xfrm rot="0">
                <a:off x="6089" y="4050"/>
                <a:ext cx="2594" cy="822"/>
                <a:chOff x="-475" y="3740"/>
                <a:chExt cx="2594" cy="822"/>
              </a:xfrm>
            </p:grpSpPr>
            <p:cxnSp>
              <p:nvCxnSpPr>
                <p:cNvPr id="24" name="直接连接符 23"/>
                <p:cNvCxnSpPr/>
                <p:nvPr/>
              </p:nvCxnSpPr>
              <p:spPr>
                <a:xfrm flipV="1">
                  <a:off x="-475" y="4107"/>
                  <a:ext cx="360" cy="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131" y="4105"/>
                  <a:ext cx="728"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597" y="3740"/>
                  <a:ext cx="1522" cy="822"/>
                </a:xfrm>
                <a:prstGeom prst="rect">
                  <a:avLst/>
                </a:prstGeom>
                <a:noFill/>
                <a:ln>
                  <a:noFill/>
                </a:ln>
                <a:extLst>
                  <a:ext uri="{909E8E84-426E-40DD-AFC4-6F175D3DCCD1}">
                    <a14:hiddenFill xmlns:a14="http://schemas.microsoft.com/office/drawing/2010/main">
                      <a:solidFill>
                        <a:srgbClr val="FFFFF2"/>
                      </a:solidFill>
                    </a14:hiddenFill>
                  </a:ext>
                </a:extLst>
              </p:spPr>
              <p:txBody>
                <a:bodyPr wrap="square" rtlCol="0">
                  <a:spAutoFit/>
                </a:bodyPr>
                <a:p>
                  <a:r>
                    <a:rPr lang="en-US" altLang="zh-CN" sz="2800" b="1">
                      <a:latin typeface="Times New Roman" panose="02020603050405020304" pitchFamily="18" charset="0"/>
                      <a:cs typeface="Times New Roman" panose="02020603050405020304" pitchFamily="18" charset="0"/>
                    </a:rPr>
                    <a:t>87</a:t>
                  </a:r>
                  <a:r>
                    <a:rPr lang="zh-CN" altLang="en-US" sz="2800" b="1">
                      <a:latin typeface="Times New Roman" panose="02020603050405020304" pitchFamily="18" charset="0"/>
                      <a:cs typeface="Times New Roman" panose="02020603050405020304" pitchFamily="18" charset="0"/>
                    </a:rPr>
                    <a:t>％</a:t>
                  </a:r>
                  <a:endParaRPr lang="zh-CN" altLang="en-US" sz="2800" b="1">
                    <a:latin typeface="Times New Roman" panose="02020603050405020304" pitchFamily="18" charset="0"/>
                    <a:cs typeface="Times New Roman" panose="02020603050405020304" pitchFamily="18" charset="0"/>
                  </a:endParaRPr>
                </a:p>
              </p:txBody>
            </p:sp>
          </p:grpSp>
        </p:grpSp>
        <p:sp>
          <p:nvSpPr>
            <p:cNvPr id="29" name="文本框 28"/>
            <p:cNvSpPr txBox="1"/>
            <p:nvPr/>
          </p:nvSpPr>
          <p:spPr>
            <a:xfrm>
              <a:off x="10234" y="3452"/>
              <a:ext cx="1568" cy="3052"/>
            </a:xfrm>
            <a:prstGeom prst="rect">
              <a:avLst/>
            </a:prstGeom>
            <a:noFill/>
          </p:spPr>
          <p:txBody>
            <a:bodyPr wrap="square" rtlCol="0">
              <a:spAutoFit/>
            </a:bodyPr>
            <a:p>
              <a:pPr>
                <a:lnSpc>
                  <a:spcPct val="120000"/>
                </a:lnSpc>
              </a:pPr>
              <a:r>
                <a:rPr lang="zh-CN" altLang="en-US" sz="2000" b="1">
                  <a:latin typeface="黑体" panose="02010609060101010101" pitchFamily="2" charset="-122"/>
                  <a:ea typeface="黑体" panose="02010609060101010101" pitchFamily="2" charset="-122"/>
                </a:rPr>
                <a:t>水分</a:t>
              </a:r>
              <a:endParaRPr lang="zh-CN" altLang="en-US" sz="2000" b="1">
                <a:latin typeface="黑体" panose="02010609060101010101" pitchFamily="2" charset="-122"/>
                <a:ea typeface="黑体" panose="02010609060101010101" pitchFamily="2" charset="-122"/>
              </a:endParaRPr>
            </a:p>
            <a:p>
              <a:pPr>
                <a:lnSpc>
                  <a:spcPct val="120000"/>
                </a:lnSpc>
              </a:pPr>
              <a:r>
                <a:rPr lang="zh-CN" altLang="en-US" sz="2000" b="1">
                  <a:latin typeface="黑体" panose="02010609060101010101" pitchFamily="2" charset="-122"/>
                  <a:ea typeface="黑体" panose="02010609060101010101" pitchFamily="2" charset="-122"/>
                </a:rPr>
                <a:t>蛋白质</a:t>
              </a:r>
              <a:endParaRPr lang="zh-CN" altLang="en-US" sz="2000" b="1">
                <a:latin typeface="黑体" panose="02010609060101010101" pitchFamily="2" charset="-122"/>
                <a:ea typeface="黑体" panose="02010609060101010101" pitchFamily="2" charset="-122"/>
              </a:endParaRPr>
            </a:p>
            <a:p>
              <a:pPr>
                <a:lnSpc>
                  <a:spcPct val="120000"/>
                </a:lnSpc>
              </a:pPr>
              <a:r>
                <a:rPr lang="zh-CN" altLang="en-US" sz="2000" b="1">
                  <a:latin typeface="黑体" panose="02010609060101010101" pitchFamily="2" charset="-122"/>
                  <a:ea typeface="黑体" panose="02010609060101010101" pitchFamily="2" charset="-122"/>
                </a:rPr>
                <a:t>脂肪</a:t>
              </a:r>
              <a:endParaRPr lang="zh-CN" altLang="en-US" sz="2000" b="1">
                <a:latin typeface="黑体" panose="02010609060101010101" pitchFamily="2" charset="-122"/>
                <a:ea typeface="黑体" panose="02010609060101010101" pitchFamily="2" charset="-122"/>
              </a:endParaRPr>
            </a:p>
            <a:p>
              <a:pPr>
                <a:lnSpc>
                  <a:spcPct val="120000"/>
                </a:lnSpc>
              </a:pPr>
              <a:r>
                <a:rPr lang="zh-CN" altLang="en-US" sz="2000" b="1">
                  <a:latin typeface="黑体" panose="02010609060101010101" pitchFamily="2" charset="-122"/>
                  <a:ea typeface="黑体" panose="02010609060101010101" pitchFamily="2" charset="-122"/>
                </a:rPr>
                <a:t>乳糖</a:t>
              </a:r>
              <a:endParaRPr lang="zh-CN" altLang="en-US" sz="2000" b="1">
                <a:latin typeface="黑体" panose="02010609060101010101" pitchFamily="2" charset="-122"/>
                <a:ea typeface="黑体" panose="02010609060101010101" pitchFamily="2" charset="-122"/>
              </a:endParaRPr>
            </a:p>
            <a:p>
              <a:pPr>
                <a:lnSpc>
                  <a:spcPct val="120000"/>
                </a:lnSpc>
              </a:pPr>
              <a:r>
                <a:rPr lang="zh-CN" altLang="en-US" sz="2000" b="1">
                  <a:latin typeface="黑体" panose="02010609060101010101" pitchFamily="2" charset="-122"/>
                  <a:ea typeface="黑体" panose="02010609060101010101" pitchFamily="2" charset="-122"/>
                </a:rPr>
                <a:t>其他</a:t>
              </a:r>
              <a:endParaRPr lang="zh-CN" altLang="en-US" sz="2000" b="1">
                <a:latin typeface="黑体" panose="02010609060101010101" pitchFamily="2" charset="-122"/>
                <a:ea typeface="黑体" panose="02010609060101010101" pitchFamily="2" charset="-122"/>
              </a:endParaRPr>
            </a:p>
          </p:txBody>
        </p:sp>
      </p:grpSp>
      <p:sp>
        <p:nvSpPr>
          <p:cNvPr id="27660" name="文本框 2"/>
          <p:cNvSpPr txBox="1"/>
          <p:nvPr/>
        </p:nvSpPr>
        <p:spPr>
          <a:xfrm>
            <a:off x="3357245" y="87630"/>
            <a:ext cx="2408555" cy="398780"/>
          </a:xfrm>
          <a:prstGeom prst="rect">
            <a:avLst/>
          </a:prstGeom>
          <a:noFill/>
          <a:ln w="9525">
            <a:noFill/>
          </a:ln>
        </p:spPr>
        <p:txBody>
          <a:bodyPr wrap="square" anchor="t">
            <a:spAutoFit/>
          </a:bodyPr>
          <a:p>
            <a:r>
              <a:rPr lang="en-US" altLang="zh-CN" sz="2000" b="1">
                <a:solidFill>
                  <a:srgbClr val="FF8772"/>
                </a:solidFill>
                <a:latin typeface="楷体" panose="02010609060101010101" charset="-122"/>
                <a:ea typeface="楷体" panose="02010609060101010101" charset="-122"/>
              </a:rPr>
              <a:t>(</a:t>
            </a:r>
            <a:r>
              <a:rPr lang="zh-CN" altLang="en-US" sz="2000" b="1">
                <a:solidFill>
                  <a:srgbClr val="FF8772"/>
                </a:solidFill>
                <a:latin typeface="楷体" panose="02010609060101010101" charset="-122"/>
                <a:ea typeface="楷体" panose="02010609060101010101" charset="-122"/>
              </a:rPr>
              <a:t>教材</a:t>
            </a:r>
            <a:r>
              <a:rPr lang="en-US" altLang="zh-CN" sz="2000" b="1">
                <a:solidFill>
                  <a:srgbClr val="FF8772"/>
                </a:solidFill>
                <a:latin typeface="楷体" panose="02010609060101010101" charset="-122"/>
                <a:ea typeface="楷体" panose="02010609060101010101" charset="-122"/>
              </a:rPr>
              <a:t>P95  </a:t>
            </a:r>
            <a:r>
              <a:rPr lang="zh-CN" altLang="en-US" sz="2000" b="1">
                <a:solidFill>
                  <a:srgbClr val="FF8772"/>
                </a:solidFill>
                <a:latin typeface="楷体" panose="02010609060101010101" charset="-122"/>
                <a:ea typeface="楷体" panose="02010609060101010101" charset="-122"/>
              </a:rPr>
              <a:t>做一做</a:t>
            </a:r>
            <a:r>
              <a:rPr lang="en-US" altLang="zh-CN" sz="2000" b="1">
                <a:solidFill>
                  <a:srgbClr val="FF8772"/>
                </a:solidFill>
                <a:latin typeface="楷体" panose="02010609060101010101" charset="-122"/>
                <a:ea typeface="楷体" panose="02010609060101010101" charset="-122"/>
              </a:rPr>
              <a:t>)</a:t>
            </a:r>
            <a:endParaRPr lang="en-US" altLang="zh-CN" sz="2000" b="1">
              <a:solidFill>
                <a:srgbClr val="FF8772"/>
              </a:solidFill>
              <a:latin typeface="楷体" panose="02010609060101010101" charset="-122"/>
              <a:ea typeface="楷体" panose="02010609060101010101" charset="-122"/>
            </a:endParaRPr>
          </a:p>
        </p:txBody>
      </p:sp>
      <p:pic>
        <p:nvPicPr>
          <p:cNvPr id="20482" name="图片 2"/>
          <p:cNvPicPr>
            <a:picLocks noChangeAspect="1"/>
          </p:cNvPicPr>
          <p:nvPr/>
        </p:nvPicPr>
        <p:blipFill>
          <a:blip r:embed="rId2"/>
          <a:stretch>
            <a:fillRect/>
          </a:stretch>
        </p:blipFill>
        <p:spPr>
          <a:xfrm>
            <a:off x="318770" y="173355"/>
            <a:ext cx="1417638" cy="571500"/>
          </a:xfrm>
          <a:prstGeom prst="rect">
            <a:avLst/>
          </a:prstGeom>
          <a:noFill/>
          <a:ln w="9525">
            <a:noFill/>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3"/>
          <p:cNvSpPr txBox="1"/>
          <p:nvPr/>
        </p:nvSpPr>
        <p:spPr>
          <a:xfrm>
            <a:off x="2933065" y="508000"/>
            <a:ext cx="5060315" cy="521970"/>
          </a:xfrm>
          <a:prstGeom prst="rect">
            <a:avLst/>
          </a:prstGeom>
          <a:noFill/>
          <a:ln w="9525">
            <a:noFill/>
          </a:ln>
        </p:spPr>
        <p:txBody>
          <a:bodyPr wrap="square">
            <a:spAutoFit/>
          </a:bodyPr>
          <a:p>
            <a:pPr eaLnBrk="1" hangingPunct="1"/>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水分：</a:t>
            </a: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250×87%</a:t>
            </a: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a:t>
            </a: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217.5</a:t>
            </a: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a:t>
            </a: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g</a:t>
            </a: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a:t>
            </a:r>
            <a:endPar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3" name="TextBox 3"/>
          <p:cNvSpPr txBox="1"/>
          <p:nvPr/>
        </p:nvSpPr>
        <p:spPr>
          <a:xfrm>
            <a:off x="2932748" y="1110933"/>
            <a:ext cx="5545137" cy="521970"/>
          </a:xfrm>
          <a:prstGeom prst="rect">
            <a:avLst/>
          </a:prstGeom>
          <a:noFill/>
          <a:ln w="9525">
            <a:noFill/>
          </a:ln>
        </p:spPr>
        <p:txBody>
          <a:bodyPr>
            <a:spAutoFit/>
          </a:bodyPr>
          <a:p>
            <a:pPr eaLnBrk="1" hangingPunct="1"/>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蛋白质：</a:t>
            </a: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250×3.3%</a:t>
            </a: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a:t>
            </a: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8.25</a:t>
            </a: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a:t>
            </a: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g</a:t>
            </a: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a:t>
            </a:r>
            <a:endPar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4" name="TextBox 3"/>
          <p:cNvSpPr txBox="1"/>
          <p:nvPr/>
        </p:nvSpPr>
        <p:spPr>
          <a:xfrm>
            <a:off x="2933065" y="1733550"/>
            <a:ext cx="4373245" cy="521970"/>
          </a:xfrm>
          <a:prstGeom prst="rect">
            <a:avLst/>
          </a:prstGeom>
          <a:noFill/>
          <a:ln w="9525">
            <a:noFill/>
          </a:ln>
        </p:spPr>
        <p:txBody>
          <a:bodyPr wrap="square">
            <a:spAutoFit/>
          </a:bodyPr>
          <a:p>
            <a:pPr eaLnBrk="1" hangingPunct="1"/>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脂肪：</a:t>
            </a: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250×4%</a:t>
            </a: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a:t>
            </a: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10</a:t>
            </a: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a:t>
            </a: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g</a:t>
            </a: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a:t>
            </a:r>
            <a:endPar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5" name="TextBox 3"/>
          <p:cNvSpPr txBox="1"/>
          <p:nvPr/>
        </p:nvSpPr>
        <p:spPr>
          <a:xfrm>
            <a:off x="2933065" y="2357120"/>
            <a:ext cx="4582795" cy="521970"/>
          </a:xfrm>
          <a:prstGeom prst="rect">
            <a:avLst/>
          </a:prstGeom>
          <a:noFill/>
          <a:ln w="9525">
            <a:noFill/>
          </a:ln>
        </p:spPr>
        <p:txBody>
          <a:bodyPr wrap="square">
            <a:spAutoFit/>
          </a:bodyPr>
          <a:p>
            <a:pPr eaLnBrk="1" hangingPunct="1"/>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乳糖：</a:t>
            </a: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250×5%</a:t>
            </a: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a:t>
            </a: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12.5</a:t>
            </a: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a:t>
            </a: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g</a:t>
            </a: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a:t>
            </a:r>
            <a:endPar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6" name="TextBox 3"/>
          <p:cNvSpPr txBox="1"/>
          <p:nvPr/>
        </p:nvSpPr>
        <p:spPr>
          <a:xfrm>
            <a:off x="2933065" y="2999105"/>
            <a:ext cx="5230495" cy="521970"/>
          </a:xfrm>
          <a:prstGeom prst="rect">
            <a:avLst/>
          </a:prstGeom>
          <a:noFill/>
          <a:ln w="9525">
            <a:noFill/>
          </a:ln>
        </p:spPr>
        <p:txBody>
          <a:bodyPr wrap="square">
            <a:spAutoFit/>
          </a:bodyPr>
          <a:p>
            <a:pPr eaLnBrk="1" hangingPunct="1"/>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其他：</a:t>
            </a: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250×0.7%</a:t>
            </a: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a:t>
            </a: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1.75</a:t>
            </a: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a:t>
            </a: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g</a:t>
            </a: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a:t>
            </a:r>
            <a:endPar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7" name="TextBox 3"/>
          <p:cNvSpPr txBox="1"/>
          <p:nvPr/>
        </p:nvSpPr>
        <p:spPr>
          <a:xfrm>
            <a:off x="2486025" y="3665855"/>
            <a:ext cx="6439535" cy="953135"/>
          </a:xfrm>
          <a:prstGeom prst="rect">
            <a:avLst/>
          </a:prstGeom>
          <a:noFill/>
          <a:ln w="9525">
            <a:noFill/>
          </a:ln>
        </p:spPr>
        <p:txBody>
          <a:bodyPr wrap="square">
            <a:spAutoFit/>
          </a:bodyPr>
          <a:p>
            <a:pPr eaLnBrk="1" hangingPunct="1"/>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答：</a:t>
            </a:r>
            <a:r>
              <a:rPr 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能补充水分</a:t>
            </a: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217.5</a:t>
            </a: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克，蛋白质</a:t>
            </a: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8.25</a:t>
            </a: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克，脂肪</a:t>
            </a: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10</a:t>
            </a: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克，乳糖</a:t>
            </a: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12.5</a:t>
            </a: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克，其他</a:t>
            </a: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1.75</a:t>
            </a: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克。</a:t>
            </a:r>
            <a:endPar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pic>
        <p:nvPicPr>
          <p:cNvPr id="8" name="图片 7"/>
          <p:cNvPicPr>
            <a:picLocks noChangeAspect="1"/>
          </p:cNvPicPr>
          <p:nvPr/>
        </p:nvPicPr>
        <p:blipFill>
          <a:blip r:embed="rId1">
            <a:clrChange>
              <a:clrFrom>
                <a:srgbClr val="FFFFF2">
                  <a:alpha val="100000"/>
                </a:srgbClr>
              </a:clrFrom>
              <a:clrTo>
                <a:srgbClr val="FFFFF2">
                  <a:alpha val="100000"/>
                  <a:alpha val="0"/>
                </a:srgbClr>
              </a:clrTo>
            </a:clrChange>
          </a:blip>
          <a:srcRect r="35009"/>
          <a:stretch>
            <a:fillRect/>
          </a:stretch>
        </p:blipFill>
        <p:spPr>
          <a:xfrm>
            <a:off x="152400" y="666750"/>
            <a:ext cx="2406015" cy="1757045"/>
          </a:xfrm>
          <a:prstGeom prst="rect">
            <a:avLst/>
          </a:prstGeom>
        </p:spPr>
      </p:pic>
      <p:pic>
        <p:nvPicPr>
          <p:cNvPr id="9" name="图片 8"/>
          <p:cNvPicPr>
            <a:picLocks noChangeAspect="1"/>
          </p:cNvPicPr>
          <p:nvPr/>
        </p:nvPicPr>
        <p:blipFill>
          <a:blip r:embed="rId1">
            <a:clrChange>
              <a:clrFrom>
                <a:srgbClr val="FFFFF2">
                  <a:alpha val="100000"/>
                </a:srgbClr>
              </a:clrFrom>
              <a:clrTo>
                <a:srgbClr val="FFFFF2">
                  <a:alpha val="100000"/>
                  <a:alpha val="0"/>
                </a:srgbClr>
              </a:clrTo>
            </a:clrChange>
          </a:blip>
          <a:srcRect l="71458" t="17022" b="3253"/>
          <a:stretch>
            <a:fillRect/>
          </a:stretch>
        </p:blipFill>
        <p:spPr>
          <a:xfrm>
            <a:off x="533400" y="2724150"/>
            <a:ext cx="1056640" cy="140081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tags/tag1.xml><?xml version="1.0" encoding="utf-8"?>
<p:tagLst xmlns:p="http://schemas.openxmlformats.org/presentationml/2006/main">
  <p:tag name="KSO_WM_UNIT_PLACING_PICTURE_USER_VIEWPORT" val="{&quot;height&quot;:5670.067716535433,&quot;width&quot;:10913.355905511811}"/>
</p:tagLst>
</file>

<file path=ppt/tags/tag2.xml><?xml version="1.0" encoding="utf-8"?>
<p:tagLst xmlns:p="http://schemas.openxmlformats.org/presentationml/2006/main">
  <p:tag name="KSO_WM_UNIT_TABLE_BEAUTIFY" val="smartTable{269135ea-166e-4da6-a5eb-10a4507301fe}"/>
</p:tagLst>
</file>

<file path=ppt/tags/tag3.xml><?xml version="1.0" encoding="utf-8"?>
<p:tagLst xmlns:p="http://schemas.openxmlformats.org/presentationml/2006/main">
  <p:tag name="KSO_WM_UNIT_TABLE_BEAUTIFY" val="smartTable{da1f942d-0572-4de6-8c7a-f6b47f71acc3}"/>
</p:tagLst>
</file>

<file path=ppt/tags/tag4.xml><?xml version="1.0" encoding="utf-8"?>
<p:tagLst xmlns:p="http://schemas.openxmlformats.org/presentationml/2006/main">
  <p:tag name="KSO_WM_UNIT_TABLE_BEAUTIFY" val="smartTable{da1f942d-0572-4de6-8c7a-f6b47f71acc3}"/>
</p:tagLst>
</file>

<file path=ppt/tags/tag5.xml><?xml version="1.0" encoding="utf-8"?>
<p:tagLst xmlns:p="http://schemas.openxmlformats.org/presentationml/2006/main">
  <p:tag name="KSO_WM_UNIT_PLACING_PICTURE_USER_VIEWPORT" val="{&quot;height&quot;:4083,&quot;width&quot;:2507}"/>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1574</Words>
  <Application>WPS 演示</Application>
  <PresentationFormat>在屏幕上显示</PresentationFormat>
  <Paragraphs>279</Paragraphs>
  <Slides>15</Slides>
  <Notes>0</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15</vt:i4>
      </vt:variant>
    </vt:vector>
  </HeadingPairs>
  <TitlesOfParts>
    <vt:vector size="30" baseType="lpstr">
      <vt:lpstr>Arial</vt:lpstr>
      <vt:lpstr>宋体</vt:lpstr>
      <vt:lpstr>Wingdings</vt:lpstr>
      <vt:lpstr>黑体</vt:lpstr>
      <vt:lpstr>微软雅黑</vt:lpstr>
      <vt:lpstr>楷体</vt:lpstr>
      <vt:lpstr>方正楷体简体</vt:lpstr>
      <vt:lpstr>Times New Roman</vt:lpstr>
      <vt:lpstr>Times New Roman</vt:lpstr>
      <vt:lpstr>Arial Narrow</vt:lpstr>
      <vt:lpstr>Bell MT</vt:lpstr>
      <vt:lpstr>Arial Unicode MS</vt:lpstr>
      <vt:lpstr>Calibri</vt:lpstr>
      <vt:lpstr>默认设计模板</vt:lpstr>
      <vt:lpstr>excel.sheet.8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1</cp:revision>
  <dcterms:created xsi:type="dcterms:W3CDTF">2022-09-04T14:23:32Z</dcterms:created>
  <dcterms:modified xsi:type="dcterms:W3CDTF">2022-09-04T14:23:32Z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2052-11.8.2.8506</vt:lpwstr>
  </property>
  <property fmtid="{D5CDD505-2E9C-101B-9397-08002B2CF9AE}" pid="4" name="ICV">
    <vt:lpwstr>1DB0DB5EC22445CB990E55C9D389E41C</vt:lpwstr>
  </property>
</Properties>
</file>