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5" r:id="rId3"/>
  </p:sldMasterIdLst>
  <p:notesMasterIdLst>
    <p:notesMasterId r:id="rId19"/>
  </p:notesMasterIdLst>
  <p:handoutMasterIdLst>
    <p:handoutMasterId r:id="rId20"/>
  </p:handoutMasterIdLst>
  <p:sldIdLst>
    <p:sldId id="658" r:id="rId4"/>
    <p:sldId id="568" r:id="rId5"/>
    <p:sldId id="574" r:id="rId6"/>
    <p:sldId id="588" r:id="rId7"/>
    <p:sldId id="639" r:id="rId8"/>
    <p:sldId id="640" r:id="rId9"/>
    <p:sldId id="606" r:id="rId10"/>
    <p:sldId id="597" r:id="rId11"/>
    <p:sldId id="626" r:id="rId12"/>
    <p:sldId id="627" r:id="rId13"/>
    <p:sldId id="628" r:id="rId14"/>
    <p:sldId id="629" r:id="rId15"/>
    <p:sldId id="630" r:id="rId16"/>
    <p:sldId id="676" r:id="rId17"/>
    <p:sldId id="652" r:id="rId18"/>
  </p:sldIdLst>
  <p:sldSz cx="9144000" cy="5143500"/>
  <p:notesSz cx="6858000" cy="9144000"/>
  <p:custDataLst>
    <p:tags r:id="rId2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5" Type="http://schemas.openxmlformats.org/officeDocument/2006/relationships/tags" Target="tags/tag16.xml"/><Relationship Id="rId24" Type="http://schemas.openxmlformats.org/officeDocument/2006/relationships/commentAuthors" Target="commentAuthors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image" Target="../media/image5.png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3.xml"/></Relationships>
</file>

<file path=ppt/tags/tag16.xml><?xml version="1.0" encoding="utf-8"?>
<p:tagLst xmlns:p="http://schemas.openxmlformats.org/presentationml/2006/main">
  <p:tag name="KSO_WPP_MARK_KEY" val="bb7d24bc-60aa-45a8-84dd-be1a173389ee"/>
  <p:tag name="COMMONDATA" val="eyJoZGlkIjoiMGIwODFkOTgzNTQzYjU1NzhjOTQ2MTRiZjFlNDExYTMifQ=="/>
</p:tagLst>
</file>