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jpeg" ContentType="image/jpeg"/>
  <Default Extension="JPG" ContentType="image/.jpg"/>
  <Default Extension="wmf" ContentType="image/x-wm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2" r:id="rId3"/>
    <p:sldId id="278" r:id="rId5"/>
    <p:sldId id="362" r:id="rId6"/>
    <p:sldId id="364" r:id="rId7"/>
    <p:sldId id="413" r:id="rId8"/>
    <p:sldId id="381" r:id="rId9"/>
    <p:sldId id="323" r:id="rId10"/>
    <p:sldId id="414" r:id="rId11"/>
    <p:sldId id="415" r:id="rId12"/>
    <p:sldId id="416" r:id="rId13"/>
    <p:sldId id="417" r:id="rId14"/>
    <p:sldId id="340" r:id="rId15"/>
    <p:sldId id="335" r:id="rId16"/>
    <p:sldId id="341" r:id="rId17"/>
    <p:sldId id="351" r:id="rId18"/>
    <p:sldId id="343" r:id="rId19"/>
    <p:sldId id="418" r:id="rId20"/>
    <p:sldId id="344" r:id="rId21"/>
    <p:sldId id="412" r:id="rId22"/>
    <p:sldId id="399" r:id="rId23"/>
    <p:sldId id="398" r:id="rId24"/>
    <p:sldId id="350" r:id="rId25"/>
    <p:sldId id="324" r:id="rId26"/>
    <p:sldId id="349" r:id="rId27"/>
    <p:sldId id="411" r:id="rId28"/>
    <p:sldId id="355" r:id="rId29"/>
  </p:sldIdLst>
  <p:sldSz cx="9144000" cy="5143500" type="screen16x9"/>
  <p:notesSz cx="6858000" cy="9144000"/>
  <p:custDataLst>
    <p:tags r:id="rId33"/>
  </p:custData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4" userDrawn="1">
          <p15:clr>
            <a:srgbClr val="A4A3A4"/>
          </p15:clr>
        </p15:guide>
        <p15:guide id="2" pos="20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0D4F1"/>
    <a:srgbClr val="FF00FF"/>
    <a:srgbClr val="F6A2AE"/>
    <a:srgbClr val="0000FF"/>
    <a:srgbClr val="33CCFF"/>
    <a:srgbClr val="CCFF99"/>
    <a:srgbClr val="6600CC"/>
    <a:srgbClr val="009900"/>
    <a:srgbClr val="A9D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75967" autoAdjust="0"/>
  </p:normalViewPr>
  <p:slideViewPr>
    <p:cSldViewPr showGuides="1">
      <p:cViewPr varScale="1">
        <p:scale>
          <a:sx n="149" d="100"/>
          <a:sy n="149" d="100"/>
        </p:scale>
        <p:origin x="504" y="114"/>
      </p:cViewPr>
      <p:guideLst>
        <p:guide orient="horz" pos="1484"/>
        <p:guide pos="20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34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buFontTx/>
              <a:buNone/>
              <a:defRPr sz="1200"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buFontTx/>
              <a:buNone/>
              <a:defRPr sz="1200"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buFontTx/>
              <a:buNone/>
              <a:defRPr sz="1200"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Gulim" panose="020B0600000101010101" pitchFamily="34" charset="-127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9762FD8-B87F-47A1-8F75-0FBA5E21F1A1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92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92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EC4F8D88-F440-4479-A572-021478E0411D}" type="slidenum">
              <a:rPr altLang="zh-CN" noProof="1" smtClean="0">
                <a:ea typeface="宋体" panose="02010600030101010101" pitchFamily="2" charset="-122"/>
              </a:rPr>
            </a:fld>
            <a:endParaRPr lang="zh-CN" altLang="zh-CN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97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83670C0F-03BC-4184-9E2D-0EC3860DA6CD}" type="slidenum">
              <a:rPr altLang="zh-CN" noProof="1" smtClean="0">
                <a:ea typeface="宋体" panose="02010600030101010101" pitchFamily="2" charset="-122"/>
              </a:rPr>
            </a:fld>
            <a:endParaRPr lang="zh-CN" altLang="zh-CN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C05AC5B8-4FE1-42A0-A15A-45BB88A866E0}" type="slidenum">
              <a:rPr altLang="en-US" noProof="1" smtClean="0">
                <a:ea typeface="宋体" panose="02010600030101010101" pitchFamily="2" charset="-122"/>
              </a:rPr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A0539145-39B7-41C3-8244-8E561430E5AD}" type="slidenum">
              <a:rPr altLang="en-US" noProof="1" smtClean="0">
                <a:ea typeface="宋体" panose="02010600030101010101" pitchFamily="2" charset="-122"/>
              </a:rPr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40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07FB13DD-2B42-4E27-87E9-00877A15F121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11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09"/>
            <a:stretch>
              <a:fillRect/>
            </a:stretch>
          </p:blipFill>
          <p:spPr bwMode="auto">
            <a:xfrm>
              <a:off x="0" y="4371949"/>
              <a:ext cx="9144000" cy="76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" b="88689"/>
            <a:stretch>
              <a:fillRect/>
            </a:stretch>
          </p:blipFill>
          <p:spPr bwMode="auto">
            <a:xfrm>
              <a:off x="-9899" y="0"/>
              <a:ext cx="9153899" cy="4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8" b="25883"/>
          <a:stretch>
            <a:fillRect/>
          </a:stretch>
        </p:blipFill>
        <p:spPr bwMode="auto">
          <a:xfrm>
            <a:off x="368300" y="211138"/>
            <a:ext cx="8135938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7" t="10567" b="79710"/>
          <a:stretch>
            <a:fillRect/>
          </a:stretch>
        </p:blipFill>
        <p:spPr bwMode="auto">
          <a:xfrm>
            <a:off x="5580063" y="2849563"/>
            <a:ext cx="26130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66219"/>
          <a:stretch>
            <a:fillRect/>
          </a:stretch>
        </p:blipFill>
        <p:spPr bwMode="auto">
          <a:xfrm>
            <a:off x="-33338" y="2955925"/>
            <a:ext cx="3092451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4" b="82214"/>
          <a:stretch>
            <a:fillRect/>
          </a:stretch>
        </p:blipFill>
        <p:spPr bwMode="auto">
          <a:xfrm>
            <a:off x="900113" y="1827213"/>
            <a:ext cx="19954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/>
          <p:nvPr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chemeClr val="bg2">
                    <a:lumMod val="20000"/>
                    <a:lumOff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3600" dirty="0">
              <a:solidFill>
                <a:schemeClr val="bg2">
                  <a:lumMod val="20000"/>
                  <a:lumOff val="8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54613"/>
            <a:chOff x="0" y="0"/>
            <a:chExt cx="9144000" cy="515402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9144000" cy="5142912"/>
            </a:xfrm>
            <a:prstGeom prst="rect">
              <a:avLst/>
            </a:prstGeom>
            <a:solidFill>
              <a:srgbClr val="01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24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41288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/>
          <p:nvPr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ko-KR"/>
            </a:defPPr>
            <a:lvl1pPr marL="0" defTabSz="914400" eaLnBrk="1" latinLnBrk="0" hangingPunct="1">
              <a:defRPr sz="3600">
                <a:solidFill>
                  <a:schemeClr val="bg2">
                    <a:lumMod val="20000"/>
                    <a:lumOff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CN" altLang="en-US" dirty="0"/>
              <a:t>状元成才路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algun Gothic" panose="020B0503020000020004" charset="-127"/>
          <a:cs typeface="Malgun Gothic" panose="020B0503020000020004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  <a:cs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  <a:cs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  <a:cs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  <a:cs typeface="Malgun Gothic" panose="020B0503020000020004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13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audio" Target="../media/audio3.wav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audio" Target="../media/audio2.wav"/><Relationship Id="rId3" Type="http://schemas.openxmlformats.org/officeDocument/2006/relationships/audio" Target="../media/audio3.wav"/><Relationship Id="rId2" Type="http://schemas.openxmlformats.org/officeDocument/2006/relationships/tags" Target="../tags/tag17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3.pn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6" Type="http://schemas.openxmlformats.org/officeDocument/2006/relationships/notesSlide" Target="../notesSlides/notesSlide12.xml"/><Relationship Id="rId15" Type="http://schemas.openxmlformats.org/officeDocument/2006/relationships/slideLayout" Target="../slideLayouts/slideLayout3.xml"/><Relationship Id="rId14" Type="http://schemas.openxmlformats.org/officeDocument/2006/relationships/audio" Target="../media/audio3.wav"/><Relationship Id="rId13" Type="http://schemas.openxmlformats.org/officeDocument/2006/relationships/audio" Target="../media/audio2.wav"/><Relationship Id="rId12" Type="http://schemas.openxmlformats.org/officeDocument/2006/relationships/image" Target="../media/image31.png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2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8" Type="http://schemas.openxmlformats.org/officeDocument/2006/relationships/oleObject" Target="../embeddings/oleObject2.bin"/><Relationship Id="rId7" Type="http://schemas.openxmlformats.org/officeDocument/2006/relationships/image" Target="../media/image23.png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5" Type="http://schemas.openxmlformats.org/officeDocument/2006/relationships/notesSlide" Target="../notesSlides/notesSlide13.xml"/><Relationship Id="rId14" Type="http://schemas.openxmlformats.org/officeDocument/2006/relationships/vmlDrawing" Target="../drawings/vmlDrawing1.vml"/><Relationship Id="rId13" Type="http://schemas.openxmlformats.org/officeDocument/2006/relationships/slideLayout" Target="../slideLayouts/slideLayout3.xml"/><Relationship Id="rId12" Type="http://schemas.openxmlformats.org/officeDocument/2006/relationships/audio" Target="../media/audio3.wav"/><Relationship Id="rId11" Type="http://schemas.openxmlformats.org/officeDocument/2006/relationships/audio" Target="../media/audio1.wav"/><Relationship Id="rId10" Type="http://schemas.openxmlformats.org/officeDocument/2006/relationships/audio" Target="../media/audio2.wav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2.wav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3.png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6" Type="http://schemas.openxmlformats.org/officeDocument/2006/relationships/audio" Target="../media/audio2.wav"/><Relationship Id="rId5" Type="http://schemas.openxmlformats.org/officeDocument/2006/relationships/image" Target="../media/image35.png"/><Relationship Id="rId4" Type="http://schemas.openxmlformats.org/officeDocument/2006/relationships/image" Target="../media/image13.pn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13.pn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13.png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13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3.x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Relationship Id="rId3" Type="http://schemas.openxmlformats.org/officeDocument/2006/relationships/image" Target="../media/image23.png"/><Relationship Id="rId2" Type="http://schemas.openxmlformats.org/officeDocument/2006/relationships/image" Target="../media/image33.wmf"/><Relationship Id="rId1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7.png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3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15.jpe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audio" Target="../media/audio2.wav"/><Relationship Id="rId7" Type="http://schemas.openxmlformats.org/officeDocument/2006/relationships/image" Target="../media/image20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3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audio" Target="../media/audio2.wav"/><Relationship Id="rId7" Type="http://schemas.openxmlformats.org/officeDocument/2006/relationships/image" Target="../media/image20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3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13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2"/>
          <p:cNvSpPr>
            <a:spLocks noChangeArrowheads="1"/>
          </p:cNvSpPr>
          <p:nvPr/>
        </p:nvSpPr>
        <p:spPr bwMode="auto">
          <a:xfrm>
            <a:off x="1684338" y="2247900"/>
            <a:ext cx="5762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zh-CN" sz="3600" b="1">
                <a:latin typeface="Times New Roman" panose="02020603050405020304" pitchFamily="18" charset="0"/>
                <a:ea typeface="黑体" panose="02010609060101010101" pitchFamily="49" charset="-122"/>
              </a:rPr>
              <a:t>第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zh-CN" sz="3600" b="1">
                <a:latin typeface="Times New Roman" panose="02020603050405020304" pitchFamily="18" charset="0"/>
                <a:ea typeface="黑体" panose="02010609060101010101" pitchFamily="49" charset="-122"/>
              </a:rPr>
              <a:t>课时 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zh-CN" sz="3600" b="1">
                <a:latin typeface="Times New Roman" panose="02020603050405020304" pitchFamily="18" charset="0"/>
                <a:ea typeface="黑体" panose="02010609060101010101" pitchFamily="49" charset="-122"/>
              </a:rPr>
              <a:t>圆的面积</a:t>
            </a:r>
            <a:endParaRPr lang="zh-CN" altLang="zh-CN" sz="3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195" name="矩形 2"/>
          <p:cNvSpPr>
            <a:spLocks noChangeArrowheads="1"/>
          </p:cNvSpPr>
          <p:nvPr/>
        </p:nvSpPr>
        <p:spPr bwMode="auto">
          <a:xfrm>
            <a:off x="1690688" y="1419225"/>
            <a:ext cx="5762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圆的面积</a:t>
            </a:r>
            <a:endParaRPr lang="zh-CN" altLang="zh-CN" sz="4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196" name="文本框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7" name="图片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文本框 5"/>
          <p:cNvSpPr txBox="1">
            <a:spLocks noChangeArrowheads="1"/>
          </p:cNvSpPr>
          <p:nvPr/>
        </p:nvSpPr>
        <p:spPr bwMode="auto">
          <a:xfrm>
            <a:off x="1541463" y="838200"/>
            <a:ext cx="4857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4100" b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</a:t>
            </a:r>
            <a:endParaRPr lang="zh-CN" altLang="en-US" sz="4100" b="1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 bwMode="auto">
          <a:xfrm>
            <a:off x="4788024" y="2075314"/>
            <a:ext cx="1728192" cy="1368152"/>
          </a:xfrm>
          <a:prstGeom prst="triangle">
            <a:avLst>
              <a:gd name="adj" fmla="val 82233"/>
            </a:avLst>
          </a:prstGeom>
          <a:solidFill>
            <a:srgbClr val="D0D4F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1" latinLnBrk="1" hangingPunct="1"/>
            <a:endParaRPr lang="zh-CN" altLang="en-US"/>
          </a:p>
        </p:txBody>
      </p:sp>
      <p:sp>
        <p:nvSpPr>
          <p:cNvPr id="36" name="等腰三角形 35"/>
          <p:cNvSpPr/>
          <p:nvPr/>
        </p:nvSpPr>
        <p:spPr bwMode="auto">
          <a:xfrm>
            <a:off x="4792786" y="2070552"/>
            <a:ext cx="1728192" cy="1368152"/>
          </a:xfrm>
          <a:prstGeom prst="triangle">
            <a:avLst>
              <a:gd name="adj" fmla="val 82233"/>
            </a:avLst>
          </a:prstGeom>
          <a:solidFill>
            <a:srgbClr val="D0D4F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1" latinLnBrk="1" hangingPunct="1"/>
            <a:endParaRPr lang="zh-CN" altLang="en-US"/>
          </a:p>
        </p:txBody>
      </p:sp>
      <p:sp>
        <p:nvSpPr>
          <p:cNvPr id="23" name="任意多边形: 形状 22"/>
          <p:cNvSpPr/>
          <p:nvPr/>
        </p:nvSpPr>
        <p:spPr bwMode="auto">
          <a:xfrm>
            <a:off x="1620216" y="1968318"/>
            <a:ext cx="791018" cy="1474628"/>
          </a:xfrm>
          <a:custGeom>
            <a:avLst/>
            <a:gdLst>
              <a:gd name="connsiteX0" fmla="*/ 791018 w 791018"/>
              <a:gd name="connsiteY0" fmla="*/ 0 h 1474628"/>
              <a:gd name="connsiteX1" fmla="*/ 791018 w 791018"/>
              <a:gd name="connsiteY1" fmla="*/ 1474628 h 1474628"/>
              <a:gd name="connsiteX2" fmla="*/ 0 w 791018"/>
              <a:gd name="connsiteY2" fmla="*/ 1474628 h 1474628"/>
              <a:gd name="connsiteX3" fmla="*/ 791018 w 791018"/>
              <a:gd name="connsiteY3" fmla="*/ 0 h 147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018" h="1474628">
                <a:moveTo>
                  <a:pt x="791018" y="0"/>
                </a:moveTo>
                <a:lnTo>
                  <a:pt x="791018" y="1474628"/>
                </a:lnTo>
                <a:lnTo>
                  <a:pt x="0" y="1474628"/>
                </a:lnTo>
                <a:lnTo>
                  <a:pt x="791018" y="0"/>
                </a:lnTo>
                <a:close/>
              </a:path>
            </a:pathLst>
          </a:custGeom>
          <a:solidFill>
            <a:srgbClr val="D0D4F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eaLnBrk="1" latinLnBrk="1" hangingPunct="1"/>
            <a:endParaRPr lang="zh-CN" altLang="en-US"/>
          </a:p>
        </p:txBody>
      </p:sp>
      <p:sp>
        <p:nvSpPr>
          <p:cNvPr id="24" name="任意多边形: 形状 23"/>
          <p:cNvSpPr/>
          <p:nvPr/>
        </p:nvSpPr>
        <p:spPr bwMode="auto">
          <a:xfrm>
            <a:off x="2411234" y="1963639"/>
            <a:ext cx="796038" cy="1479307"/>
          </a:xfrm>
          <a:custGeom>
            <a:avLst/>
            <a:gdLst>
              <a:gd name="connsiteX0" fmla="*/ 2510 w 796038"/>
              <a:gd name="connsiteY0" fmla="*/ 0 h 1479307"/>
              <a:gd name="connsiteX1" fmla="*/ 796038 w 796038"/>
              <a:gd name="connsiteY1" fmla="*/ 1479307 h 1479307"/>
              <a:gd name="connsiteX2" fmla="*/ 0 w 796038"/>
              <a:gd name="connsiteY2" fmla="*/ 1479307 h 1479307"/>
              <a:gd name="connsiteX3" fmla="*/ 0 w 796038"/>
              <a:gd name="connsiteY3" fmla="*/ 4679 h 1479307"/>
              <a:gd name="connsiteX4" fmla="*/ 2510 w 796038"/>
              <a:gd name="connsiteY4" fmla="*/ 0 h 147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038" h="1479307">
                <a:moveTo>
                  <a:pt x="2510" y="0"/>
                </a:moveTo>
                <a:lnTo>
                  <a:pt x="796038" y="1479307"/>
                </a:lnTo>
                <a:lnTo>
                  <a:pt x="0" y="1479307"/>
                </a:lnTo>
                <a:lnTo>
                  <a:pt x="0" y="4679"/>
                </a:lnTo>
                <a:lnTo>
                  <a:pt x="2510" y="0"/>
                </a:lnTo>
                <a:close/>
              </a:path>
            </a:pathLst>
          </a:custGeom>
          <a:solidFill>
            <a:srgbClr val="D0D4F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eaLnBrk="1" latinLnBrk="1" hangingPunct="1"/>
            <a:endParaRPr lang="zh-CN" altLang="en-US"/>
          </a:p>
        </p:txBody>
      </p:sp>
      <p:sp>
        <p:nvSpPr>
          <p:cNvPr id="3" name="等腰三角形 2"/>
          <p:cNvSpPr/>
          <p:nvPr/>
        </p:nvSpPr>
        <p:spPr bwMode="auto">
          <a:xfrm>
            <a:off x="1619672" y="1964159"/>
            <a:ext cx="1587056" cy="1479307"/>
          </a:xfrm>
          <a:prstGeom prst="triangle">
            <a:avLst/>
          </a:prstGeom>
          <a:solidFill>
            <a:srgbClr val="D0D4F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1" latinLnBrk="1" hangingPunct="1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2413440" y="1968500"/>
            <a:ext cx="0" cy="14828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</p:cxnSp>
      <p:sp>
        <p:nvSpPr>
          <p:cNvPr id="11" name="文本框 10"/>
          <p:cNvSpPr txBox="1"/>
          <p:nvPr/>
        </p:nvSpPr>
        <p:spPr>
          <a:xfrm>
            <a:off x="2355397" y="259280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83476" y="342741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底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411760" y="3355112"/>
            <a:ext cx="88354" cy="88354"/>
            <a:chOff x="1835696" y="3562747"/>
            <a:chExt cx="88354" cy="88354"/>
          </a:xfrm>
        </p:grpSpPr>
        <p:cxnSp>
          <p:nvCxnSpPr>
            <p:cNvPr id="14" name="直接连接符 13"/>
            <p:cNvCxnSpPr/>
            <p:nvPr/>
          </p:nvCxnSpPr>
          <p:spPr bwMode="auto">
            <a:xfrm>
              <a:off x="1835696" y="3571206"/>
              <a:ext cx="883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直接连接符 14"/>
            <p:cNvCxnSpPr/>
            <p:nvPr/>
          </p:nvCxnSpPr>
          <p:spPr bwMode="auto">
            <a:xfrm rot="16200000">
              <a:off x="1873796" y="3606924"/>
              <a:ext cx="883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" name="文本框 24"/>
          <p:cNvSpPr txBox="1"/>
          <p:nvPr/>
        </p:nvSpPr>
        <p:spPr>
          <a:xfrm>
            <a:off x="1873606" y="4163546"/>
            <a:ext cx="130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方法一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588821" y="4163546"/>
            <a:ext cx="130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方法二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任意多边形: 形状 27"/>
          <p:cNvSpPr/>
          <p:nvPr/>
        </p:nvSpPr>
        <p:spPr bwMode="auto">
          <a:xfrm flipV="1">
            <a:off x="1618397" y="1969398"/>
            <a:ext cx="791018" cy="1474628"/>
          </a:xfrm>
          <a:custGeom>
            <a:avLst/>
            <a:gdLst>
              <a:gd name="connsiteX0" fmla="*/ 791018 w 791018"/>
              <a:gd name="connsiteY0" fmla="*/ 0 h 1474628"/>
              <a:gd name="connsiteX1" fmla="*/ 791018 w 791018"/>
              <a:gd name="connsiteY1" fmla="*/ 1474628 h 1474628"/>
              <a:gd name="connsiteX2" fmla="*/ 0 w 791018"/>
              <a:gd name="connsiteY2" fmla="*/ 1474628 h 1474628"/>
              <a:gd name="connsiteX3" fmla="*/ 791018 w 791018"/>
              <a:gd name="connsiteY3" fmla="*/ 0 h 147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018" h="1474628">
                <a:moveTo>
                  <a:pt x="791018" y="0"/>
                </a:moveTo>
                <a:lnTo>
                  <a:pt x="791018" y="1474628"/>
                </a:lnTo>
                <a:lnTo>
                  <a:pt x="0" y="1474628"/>
                </a:lnTo>
                <a:lnTo>
                  <a:pt x="791018" y="0"/>
                </a:lnTo>
                <a:close/>
              </a:path>
            </a:pathLst>
          </a:custGeom>
          <a:solidFill>
            <a:srgbClr val="D0D4F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eaLnBrk="1" latinLnBrk="1" hangingPunct="1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 bwMode="auto">
          <a:xfrm>
            <a:off x="6199627" y="2079754"/>
            <a:ext cx="0" cy="1371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</p:cxnSp>
      <p:sp>
        <p:nvSpPr>
          <p:cNvPr id="30" name="文本框 29"/>
          <p:cNvSpPr txBox="1"/>
          <p:nvPr/>
        </p:nvSpPr>
        <p:spPr>
          <a:xfrm>
            <a:off x="5724128" y="259280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488136" y="342826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底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197947" y="3355112"/>
            <a:ext cx="88354" cy="88354"/>
            <a:chOff x="1835696" y="3562747"/>
            <a:chExt cx="88354" cy="88354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1835696" y="3571206"/>
              <a:ext cx="883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直接连接符 33"/>
            <p:cNvCxnSpPr/>
            <p:nvPr/>
          </p:nvCxnSpPr>
          <p:spPr bwMode="auto">
            <a:xfrm rot="16200000">
              <a:off x="1873796" y="3606924"/>
              <a:ext cx="883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" name="文本框 36"/>
          <p:cNvSpPr txBox="1"/>
          <p:nvPr/>
        </p:nvSpPr>
        <p:spPr>
          <a:xfrm>
            <a:off x="2123728" y="885949"/>
            <a:ext cx="4529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三角形的面积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底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÷ 2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5679E-6 L 0.0868 -4.5679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82716E-6 L 0.15434 -3.82716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6" grpId="2" animBg="1"/>
      <p:bldP spid="23" grpId="0" animBg="1"/>
      <p:bldP spid="23" grpId="1" animBg="1"/>
      <p:bldP spid="3" grpId="0" animBg="1"/>
      <p:bldP spid="11" grpId="0"/>
      <p:bldP spid="12" grpId="0"/>
      <p:bldP spid="28" grpId="0" animBg="1"/>
      <p:bldP spid="28" grpId="1" animBg="1"/>
      <p:bldP spid="30" grpId="0"/>
      <p:bldP spid="31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: 形状 37"/>
          <p:cNvSpPr/>
          <p:nvPr/>
        </p:nvSpPr>
        <p:spPr bwMode="auto">
          <a:xfrm>
            <a:off x="4470214" y="2283718"/>
            <a:ext cx="2261468" cy="1152128"/>
          </a:xfrm>
          <a:custGeom>
            <a:avLst/>
            <a:gdLst>
              <a:gd name="connsiteX0" fmla="*/ 323852 w 2261468"/>
              <a:gd name="connsiteY0" fmla="*/ 0 h 1152128"/>
              <a:gd name="connsiteX1" fmla="*/ 1178420 w 2261468"/>
              <a:gd name="connsiteY1" fmla="*/ 0 h 1152128"/>
              <a:gd name="connsiteX2" fmla="*/ 1260324 w 2261468"/>
              <a:gd name="connsiteY2" fmla="*/ 0 h 1152128"/>
              <a:gd name="connsiteX3" fmla="*/ 1343522 w 2261468"/>
              <a:gd name="connsiteY3" fmla="*/ 0 h 1152128"/>
              <a:gd name="connsiteX4" fmla="*/ 2261468 w 2261468"/>
              <a:gd name="connsiteY4" fmla="*/ 1152128 h 1152128"/>
              <a:gd name="connsiteX5" fmla="*/ 1584176 w 2261468"/>
              <a:gd name="connsiteY5" fmla="*/ 1152128 h 1152128"/>
              <a:gd name="connsiteX6" fmla="*/ 260474 w 2261468"/>
              <a:gd name="connsiteY6" fmla="*/ 1152128 h 1152128"/>
              <a:gd name="connsiteX7" fmla="*/ 0 w 2261468"/>
              <a:gd name="connsiteY7" fmla="*/ 11521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1468" h="1152128">
                <a:moveTo>
                  <a:pt x="323852" y="0"/>
                </a:moveTo>
                <a:lnTo>
                  <a:pt x="1178420" y="0"/>
                </a:lnTo>
                <a:lnTo>
                  <a:pt x="1260324" y="0"/>
                </a:lnTo>
                <a:lnTo>
                  <a:pt x="1343522" y="0"/>
                </a:lnTo>
                <a:lnTo>
                  <a:pt x="2261468" y="1152128"/>
                </a:lnTo>
                <a:lnTo>
                  <a:pt x="1584176" y="1152128"/>
                </a:lnTo>
                <a:lnTo>
                  <a:pt x="260474" y="1152128"/>
                </a:lnTo>
                <a:lnTo>
                  <a:pt x="0" y="1152128"/>
                </a:lnTo>
                <a:close/>
              </a:path>
            </a:pathLst>
          </a:custGeom>
          <a:solidFill>
            <a:srgbClr val="D0D4F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1" latinLnBrk="1" hangingPunct="1"/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 bwMode="auto">
          <a:xfrm>
            <a:off x="1671957" y="2282241"/>
            <a:ext cx="1244767" cy="1152128"/>
          </a:xfrm>
          <a:custGeom>
            <a:avLst/>
            <a:gdLst>
              <a:gd name="connsiteX0" fmla="*/ 0 w 1244767"/>
              <a:gd name="connsiteY0" fmla="*/ 0 h 1152128"/>
              <a:gd name="connsiteX1" fmla="*/ 905938 w 1244767"/>
              <a:gd name="connsiteY1" fmla="*/ 0 h 1152128"/>
              <a:gd name="connsiteX2" fmla="*/ 1244767 w 1244767"/>
              <a:gd name="connsiteY2" fmla="*/ 1152128 h 1152128"/>
              <a:gd name="connsiteX3" fmla="*/ 0 w 1244767"/>
              <a:gd name="connsiteY3" fmla="*/ 1152128 h 1152128"/>
              <a:gd name="connsiteX4" fmla="*/ 0 w 1244767"/>
              <a:gd name="connsiteY4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767" h="1152128">
                <a:moveTo>
                  <a:pt x="0" y="0"/>
                </a:moveTo>
                <a:lnTo>
                  <a:pt x="905938" y="0"/>
                </a:lnTo>
                <a:lnTo>
                  <a:pt x="1244767" y="1152128"/>
                </a:lnTo>
                <a:lnTo>
                  <a:pt x="0" y="1152128"/>
                </a:lnTo>
                <a:lnTo>
                  <a:pt x="0" y="0"/>
                </a:lnTo>
                <a:close/>
              </a:path>
            </a:pathLst>
          </a:custGeom>
          <a:solidFill>
            <a:srgbClr val="D0D4F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eaLnBrk="1" latinLnBrk="1" hangingPunct="1"/>
            <a:endParaRPr lang="zh-CN" altLang="en-US"/>
          </a:p>
        </p:txBody>
      </p:sp>
      <p:sp>
        <p:nvSpPr>
          <p:cNvPr id="27" name="任意多边形: 形状 26"/>
          <p:cNvSpPr/>
          <p:nvPr/>
        </p:nvSpPr>
        <p:spPr bwMode="auto">
          <a:xfrm>
            <a:off x="1332548" y="2282241"/>
            <a:ext cx="339409" cy="1152128"/>
          </a:xfrm>
          <a:custGeom>
            <a:avLst/>
            <a:gdLst>
              <a:gd name="connsiteX0" fmla="*/ 338829 w 339409"/>
              <a:gd name="connsiteY0" fmla="*/ 0 h 1152128"/>
              <a:gd name="connsiteX1" fmla="*/ 339409 w 339409"/>
              <a:gd name="connsiteY1" fmla="*/ 0 h 1152128"/>
              <a:gd name="connsiteX2" fmla="*/ 339409 w 339409"/>
              <a:gd name="connsiteY2" fmla="*/ 1152128 h 1152128"/>
              <a:gd name="connsiteX3" fmla="*/ 0 w 339409"/>
              <a:gd name="connsiteY3" fmla="*/ 1152128 h 1152128"/>
              <a:gd name="connsiteX4" fmla="*/ 338829 w 339409"/>
              <a:gd name="connsiteY4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409" h="1152128">
                <a:moveTo>
                  <a:pt x="338829" y="0"/>
                </a:moveTo>
                <a:lnTo>
                  <a:pt x="339409" y="0"/>
                </a:lnTo>
                <a:lnTo>
                  <a:pt x="339409" y="1152128"/>
                </a:lnTo>
                <a:lnTo>
                  <a:pt x="0" y="1152128"/>
                </a:lnTo>
                <a:lnTo>
                  <a:pt x="338829" y="0"/>
                </a:lnTo>
                <a:close/>
              </a:path>
            </a:pathLst>
          </a:custGeom>
          <a:solidFill>
            <a:srgbClr val="D0D4F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eaLnBrk="1" latinLnBrk="1" hangingPunct="1"/>
            <a:endParaRPr lang="zh-CN" altLang="en-US"/>
          </a:p>
        </p:txBody>
      </p:sp>
      <p:sp>
        <p:nvSpPr>
          <p:cNvPr id="5" name="梯形 4"/>
          <p:cNvSpPr/>
          <p:nvPr/>
        </p:nvSpPr>
        <p:spPr bwMode="auto">
          <a:xfrm>
            <a:off x="1331640" y="2285628"/>
            <a:ext cx="1584176" cy="1152128"/>
          </a:xfrm>
          <a:prstGeom prst="trapezoid">
            <a:avLst>
              <a:gd name="adj" fmla="val 29409"/>
            </a:avLst>
          </a:prstGeom>
          <a:solidFill>
            <a:srgbClr val="D0D4F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1" latinLnBrk="1" hangingPunct="1"/>
            <a:endParaRPr lang="zh-CN" altLang="en-US"/>
          </a:p>
        </p:txBody>
      </p:sp>
      <p:sp>
        <p:nvSpPr>
          <p:cNvPr id="9" name="任意多边形: 形状 8"/>
          <p:cNvSpPr/>
          <p:nvPr/>
        </p:nvSpPr>
        <p:spPr bwMode="auto">
          <a:xfrm>
            <a:off x="4470214" y="2283718"/>
            <a:ext cx="2261468" cy="1152128"/>
          </a:xfrm>
          <a:custGeom>
            <a:avLst/>
            <a:gdLst>
              <a:gd name="connsiteX0" fmla="*/ 323852 w 2261468"/>
              <a:gd name="connsiteY0" fmla="*/ 0 h 1152128"/>
              <a:gd name="connsiteX1" fmla="*/ 1178420 w 2261468"/>
              <a:gd name="connsiteY1" fmla="*/ 0 h 1152128"/>
              <a:gd name="connsiteX2" fmla="*/ 1260324 w 2261468"/>
              <a:gd name="connsiteY2" fmla="*/ 0 h 1152128"/>
              <a:gd name="connsiteX3" fmla="*/ 1343522 w 2261468"/>
              <a:gd name="connsiteY3" fmla="*/ 0 h 1152128"/>
              <a:gd name="connsiteX4" fmla="*/ 2261468 w 2261468"/>
              <a:gd name="connsiteY4" fmla="*/ 1152128 h 1152128"/>
              <a:gd name="connsiteX5" fmla="*/ 1584176 w 2261468"/>
              <a:gd name="connsiteY5" fmla="*/ 1152128 h 1152128"/>
              <a:gd name="connsiteX6" fmla="*/ 260474 w 2261468"/>
              <a:gd name="connsiteY6" fmla="*/ 1152128 h 1152128"/>
              <a:gd name="connsiteX7" fmla="*/ 0 w 2261468"/>
              <a:gd name="connsiteY7" fmla="*/ 11521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1468" h="1152128">
                <a:moveTo>
                  <a:pt x="323852" y="0"/>
                </a:moveTo>
                <a:lnTo>
                  <a:pt x="1178420" y="0"/>
                </a:lnTo>
                <a:lnTo>
                  <a:pt x="1260324" y="0"/>
                </a:lnTo>
                <a:lnTo>
                  <a:pt x="1343522" y="0"/>
                </a:lnTo>
                <a:lnTo>
                  <a:pt x="2261468" y="1152128"/>
                </a:lnTo>
                <a:lnTo>
                  <a:pt x="1584176" y="1152128"/>
                </a:lnTo>
                <a:lnTo>
                  <a:pt x="260474" y="1152128"/>
                </a:lnTo>
                <a:lnTo>
                  <a:pt x="0" y="1152128"/>
                </a:lnTo>
                <a:close/>
              </a:path>
            </a:pathLst>
          </a:custGeom>
          <a:solidFill>
            <a:srgbClr val="D0D4F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1" latinLnBrk="1" hangingPunct="1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426093" y="4198317"/>
            <a:ext cx="130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方法一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52534" y="4198317"/>
            <a:ext cx="130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方法二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1677086" y="2275334"/>
            <a:ext cx="0" cy="115614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</p:cxnSp>
      <p:grpSp>
        <p:nvGrpSpPr>
          <p:cNvPr id="14" name="组合 13"/>
          <p:cNvGrpSpPr/>
          <p:nvPr/>
        </p:nvGrpSpPr>
        <p:grpSpPr>
          <a:xfrm>
            <a:off x="1675406" y="3335233"/>
            <a:ext cx="88354" cy="88354"/>
            <a:chOff x="1835696" y="3562747"/>
            <a:chExt cx="88354" cy="88354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1835696" y="3571206"/>
              <a:ext cx="883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直接连接符 15"/>
            <p:cNvCxnSpPr/>
            <p:nvPr/>
          </p:nvCxnSpPr>
          <p:spPr bwMode="auto">
            <a:xfrm rot="16200000">
              <a:off x="1873796" y="3606924"/>
              <a:ext cx="883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文本框 17"/>
          <p:cNvSpPr txBox="1"/>
          <p:nvPr/>
        </p:nvSpPr>
        <p:spPr>
          <a:xfrm>
            <a:off x="1651543" y="2672597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03583" y="1822053"/>
            <a:ext cx="95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上底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24092" y="3504967"/>
            <a:ext cx="95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下底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任意多边形: 形状 28"/>
          <p:cNvSpPr/>
          <p:nvPr/>
        </p:nvSpPr>
        <p:spPr bwMode="auto">
          <a:xfrm flipV="1">
            <a:off x="1337410" y="2284503"/>
            <a:ext cx="339409" cy="1152128"/>
          </a:xfrm>
          <a:custGeom>
            <a:avLst/>
            <a:gdLst>
              <a:gd name="connsiteX0" fmla="*/ 338829 w 339409"/>
              <a:gd name="connsiteY0" fmla="*/ 0 h 1152128"/>
              <a:gd name="connsiteX1" fmla="*/ 339409 w 339409"/>
              <a:gd name="connsiteY1" fmla="*/ 0 h 1152128"/>
              <a:gd name="connsiteX2" fmla="*/ 339409 w 339409"/>
              <a:gd name="connsiteY2" fmla="*/ 1152128 h 1152128"/>
              <a:gd name="connsiteX3" fmla="*/ 0 w 339409"/>
              <a:gd name="connsiteY3" fmla="*/ 1152128 h 1152128"/>
              <a:gd name="connsiteX4" fmla="*/ 338829 w 339409"/>
              <a:gd name="connsiteY4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409" h="1152128">
                <a:moveTo>
                  <a:pt x="338829" y="0"/>
                </a:moveTo>
                <a:lnTo>
                  <a:pt x="339409" y="0"/>
                </a:lnTo>
                <a:lnTo>
                  <a:pt x="339409" y="1152128"/>
                </a:lnTo>
                <a:lnTo>
                  <a:pt x="0" y="1152128"/>
                </a:lnTo>
                <a:lnTo>
                  <a:pt x="338829" y="0"/>
                </a:lnTo>
                <a:close/>
              </a:path>
            </a:pathLst>
          </a:custGeom>
          <a:solidFill>
            <a:srgbClr val="D0D4F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eaLnBrk="1" latinLnBrk="1" hangingPunct="1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 bwMode="auto">
          <a:xfrm>
            <a:off x="5808154" y="2281730"/>
            <a:ext cx="0" cy="115614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</p:cxnSp>
      <p:grpSp>
        <p:nvGrpSpPr>
          <p:cNvPr id="32" name="组合 31"/>
          <p:cNvGrpSpPr/>
          <p:nvPr/>
        </p:nvGrpSpPr>
        <p:grpSpPr>
          <a:xfrm>
            <a:off x="5806474" y="3341629"/>
            <a:ext cx="88354" cy="88354"/>
            <a:chOff x="1835696" y="3562747"/>
            <a:chExt cx="88354" cy="88354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1835696" y="3571206"/>
              <a:ext cx="883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直接连接符 33"/>
            <p:cNvCxnSpPr/>
            <p:nvPr/>
          </p:nvCxnSpPr>
          <p:spPr bwMode="auto">
            <a:xfrm rot="16200000">
              <a:off x="1873796" y="3606924"/>
              <a:ext cx="883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5" name="文本框 34"/>
          <p:cNvSpPr txBox="1"/>
          <p:nvPr/>
        </p:nvSpPr>
        <p:spPr>
          <a:xfrm>
            <a:off x="5782611" y="267899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830448" y="1828449"/>
            <a:ext cx="95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上底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664023" y="3511363"/>
            <a:ext cx="95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下底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547664" y="105958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梯形的面积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（上底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下底）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÷ 2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83951E-6 L 0.13541 -2.83951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9753E-6 L 0.14635 -4.19753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9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7" grpId="1" animBg="1"/>
      <p:bldP spid="27" grpId="2" animBg="1"/>
      <p:bldP spid="5" grpId="0" animBg="1"/>
      <p:bldP spid="9" grpId="0" animBg="1"/>
      <p:bldP spid="9" grpId="1" animBg="1"/>
      <p:bldP spid="9" grpId="2" animBg="1"/>
      <p:bldP spid="18" grpId="0"/>
      <p:bldP spid="20" grpId="0"/>
      <p:bldP spid="21" grpId="0"/>
      <p:bldP spid="29" grpId="0" animBg="1"/>
      <p:bldP spid="29" grpId="1" animBg="1"/>
      <p:bldP spid="35" grpId="0"/>
      <p:bldP spid="36" grpId="0"/>
      <p:bldP spid="37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92638" y="-473075"/>
            <a:ext cx="1008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531" name="图片 1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-339725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/>
          <p:nvPr/>
        </p:nvSpPr>
        <p:spPr bwMode="auto">
          <a:xfrm>
            <a:off x="492125" y="1693863"/>
            <a:ext cx="1674813" cy="1674812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cxnSp>
        <p:nvCxnSpPr>
          <p:cNvPr id="5" name="直接连接符 4"/>
          <p:cNvCxnSpPr>
            <a:cxnSpLocks noChangeShapeType="1"/>
            <a:stCxn id="2" idx="2"/>
            <a:endCxn id="2" idx="6"/>
          </p:cNvCxnSpPr>
          <p:nvPr/>
        </p:nvCxnSpPr>
        <p:spPr bwMode="auto">
          <a:xfrm>
            <a:off x="492125" y="2519363"/>
            <a:ext cx="1674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连接符 17"/>
          <p:cNvCxnSpPr>
            <a:cxnSpLocks noChangeShapeType="1"/>
            <a:stCxn id="2" idx="4"/>
            <a:endCxn id="2" idx="0"/>
          </p:cNvCxnSpPr>
          <p:nvPr/>
        </p:nvCxnSpPr>
        <p:spPr bwMode="auto">
          <a:xfrm flipV="1">
            <a:off x="1328738" y="1681163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箭头: 右 15"/>
          <p:cNvSpPr>
            <a:spLocks noChangeArrowheads="1"/>
          </p:cNvSpPr>
          <p:nvPr/>
        </p:nvSpPr>
        <p:spPr bwMode="auto">
          <a:xfrm>
            <a:off x="2373313" y="2398713"/>
            <a:ext cx="579437" cy="450850"/>
          </a:xfrm>
          <a:prstGeom prst="rightArrow">
            <a:avLst>
              <a:gd name="adj1" fmla="val 50000"/>
              <a:gd name="adj2" fmla="val 49951"/>
            </a:avLst>
          </a:prstGeom>
          <a:solidFill>
            <a:srgbClr val="33CCFF"/>
          </a:solidFill>
          <a:ln w="9525">
            <a:solidFill>
              <a:srgbClr val="33CC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grpSp>
        <p:nvGrpSpPr>
          <p:cNvPr id="3" name="组合 40"/>
          <p:cNvGrpSpPr/>
          <p:nvPr/>
        </p:nvGrpSpPr>
        <p:grpSpPr bwMode="auto">
          <a:xfrm>
            <a:off x="484188" y="1687513"/>
            <a:ext cx="1674812" cy="1674812"/>
            <a:chOff x="329678" y="2002132"/>
            <a:chExt cx="2117744" cy="2117744"/>
          </a:xfrm>
        </p:grpSpPr>
        <p:sp>
          <p:nvSpPr>
            <p:cNvPr id="40" name="不完整圆 39"/>
            <p:cNvSpPr/>
            <p:nvPr/>
          </p:nvSpPr>
          <p:spPr bwMode="auto">
            <a:xfrm rot="5400000">
              <a:off x="329678" y="2002132"/>
              <a:ext cx="2117744" cy="2117744"/>
            </a:xfrm>
            <a:prstGeom prst="pie">
              <a:avLst>
                <a:gd name="adj1" fmla="val 5369845"/>
                <a:gd name="adj2" fmla="val 10822204"/>
              </a:avLst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22562" name="文本框 46"/>
            <p:cNvSpPr txBox="1">
              <a:spLocks noChangeArrowheads="1"/>
            </p:cNvSpPr>
            <p:nvPr/>
          </p:nvSpPr>
          <p:spPr bwMode="auto">
            <a:xfrm rot="-162574">
              <a:off x="781637" y="2362966"/>
              <a:ext cx="338554" cy="582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>
                  <a:latin typeface="Times New Roman" panose="02020603050405020304" pitchFamily="18" charset="0"/>
                </a:rPr>
                <a:t>1</a:t>
              </a:r>
              <a:endPara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48"/>
          <p:cNvGrpSpPr/>
          <p:nvPr/>
        </p:nvGrpSpPr>
        <p:grpSpPr bwMode="auto">
          <a:xfrm rot="5400000">
            <a:off x="496888" y="1687513"/>
            <a:ext cx="1674812" cy="1674812"/>
            <a:chOff x="329678" y="2002132"/>
            <a:chExt cx="2117744" cy="2117744"/>
          </a:xfrm>
        </p:grpSpPr>
        <p:sp>
          <p:nvSpPr>
            <p:cNvPr id="50" name="不完整圆 49"/>
            <p:cNvSpPr/>
            <p:nvPr/>
          </p:nvSpPr>
          <p:spPr bwMode="auto">
            <a:xfrm rot="5400000">
              <a:off x="329678" y="2002132"/>
              <a:ext cx="2117744" cy="2117744"/>
            </a:xfrm>
            <a:prstGeom prst="pie">
              <a:avLst>
                <a:gd name="adj1" fmla="val 5369845"/>
                <a:gd name="adj2" fmla="val 10822204"/>
              </a:avLst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22560" name="文本框 50"/>
            <p:cNvSpPr txBox="1">
              <a:spLocks noChangeArrowheads="1"/>
            </p:cNvSpPr>
            <p:nvPr/>
          </p:nvSpPr>
          <p:spPr bwMode="auto">
            <a:xfrm rot="-5400000">
              <a:off x="781633" y="2362961"/>
              <a:ext cx="338554" cy="582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>
                  <a:latin typeface="Times New Roman" panose="02020603050405020304" pitchFamily="18" charset="0"/>
                </a:rPr>
                <a:t>2</a:t>
              </a:r>
              <a:endPara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51"/>
          <p:cNvGrpSpPr/>
          <p:nvPr/>
        </p:nvGrpSpPr>
        <p:grpSpPr>
          <a:xfrm rot="16200000">
            <a:off x="484505" y="1701164"/>
            <a:ext cx="1674495" cy="1674495"/>
            <a:chOff x="329678" y="2002132"/>
            <a:chExt cx="2117744" cy="2117744"/>
          </a:xfrm>
          <a:solidFill>
            <a:srgbClr val="FFFF00"/>
          </a:solidFill>
        </p:grpSpPr>
        <p:sp>
          <p:nvSpPr>
            <p:cNvPr id="53" name="不完整圆 52"/>
            <p:cNvSpPr/>
            <p:nvPr/>
          </p:nvSpPr>
          <p:spPr bwMode="auto">
            <a:xfrm rot="5400000">
              <a:off x="329678" y="2002132"/>
              <a:ext cx="2117744" cy="2117744"/>
            </a:xfrm>
            <a:prstGeom prst="pie">
              <a:avLst>
                <a:gd name="adj1" fmla="val 5369845"/>
                <a:gd name="adj2" fmla="val 10822204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54" name="文本框 53"/>
            <p:cNvSpPr txBox="1"/>
            <p:nvPr/>
          </p:nvSpPr>
          <p:spPr>
            <a:xfrm rot="5400000">
              <a:off x="781638" y="2362967"/>
              <a:ext cx="338554" cy="58223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54"/>
          <p:cNvGrpSpPr/>
          <p:nvPr/>
        </p:nvGrpSpPr>
        <p:grpSpPr>
          <a:xfrm rot="10800000">
            <a:off x="497207" y="1697989"/>
            <a:ext cx="1674494" cy="1674495"/>
            <a:chOff x="2866930" y="2875342"/>
            <a:chExt cx="2117744" cy="2117744"/>
          </a:xfrm>
          <a:solidFill>
            <a:srgbClr val="FFFF00"/>
          </a:solidFill>
        </p:grpSpPr>
        <p:sp>
          <p:nvSpPr>
            <p:cNvPr id="59" name="不完整圆 58"/>
            <p:cNvSpPr/>
            <p:nvPr/>
          </p:nvSpPr>
          <p:spPr bwMode="auto">
            <a:xfrm rot="5400000">
              <a:off x="2866930" y="2875342"/>
              <a:ext cx="2117744" cy="2117744"/>
            </a:xfrm>
            <a:prstGeom prst="pie">
              <a:avLst>
                <a:gd name="adj1" fmla="val 5369845"/>
                <a:gd name="adj2" fmla="val 10822204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60" name="文本框 59"/>
            <p:cNvSpPr txBox="1"/>
            <p:nvPr/>
          </p:nvSpPr>
          <p:spPr>
            <a:xfrm rot="10800000">
              <a:off x="3352077" y="3203558"/>
              <a:ext cx="338554" cy="58223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3" name="箭头: 右 72"/>
          <p:cNvSpPr>
            <a:spLocks noChangeArrowheads="1"/>
          </p:cNvSpPr>
          <p:nvPr/>
        </p:nvSpPr>
        <p:spPr bwMode="auto">
          <a:xfrm>
            <a:off x="4973638" y="2443163"/>
            <a:ext cx="579437" cy="450850"/>
          </a:xfrm>
          <a:prstGeom prst="rightArrow">
            <a:avLst>
              <a:gd name="adj1" fmla="val 50000"/>
              <a:gd name="adj2" fmla="val 49951"/>
            </a:avLst>
          </a:prstGeom>
          <a:solidFill>
            <a:srgbClr val="33CCFF"/>
          </a:solidFill>
          <a:ln w="9525">
            <a:solidFill>
              <a:srgbClr val="33CC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grpSp>
        <p:nvGrpSpPr>
          <p:cNvPr id="12" name="组合 73"/>
          <p:cNvGrpSpPr/>
          <p:nvPr/>
        </p:nvGrpSpPr>
        <p:grpSpPr bwMode="auto">
          <a:xfrm rot="2709550">
            <a:off x="5969001" y="2238375"/>
            <a:ext cx="1636712" cy="1595437"/>
            <a:chOff x="329678" y="2002132"/>
            <a:chExt cx="2117744" cy="2117744"/>
          </a:xfrm>
        </p:grpSpPr>
        <p:sp>
          <p:nvSpPr>
            <p:cNvPr id="75" name="不完整圆 74"/>
            <p:cNvSpPr/>
            <p:nvPr/>
          </p:nvSpPr>
          <p:spPr bwMode="auto">
            <a:xfrm rot="5400000">
              <a:off x="329678" y="2002133"/>
              <a:ext cx="2117744" cy="2117744"/>
            </a:xfrm>
            <a:prstGeom prst="pie">
              <a:avLst>
                <a:gd name="adj1" fmla="val 5369845"/>
                <a:gd name="adj2" fmla="val 10822204"/>
              </a:avLst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22558" name="文本框 75"/>
            <p:cNvSpPr txBox="1">
              <a:spLocks noChangeArrowheads="1"/>
            </p:cNvSpPr>
            <p:nvPr/>
          </p:nvSpPr>
          <p:spPr bwMode="auto">
            <a:xfrm rot="-2709550">
              <a:off x="781635" y="2364675"/>
              <a:ext cx="338554" cy="595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>
                  <a:latin typeface="Times New Roman" panose="02020603050405020304" pitchFamily="18" charset="0"/>
                </a:rPr>
                <a:t>1</a:t>
              </a:r>
              <a:endPara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76"/>
          <p:cNvGrpSpPr/>
          <p:nvPr/>
        </p:nvGrpSpPr>
        <p:grpSpPr bwMode="auto">
          <a:xfrm rot="2907060">
            <a:off x="7115175" y="2263775"/>
            <a:ext cx="1660525" cy="1597025"/>
            <a:chOff x="284851" y="1962440"/>
            <a:chExt cx="2147589" cy="2117744"/>
          </a:xfrm>
        </p:grpSpPr>
        <p:sp>
          <p:nvSpPr>
            <p:cNvPr id="78" name="不完整圆 77"/>
            <p:cNvSpPr/>
            <p:nvPr/>
          </p:nvSpPr>
          <p:spPr bwMode="auto">
            <a:xfrm rot="5400000">
              <a:off x="299774" y="1947517"/>
              <a:ext cx="2117744" cy="2147589"/>
            </a:xfrm>
            <a:prstGeom prst="pie">
              <a:avLst>
                <a:gd name="adj1" fmla="val 5203874"/>
                <a:gd name="adj2" fmla="val 10822204"/>
              </a:avLst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22556" name="文本框 78"/>
            <p:cNvSpPr txBox="1">
              <a:spLocks noChangeArrowheads="1"/>
            </p:cNvSpPr>
            <p:nvPr/>
          </p:nvSpPr>
          <p:spPr bwMode="auto">
            <a:xfrm rot="-2765433">
              <a:off x="781636" y="2364670"/>
              <a:ext cx="338554" cy="595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>
                  <a:latin typeface="Times New Roman" panose="02020603050405020304" pitchFamily="18" charset="0"/>
                </a:rPr>
                <a:t>2</a:t>
              </a:r>
              <a:endPara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79"/>
          <p:cNvGrpSpPr/>
          <p:nvPr/>
        </p:nvGrpSpPr>
        <p:grpSpPr>
          <a:xfrm rot="13707185">
            <a:off x="5388610" y="1659888"/>
            <a:ext cx="1637030" cy="1596392"/>
            <a:chOff x="329678" y="2002132"/>
            <a:chExt cx="2117744" cy="2117744"/>
          </a:xfrm>
          <a:solidFill>
            <a:srgbClr val="FFFF00"/>
          </a:solidFill>
        </p:grpSpPr>
        <p:sp>
          <p:nvSpPr>
            <p:cNvPr id="81" name="不完整圆 80"/>
            <p:cNvSpPr/>
            <p:nvPr/>
          </p:nvSpPr>
          <p:spPr bwMode="auto">
            <a:xfrm rot="5220000">
              <a:off x="329678" y="2002132"/>
              <a:ext cx="2117744" cy="2117744"/>
            </a:xfrm>
            <a:prstGeom prst="pie">
              <a:avLst>
                <a:gd name="adj1" fmla="val 5369845"/>
                <a:gd name="adj2" fmla="val 10822204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82" name="文本框 81"/>
            <p:cNvSpPr txBox="1"/>
            <p:nvPr/>
          </p:nvSpPr>
          <p:spPr>
            <a:xfrm rot="7892815">
              <a:off x="781638" y="2364677"/>
              <a:ext cx="338554" cy="5955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82"/>
          <p:cNvGrpSpPr/>
          <p:nvPr/>
        </p:nvGrpSpPr>
        <p:grpSpPr>
          <a:xfrm rot="13563464">
            <a:off x="6545577" y="1678304"/>
            <a:ext cx="1637030" cy="1596391"/>
            <a:chOff x="2901365" y="2891771"/>
            <a:chExt cx="2117744" cy="2117744"/>
          </a:xfrm>
          <a:solidFill>
            <a:srgbClr val="FFFF00"/>
          </a:solidFill>
        </p:grpSpPr>
        <p:sp>
          <p:nvSpPr>
            <p:cNvPr id="84" name="不完整圆 83"/>
            <p:cNvSpPr/>
            <p:nvPr/>
          </p:nvSpPr>
          <p:spPr bwMode="auto">
            <a:xfrm rot="5400000">
              <a:off x="2901365" y="2891771"/>
              <a:ext cx="2117744" cy="2117744"/>
            </a:xfrm>
            <a:prstGeom prst="pie">
              <a:avLst>
                <a:gd name="adj1" fmla="val 5369845"/>
                <a:gd name="adj2" fmla="val 10822204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85" name="文本框 84"/>
            <p:cNvSpPr txBox="1"/>
            <p:nvPr/>
          </p:nvSpPr>
          <p:spPr>
            <a:xfrm rot="8036536">
              <a:off x="3352076" y="3205268"/>
              <a:ext cx="338554" cy="5955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任意多边形 18"/>
          <p:cNvSpPr>
            <a:spLocks noChangeArrowheads="1"/>
          </p:cNvSpPr>
          <p:nvPr/>
        </p:nvSpPr>
        <p:spPr bwMode="auto">
          <a:xfrm>
            <a:off x="5553075" y="2220913"/>
            <a:ext cx="3087688" cy="1062037"/>
          </a:xfrm>
          <a:custGeom>
            <a:avLst/>
            <a:gdLst>
              <a:gd name="T0" fmla="*/ 0 w 6325"/>
              <a:gd name="T1" fmla="*/ 2147483646 h 2136"/>
              <a:gd name="T2" fmla="*/ 2147483646 w 6325"/>
              <a:gd name="T3" fmla="*/ 0 h 2136"/>
              <a:gd name="T4" fmla="*/ 2147483646 w 6325"/>
              <a:gd name="T5" fmla="*/ 2147483646 h 2136"/>
              <a:gd name="T6" fmla="*/ 2147483646 w 6325"/>
              <a:gd name="T7" fmla="*/ 2147483646 h 2136"/>
              <a:gd name="T8" fmla="*/ 0 w 6325"/>
              <a:gd name="T9" fmla="*/ 2147483646 h 21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25" h="2136">
                <a:moveTo>
                  <a:pt x="0" y="2136"/>
                </a:moveTo>
                <a:lnTo>
                  <a:pt x="534" y="0"/>
                </a:lnTo>
                <a:lnTo>
                  <a:pt x="6325" y="52"/>
                </a:lnTo>
                <a:lnTo>
                  <a:pt x="5743" y="2136"/>
                </a:lnTo>
                <a:lnTo>
                  <a:pt x="0" y="2136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" name="组合 73"/>
          <p:cNvGrpSpPr/>
          <p:nvPr/>
        </p:nvGrpSpPr>
        <p:grpSpPr bwMode="auto">
          <a:xfrm rot="2709550">
            <a:off x="2600326" y="1781175"/>
            <a:ext cx="1636712" cy="1595437"/>
            <a:chOff x="329678" y="2002132"/>
            <a:chExt cx="2117744" cy="2117744"/>
          </a:xfrm>
        </p:grpSpPr>
        <p:sp>
          <p:nvSpPr>
            <p:cNvPr id="31" name="不完整圆 74"/>
            <p:cNvSpPr/>
            <p:nvPr/>
          </p:nvSpPr>
          <p:spPr bwMode="auto">
            <a:xfrm rot="5400000">
              <a:off x="329678" y="2002133"/>
              <a:ext cx="2117744" cy="2117744"/>
            </a:xfrm>
            <a:prstGeom prst="pie">
              <a:avLst>
                <a:gd name="adj1" fmla="val 5369845"/>
                <a:gd name="adj2" fmla="val 10822204"/>
              </a:avLst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22554" name="文本框 75"/>
            <p:cNvSpPr txBox="1">
              <a:spLocks noChangeArrowheads="1"/>
            </p:cNvSpPr>
            <p:nvPr/>
          </p:nvSpPr>
          <p:spPr bwMode="auto">
            <a:xfrm rot="-2709550">
              <a:off x="781635" y="2364675"/>
              <a:ext cx="338554" cy="595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>
                  <a:latin typeface="Times New Roman" panose="02020603050405020304" pitchFamily="18" charset="0"/>
                </a:rPr>
                <a:t>1</a:t>
              </a:r>
              <a:endPara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组合 76"/>
          <p:cNvGrpSpPr/>
          <p:nvPr/>
        </p:nvGrpSpPr>
        <p:grpSpPr bwMode="auto">
          <a:xfrm rot="2907060">
            <a:off x="3746500" y="1808163"/>
            <a:ext cx="1658937" cy="1595438"/>
            <a:chOff x="284851" y="1962440"/>
            <a:chExt cx="2147589" cy="2117744"/>
          </a:xfrm>
        </p:grpSpPr>
        <p:sp>
          <p:nvSpPr>
            <p:cNvPr id="34" name="不完整圆 77"/>
            <p:cNvSpPr/>
            <p:nvPr/>
          </p:nvSpPr>
          <p:spPr bwMode="auto">
            <a:xfrm rot="5400000">
              <a:off x="299773" y="1947517"/>
              <a:ext cx="2117744" cy="2147589"/>
            </a:xfrm>
            <a:prstGeom prst="pie">
              <a:avLst>
                <a:gd name="adj1" fmla="val 5203874"/>
                <a:gd name="adj2" fmla="val 10822204"/>
              </a:avLst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22552" name="文本框 78"/>
            <p:cNvSpPr txBox="1">
              <a:spLocks noChangeArrowheads="1"/>
            </p:cNvSpPr>
            <p:nvPr/>
          </p:nvSpPr>
          <p:spPr bwMode="auto">
            <a:xfrm rot="-2765433">
              <a:off x="781636" y="2364670"/>
              <a:ext cx="338554" cy="595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>
                  <a:latin typeface="Times New Roman" panose="02020603050405020304" pitchFamily="18" charset="0"/>
                </a:rPr>
                <a:t>2</a:t>
              </a:r>
              <a:endPara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79"/>
          <p:cNvGrpSpPr/>
          <p:nvPr/>
        </p:nvGrpSpPr>
        <p:grpSpPr>
          <a:xfrm rot="13707185">
            <a:off x="2308225" y="1781172"/>
            <a:ext cx="1637027" cy="1596393"/>
            <a:chOff x="329678" y="2002132"/>
            <a:chExt cx="2117744" cy="2117744"/>
          </a:xfrm>
          <a:solidFill>
            <a:srgbClr val="FFFF00"/>
          </a:solidFill>
        </p:grpSpPr>
        <p:sp>
          <p:nvSpPr>
            <p:cNvPr id="37" name="不完整圆 80"/>
            <p:cNvSpPr/>
            <p:nvPr/>
          </p:nvSpPr>
          <p:spPr bwMode="auto">
            <a:xfrm rot="5220000">
              <a:off x="329678" y="2002132"/>
              <a:ext cx="2117744" cy="2117744"/>
            </a:xfrm>
            <a:prstGeom prst="pie">
              <a:avLst>
                <a:gd name="adj1" fmla="val 5369845"/>
                <a:gd name="adj2" fmla="val 10822204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 rot="7892815">
              <a:off x="781638" y="2364677"/>
              <a:ext cx="338554" cy="5955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组合 82"/>
          <p:cNvGrpSpPr/>
          <p:nvPr/>
        </p:nvGrpSpPr>
        <p:grpSpPr>
          <a:xfrm rot="13563464">
            <a:off x="3465192" y="1799587"/>
            <a:ext cx="1637033" cy="1596393"/>
            <a:chOff x="2901365" y="2891771"/>
            <a:chExt cx="2117744" cy="2117744"/>
          </a:xfrm>
          <a:solidFill>
            <a:srgbClr val="FFFF00"/>
          </a:solidFill>
        </p:grpSpPr>
        <p:sp>
          <p:nvSpPr>
            <p:cNvPr id="41" name="不完整圆 83"/>
            <p:cNvSpPr/>
            <p:nvPr/>
          </p:nvSpPr>
          <p:spPr bwMode="auto">
            <a:xfrm rot="5400000">
              <a:off x="2901365" y="2891771"/>
              <a:ext cx="2117744" cy="2117744"/>
            </a:xfrm>
            <a:prstGeom prst="pie">
              <a:avLst>
                <a:gd name="adj1" fmla="val 5369845"/>
                <a:gd name="adj2" fmla="val 10822204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 rot="8036536">
              <a:off x="3352076" y="3205268"/>
              <a:ext cx="338554" cy="5955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等腰三角形 16"/>
          <p:cNvSpPr>
            <a:spLocks noChangeArrowheads="1"/>
          </p:cNvSpPr>
          <p:nvPr/>
        </p:nvSpPr>
        <p:spPr bwMode="auto">
          <a:xfrm flipV="1">
            <a:off x="2582863" y="1779588"/>
            <a:ext cx="1681162" cy="803275"/>
          </a:xfrm>
          <a:prstGeom prst="triangle">
            <a:avLst>
              <a:gd name="adj" fmla="val 50042"/>
            </a:avLst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73" grpId="0" bldLvl="0" animBg="1"/>
      <p:bldP spid="17" grpId="0" bldLvl="0" animBg="1"/>
      <p:bldP spid="17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 bwMode="auto">
          <a:xfrm>
            <a:off x="430213" y="1835150"/>
            <a:ext cx="2117725" cy="2117725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cxnSp>
        <p:nvCxnSpPr>
          <p:cNvPr id="54" name="直接连接符 53"/>
          <p:cNvCxnSpPr>
            <a:cxnSpLocks noChangeShapeType="1"/>
          </p:cNvCxnSpPr>
          <p:nvPr/>
        </p:nvCxnSpPr>
        <p:spPr bwMode="auto">
          <a:xfrm>
            <a:off x="428625" y="2894013"/>
            <a:ext cx="2117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直接连接符 54"/>
          <p:cNvCxnSpPr>
            <a:cxnSpLocks noChangeShapeType="1"/>
          </p:cNvCxnSpPr>
          <p:nvPr/>
        </p:nvCxnSpPr>
        <p:spPr bwMode="auto">
          <a:xfrm flipV="1">
            <a:off x="1450975" y="1847850"/>
            <a:ext cx="0" cy="2117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直接连接符 67"/>
          <p:cNvCxnSpPr>
            <a:cxnSpLocks noChangeShapeType="1"/>
          </p:cNvCxnSpPr>
          <p:nvPr/>
        </p:nvCxnSpPr>
        <p:spPr bwMode="auto">
          <a:xfrm flipV="1">
            <a:off x="714375" y="2132013"/>
            <a:ext cx="1498600" cy="149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直接连接符 70"/>
          <p:cNvCxnSpPr>
            <a:cxnSpLocks noChangeShapeType="1"/>
          </p:cNvCxnSpPr>
          <p:nvPr/>
        </p:nvCxnSpPr>
        <p:spPr bwMode="auto">
          <a:xfrm>
            <a:off x="727075" y="2168525"/>
            <a:ext cx="1498600" cy="149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组合 11"/>
          <p:cNvGrpSpPr/>
          <p:nvPr/>
        </p:nvGrpSpPr>
        <p:grpSpPr bwMode="auto">
          <a:xfrm>
            <a:off x="384175" y="1849438"/>
            <a:ext cx="2174875" cy="2120900"/>
            <a:chOff x="179843" y="1842213"/>
            <a:chExt cx="2173890" cy="2120186"/>
          </a:xfrm>
        </p:grpSpPr>
        <p:sp>
          <p:nvSpPr>
            <p:cNvPr id="9" name="不完整圆 8"/>
            <p:cNvSpPr/>
            <p:nvPr/>
          </p:nvSpPr>
          <p:spPr bwMode="auto">
            <a:xfrm>
              <a:off x="179843" y="1842213"/>
              <a:ext cx="2173890" cy="2120186"/>
            </a:xfrm>
            <a:prstGeom prst="pie">
              <a:avLst>
                <a:gd name="adj1" fmla="val 13525196"/>
                <a:gd name="adj2" fmla="val 16200000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dirty="0"/>
            </a:p>
          </p:txBody>
        </p:sp>
        <p:sp>
          <p:nvSpPr>
            <p:cNvPr id="24633" name="文本框 10"/>
            <p:cNvSpPr txBox="1">
              <a:spLocks noChangeArrowheads="1"/>
            </p:cNvSpPr>
            <p:nvPr/>
          </p:nvSpPr>
          <p:spPr bwMode="auto">
            <a:xfrm>
              <a:off x="864699" y="2075334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000" b="1">
                  <a:latin typeface="Times New Roman" panose="02020603050405020304" pitchFamily="18" charset="0"/>
                </a:rPr>
                <a:t>2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77"/>
          <p:cNvGrpSpPr/>
          <p:nvPr/>
        </p:nvGrpSpPr>
        <p:grpSpPr bwMode="auto">
          <a:xfrm rot="2663139">
            <a:off x="382588" y="1857375"/>
            <a:ext cx="2173287" cy="2119313"/>
            <a:chOff x="205169" y="1868091"/>
            <a:chExt cx="2173890" cy="2120186"/>
          </a:xfrm>
        </p:grpSpPr>
        <p:sp>
          <p:nvSpPr>
            <p:cNvPr id="79" name="不完整圆 78"/>
            <p:cNvSpPr/>
            <p:nvPr/>
          </p:nvSpPr>
          <p:spPr bwMode="auto">
            <a:xfrm>
              <a:off x="205169" y="1868091"/>
              <a:ext cx="2173890" cy="2120186"/>
            </a:xfrm>
            <a:prstGeom prst="pie">
              <a:avLst>
                <a:gd name="adj1" fmla="val 13552441"/>
                <a:gd name="adj2" fmla="val 16209154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dirty="0"/>
            </a:p>
          </p:txBody>
        </p:sp>
        <p:sp>
          <p:nvSpPr>
            <p:cNvPr id="24631" name="文本框 79"/>
            <p:cNvSpPr txBox="1">
              <a:spLocks noChangeArrowheads="1"/>
            </p:cNvSpPr>
            <p:nvPr/>
          </p:nvSpPr>
          <p:spPr bwMode="auto">
            <a:xfrm rot="-2663139">
              <a:off x="836779" y="2069879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000" b="1">
                  <a:latin typeface="Times New Roman" panose="02020603050405020304" pitchFamily="18" charset="0"/>
                </a:rPr>
                <a:t>3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80"/>
          <p:cNvGrpSpPr/>
          <p:nvPr/>
        </p:nvGrpSpPr>
        <p:grpSpPr bwMode="auto">
          <a:xfrm rot="-2785123">
            <a:off x="394494" y="1831182"/>
            <a:ext cx="2173287" cy="2120900"/>
            <a:chOff x="179843" y="1842213"/>
            <a:chExt cx="2173890" cy="2120186"/>
          </a:xfrm>
        </p:grpSpPr>
        <p:sp>
          <p:nvSpPr>
            <p:cNvPr id="82" name="不完整圆 81"/>
            <p:cNvSpPr/>
            <p:nvPr/>
          </p:nvSpPr>
          <p:spPr bwMode="auto">
            <a:xfrm>
              <a:off x="179843" y="1842213"/>
              <a:ext cx="2173890" cy="2120186"/>
            </a:xfrm>
            <a:prstGeom prst="pie">
              <a:avLst>
                <a:gd name="adj1" fmla="val 13525196"/>
                <a:gd name="adj2" fmla="val 16200000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dirty="0"/>
            </a:p>
          </p:txBody>
        </p:sp>
        <p:sp>
          <p:nvSpPr>
            <p:cNvPr id="24629" name="文本框 82"/>
            <p:cNvSpPr txBox="1">
              <a:spLocks noChangeArrowheads="1"/>
            </p:cNvSpPr>
            <p:nvPr/>
          </p:nvSpPr>
          <p:spPr bwMode="auto">
            <a:xfrm rot="2785123">
              <a:off x="864699" y="2075334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000" b="1">
                  <a:latin typeface="Times New Roman" panose="02020603050405020304" pitchFamily="18" charset="0"/>
                </a:rPr>
                <a:t>1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83"/>
          <p:cNvGrpSpPr/>
          <p:nvPr/>
        </p:nvGrpSpPr>
        <p:grpSpPr bwMode="auto">
          <a:xfrm rot="5400000">
            <a:off x="382588" y="1858963"/>
            <a:ext cx="2174875" cy="2111375"/>
            <a:chOff x="179209" y="1886243"/>
            <a:chExt cx="2173890" cy="2120186"/>
          </a:xfrm>
        </p:grpSpPr>
        <p:sp>
          <p:nvSpPr>
            <p:cNvPr id="85" name="不完整圆 84"/>
            <p:cNvSpPr/>
            <p:nvPr/>
          </p:nvSpPr>
          <p:spPr bwMode="auto">
            <a:xfrm>
              <a:off x="179209" y="1886243"/>
              <a:ext cx="2173890" cy="2120186"/>
            </a:xfrm>
            <a:prstGeom prst="pie">
              <a:avLst>
                <a:gd name="adj1" fmla="val 13475851"/>
                <a:gd name="adj2" fmla="val 16200000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dirty="0"/>
            </a:p>
          </p:txBody>
        </p:sp>
        <p:sp>
          <p:nvSpPr>
            <p:cNvPr id="24627" name="文本框 85"/>
            <p:cNvSpPr txBox="1">
              <a:spLocks noChangeArrowheads="1"/>
            </p:cNvSpPr>
            <p:nvPr/>
          </p:nvSpPr>
          <p:spPr bwMode="auto">
            <a:xfrm rot="-5400000">
              <a:off x="863944" y="2076284"/>
              <a:ext cx="314406" cy="398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000" b="1">
                  <a:latin typeface="Times New Roman" panose="02020603050405020304" pitchFamily="18" charset="0"/>
                </a:rPr>
                <a:t>4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86"/>
          <p:cNvGrpSpPr/>
          <p:nvPr/>
        </p:nvGrpSpPr>
        <p:grpSpPr>
          <a:xfrm rot="10800000">
            <a:off x="365386" y="1830841"/>
            <a:ext cx="2173888" cy="2140236"/>
            <a:chOff x="156217" y="1885546"/>
            <a:chExt cx="2173890" cy="2120186"/>
          </a:xfrm>
          <a:solidFill>
            <a:srgbClr val="FF0000"/>
          </a:solidFill>
        </p:grpSpPr>
        <p:sp>
          <p:nvSpPr>
            <p:cNvPr id="88" name="不完整圆 87"/>
            <p:cNvSpPr/>
            <p:nvPr/>
          </p:nvSpPr>
          <p:spPr bwMode="auto">
            <a:xfrm>
              <a:off x="156217" y="1885546"/>
              <a:ext cx="2173890" cy="2120186"/>
            </a:xfrm>
            <a:prstGeom prst="pie">
              <a:avLst>
                <a:gd name="adj1" fmla="val 13525196"/>
                <a:gd name="adj2" fmla="val 16200000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dirty="0"/>
            </a:p>
          </p:txBody>
        </p:sp>
        <p:sp>
          <p:nvSpPr>
            <p:cNvPr id="89" name="文本框 88"/>
            <p:cNvSpPr txBox="1"/>
            <p:nvPr/>
          </p:nvSpPr>
          <p:spPr>
            <a:xfrm rot="10800000">
              <a:off x="830832" y="2096015"/>
              <a:ext cx="312906" cy="39636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89"/>
          <p:cNvGrpSpPr/>
          <p:nvPr/>
        </p:nvGrpSpPr>
        <p:grpSpPr>
          <a:xfrm rot="13463139">
            <a:off x="356608" y="1833605"/>
            <a:ext cx="2173890" cy="2120187"/>
            <a:chOff x="-96082" y="1024698"/>
            <a:chExt cx="2173890" cy="2120186"/>
          </a:xfrm>
          <a:solidFill>
            <a:srgbClr val="FF0000"/>
          </a:solidFill>
        </p:grpSpPr>
        <p:sp>
          <p:nvSpPr>
            <p:cNvPr id="91" name="不完整圆 90"/>
            <p:cNvSpPr/>
            <p:nvPr/>
          </p:nvSpPr>
          <p:spPr bwMode="auto">
            <a:xfrm>
              <a:off x="-96082" y="1024698"/>
              <a:ext cx="2173890" cy="2120186"/>
            </a:xfrm>
            <a:prstGeom prst="pie">
              <a:avLst>
                <a:gd name="adj1" fmla="val 13552441"/>
                <a:gd name="adj2" fmla="val 16200000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dirty="0"/>
            </a:p>
          </p:txBody>
        </p:sp>
        <p:sp>
          <p:nvSpPr>
            <p:cNvPr id="92" name="文本框 91"/>
            <p:cNvSpPr txBox="1"/>
            <p:nvPr/>
          </p:nvSpPr>
          <p:spPr>
            <a:xfrm rot="8506333">
              <a:off x="539871" y="1199153"/>
              <a:ext cx="312906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92"/>
          <p:cNvGrpSpPr/>
          <p:nvPr/>
        </p:nvGrpSpPr>
        <p:grpSpPr>
          <a:xfrm rot="8014877">
            <a:off x="363512" y="1843202"/>
            <a:ext cx="2173891" cy="2143131"/>
            <a:chOff x="179843" y="1842213"/>
            <a:chExt cx="2173890" cy="2120186"/>
          </a:xfrm>
          <a:solidFill>
            <a:srgbClr val="FF0000"/>
          </a:solidFill>
        </p:grpSpPr>
        <p:sp>
          <p:nvSpPr>
            <p:cNvPr id="94" name="不完整圆 93"/>
            <p:cNvSpPr/>
            <p:nvPr/>
          </p:nvSpPr>
          <p:spPr bwMode="auto">
            <a:xfrm>
              <a:off x="179843" y="1842213"/>
              <a:ext cx="2173890" cy="2120186"/>
            </a:xfrm>
            <a:prstGeom prst="pie">
              <a:avLst>
                <a:gd name="adj1" fmla="val 13525196"/>
                <a:gd name="adj2" fmla="val 16200000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dirty="0"/>
            </a:p>
          </p:txBody>
        </p:sp>
        <p:sp>
          <p:nvSpPr>
            <p:cNvPr id="95" name="文本框 94"/>
            <p:cNvSpPr txBox="1"/>
            <p:nvPr/>
          </p:nvSpPr>
          <p:spPr>
            <a:xfrm rot="13585123">
              <a:off x="864699" y="2075334"/>
              <a:ext cx="312906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5"/>
          <p:cNvGrpSpPr/>
          <p:nvPr/>
        </p:nvGrpSpPr>
        <p:grpSpPr>
          <a:xfrm rot="16200000">
            <a:off x="385433" y="1846366"/>
            <a:ext cx="2156713" cy="2110069"/>
            <a:chOff x="192004" y="1842213"/>
            <a:chExt cx="2173890" cy="2120186"/>
          </a:xfrm>
          <a:solidFill>
            <a:srgbClr val="FF0000"/>
          </a:solidFill>
        </p:grpSpPr>
        <p:sp>
          <p:nvSpPr>
            <p:cNvPr id="97" name="不完整圆 96"/>
            <p:cNvSpPr/>
            <p:nvPr/>
          </p:nvSpPr>
          <p:spPr bwMode="auto">
            <a:xfrm>
              <a:off x="192004" y="1842213"/>
              <a:ext cx="2173890" cy="2120186"/>
            </a:xfrm>
            <a:prstGeom prst="pie">
              <a:avLst>
                <a:gd name="adj1" fmla="val 13527003"/>
                <a:gd name="adj2" fmla="val 16200000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dirty="0"/>
            </a:p>
          </p:txBody>
        </p:sp>
        <p:sp>
          <p:nvSpPr>
            <p:cNvPr id="98" name="文本框 97"/>
            <p:cNvSpPr txBox="1"/>
            <p:nvPr/>
          </p:nvSpPr>
          <p:spPr>
            <a:xfrm rot="5400000">
              <a:off x="861400" y="2073741"/>
              <a:ext cx="314406" cy="40329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9" name="箭头: 右 98"/>
          <p:cNvSpPr>
            <a:spLocks noChangeArrowheads="1"/>
          </p:cNvSpPr>
          <p:nvPr/>
        </p:nvSpPr>
        <p:spPr bwMode="auto">
          <a:xfrm rot="-1466880">
            <a:off x="2589213" y="2038350"/>
            <a:ext cx="577850" cy="179388"/>
          </a:xfrm>
          <a:prstGeom prst="rightArrow">
            <a:avLst>
              <a:gd name="adj1" fmla="val 50000"/>
              <a:gd name="adj2" fmla="val 50078"/>
            </a:avLst>
          </a:prstGeom>
          <a:solidFill>
            <a:srgbClr val="33CCFF"/>
          </a:solidFill>
          <a:ln w="9525">
            <a:solidFill>
              <a:srgbClr val="33CC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grpSp>
        <p:nvGrpSpPr>
          <p:cNvPr id="11" name="组合 99"/>
          <p:cNvGrpSpPr/>
          <p:nvPr/>
        </p:nvGrpSpPr>
        <p:grpSpPr bwMode="auto">
          <a:xfrm rot="1434000">
            <a:off x="3868738" y="436563"/>
            <a:ext cx="2173287" cy="2120900"/>
            <a:chOff x="179843" y="1842213"/>
            <a:chExt cx="2173890" cy="2120186"/>
          </a:xfrm>
        </p:grpSpPr>
        <p:sp>
          <p:nvSpPr>
            <p:cNvPr id="101" name="不完整圆 100"/>
            <p:cNvSpPr/>
            <p:nvPr/>
          </p:nvSpPr>
          <p:spPr bwMode="auto">
            <a:xfrm>
              <a:off x="179843" y="1842213"/>
              <a:ext cx="2173890" cy="2120186"/>
            </a:xfrm>
            <a:prstGeom prst="pie">
              <a:avLst>
                <a:gd name="adj1" fmla="val 13525196"/>
                <a:gd name="adj2" fmla="val 16200000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dirty="0"/>
            </a:p>
          </p:txBody>
        </p:sp>
        <p:sp>
          <p:nvSpPr>
            <p:cNvPr id="24625" name="文本框 101"/>
            <p:cNvSpPr txBox="1">
              <a:spLocks noChangeArrowheads="1"/>
            </p:cNvSpPr>
            <p:nvPr/>
          </p:nvSpPr>
          <p:spPr bwMode="auto">
            <a:xfrm rot="-1434000">
              <a:off x="864699" y="2075335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000" b="1">
                  <a:latin typeface="Times New Roman" panose="02020603050405020304" pitchFamily="18" charset="0"/>
                </a:rPr>
                <a:t>2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02"/>
          <p:cNvGrpSpPr/>
          <p:nvPr/>
        </p:nvGrpSpPr>
        <p:grpSpPr bwMode="auto">
          <a:xfrm rot="1534186">
            <a:off x="4667250" y="455613"/>
            <a:ext cx="2174875" cy="2120900"/>
            <a:chOff x="179843" y="1842213"/>
            <a:chExt cx="2173890" cy="2120186"/>
          </a:xfrm>
        </p:grpSpPr>
        <p:sp>
          <p:nvSpPr>
            <p:cNvPr id="104" name="不完整圆 103"/>
            <p:cNvSpPr/>
            <p:nvPr/>
          </p:nvSpPr>
          <p:spPr bwMode="auto">
            <a:xfrm>
              <a:off x="179843" y="1842213"/>
              <a:ext cx="2173890" cy="2120186"/>
            </a:xfrm>
            <a:prstGeom prst="pie">
              <a:avLst>
                <a:gd name="adj1" fmla="val 13552441"/>
                <a:gd name="adj2" fmla="val 16200000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dirty="0"/>
            </a:p>
          </p:txBody>
        </p:sp>
        <p:sp>
          <p:nvSpPr>
            <p:cNvPr id="24623" name="文本框 104"/>
            <p:cNvSpPr txBox="1">
              <a:spLocks noChangeArrowheads="1"/>
            </p:cNvSpPr>
            <p:nvPr/>
          </p:nvSpPr>
          <p:spPr bwMode="auto">
            <a:xfrm rot="-1534186">
              <a:off x="836779" y="2069879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000" b="1">
                  <a:latin typeface="Times New Roman" panose="02020603050405020304" pitchFamily="18" charset="0"/>
                </a:rPr>
                <a:t>3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05"/>
          <p:cNvGrpSpPr/>
          <p:nvPr/>
        </p:nvGrpSpPr>
        <p:grpSpPr bwMode="auto">
          <a:xfrm rot="1542118">
            <a:off x="3025775" y="395288"/>
            <a:ext cx="2173288" cy="2119312"/>
            <a:chOff x="179843" y="1842213"/>
            <a:chExt cx="2173890" cy="2120186"/>
          </a:xfrm>
        </p:grpSpPr>
        <p:sp>
          <p:nvSpPr>
            <p:cNvPr id="107" name="不完整圆 106"/>
            <p:cNvSpPr/>
            <p:nvPr/>
          </p:nvSpPr>
          <p:spPr bwMode="auto">
            <a:xfrm>
              <a:off x="179843" y="1842213"/>
              <a:ext cx="2173890" cy="2120186"/>
            </a:xfrm>
            <a:prstGeom prst="pie">
              <a:avLst>
                <a:gd name="adj1" fmla="val 13525196"/>
                <a:gd name="adj2" fmla="val 16200000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dirty="0"/>
            </a:p>
          </p:txBody>
        </p:sp>
        <p:sp>
          <p:nvSpPr>
            <p:cNvPr id="24621" name="文本框 107"/>
            <p:cNvSpPr txBox="1">
              <a:spLocks noChangeArrowheads="1"/>
            </p:cNvSpPr>
            <p:nvPr/>
          </p:nvSpPr>
          <p:spPr bwMode="auto">
            <a:xfrm rot="-1376183">
              <a:off x="864720" y="2075307"/>
              <a:ext cx="312864" cy="4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000" b="1">
                  <a:latin typeface="Times New Roman" panose="02020603050405020304" pitchFamily="18" charset="0"/>
                </a:rPr>
                <a:t>1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08"/>
          <p:cNvGrpSpPr/>
          <p:nvPr/>
        </p:nvGrpSpPr>
        <p:grpSpPr bwMode="auto">
          <a:xfrm rot="1380786">
            <a:off x="5522913" y="501650"/>
            <a:ext cx="2173287" cy="2109788"/>
            <a:chOff x="179843" y="1842213"/>
            <a:chExt cx="2173890" cy="2120186"/>
          </a:xfrm>
        </p:grpSpPr>
        <p:sp>
          <p:nvSpPr>
            <p:cNvPr id="110" name="不完整圆 109"/>
            <p:cNvSpPr/>
            <p:nvPr/>
          </p:nvSpPr>
          <p:spPr bwMode="auto">
            <a:xfrm>
              <a:off x="179843" y="1842213"/>
              <a:ext cx="2173890" cy="2120186"/>
            </a:xfrm>
            <a:prstGeom prst="pie">
              <a:avLst>
                <a:gd name="adj1" fmla="val 13527003"/>
                <a:gd name="adj2" fmla="val 16200000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dirty="0"/>
            </a:p>
          </p:txBody>
        </p:sp>
        <p:sp>
          <p:nvSpPr>
            <p:cNvPr id="24619" name="文本框 110"/>
            <p:cNvSpPr txBox="1">
              <a:spLocks noChangeArrowheads="1"/>
            </p:cNvSpPr>
            <p:nvPr/>
          </p:nvSpPr>
          <p:spPr bwMode="auto">
            <a:xfrm rot="-1380786">
              <a:off x="864677" y="2075363"/>
              <a:ext cx="312951" cy="40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000" b="1">
                  <a:latin typeface="Times New Roman" panose="02020603050405020304" pitchFamily="18" charset="0"/>
                </a:rPr>
                <a:t>4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11"/>
          <p:cNvGrpSpPr/>
          <p:nvPr/>
        </p:nvGrpSpPr>
        <p:grpSpPr>
          <a:xfrm rot="12104821">
            <a:off x="4183698" y="362136"/>
            <a:ext cx="2173892" cy="2140236"/>
            <a:chOff x="156217" y="1885546"/>
            <a:chExt cx="2173890" cy="2120186"/>
          </a:xfrm>
          <a:solidFill>
            <a:srgbClr val="FF0000"/>
          </a:solidFill>
        </p:grpSpPr>
        <p:sp>
          <p:nvSpPr>
            <p:cNvPr id="113" name="不完整圆 112"/>
            <p:cNvSpPr/>
            <p:nvPr/>
          </p:nvSpPr>
          <p:spPr bwMode="auto">
            <a:xfrm>
              <a:off x="156217" y="1885546"/>
              <a:ext cx="2173890" cy="2120186"/>
            </a:xfrm>
            <a:prstGeom prst="pie">
              <a:avLst>
                <a:gd name="adj1" fmla="val 13525196"/>
                <a:gd name="adj2" fmla="val 16200000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dirty="0"/>
            </a:p>
          </p:txBody>
        </p:sp>
        <p:sp>
          <p:nvSpPr>
            <p:cNvPr id="114" name="文本框 113"/>
            <p:cNvSpPr txBox="1"/>
            <p:nvPr/>
          </p:nvSpPr>
          <p:spPr>
            <a:xfrm rot="9495179">
              <a:off x="830832" y="2096015"/>
              <a:ext cx="312906" cy="39636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114"/>
          <p:cNvGrpSpPr/>
          <p:nvPr/>
        </p:nvGrpSpPr>
        <p:grpSpPr>
          <a:xfrm rot="12038458">
            <a:off x="3351542" y="379928"/>
            <a:ext cx="2173887" cy="2120187"/>
            <a:chOff x="179843" y="1842213"/>
            <a:chExt cx="2173890" cy="2120186"/>
          </a:xfrm>
          <a:solidFill>
            <a:srgbClr val="FF0000"/>
          </a:solidFill>
        </p:grpSpPr>
        <p:sp>
          <p:nvSpPr>
            <p:cNvPr id="116" name="不完整圆 115"/>
            <p:cNvSpPr/>
            <p:nvPr/>
          </p:nvSpPr>
          <p:spPr bwMode="auto">
            <a:xfrm>
              <a:off x="179843" y="1842213"/>
              <a:ext cx="2173890" cy="2120186"/>
            </a:xfrm>
            <a:prstGeom prst="pie">
              <a:avLst>
                <a:gd name="adj1" fmla="val 13552441"/>
                <a:gd name="adj2" fmla="val 16200000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dirty="0"/>
            </a:p>
          </p:txBody>
        </p:sp>
        <p:sp>
          <p:nvSpPr>
            <p:cNvPr id="117" name="文本框 116"/>
            <p:cNvSpPr txBox="1"/>
            <p:nvPr/>
          </p:nvSpPr>
          <p:spPr>
            <a:xfrm rot="9561542">
              <a:off x="836779" y="2069879"/>
              <a:ext cx="312906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17"/>
          <p:cNvGrpSpPr/>
          <p:nvPr/>
        </p:nvGrpSpPr>
        <p:grpSpPr>
          <a:xfrm rot="12441717">
            <a:off x="5107490" y="412933"/>
            <a:ext cx="2173890" cy="2143133"/>
            <a:chOff x="179843" y="1842213"/>
            <a:chExt cx="2173890" cy="2120186"/>
          </a:xfrm>
          <a:solidFill>
            <a:srgbClr val="FF0000"/>
          </a:solidFill>
        </p:grpSpPr>
        <p:sp>
          <p:nvSpPr>
            <p:cNvPr id="119" name="不完整圆 118"/>
            <p:cNvSpPr/>
            <p:nvPr/>
          </p:nvSpPr>
          <p:spPr bwMode="auto">
            <a:xfrm>
              <a:off x="179843" y="1842213"/>
              <a:ext cx="2173890" cy="2120186"/>
            </a:xfrm>
            <a:prstGeom prst="pie">
              <a:avLst>
                <a:gd name="adj1" fmla="val 13525196"/>
                <a:gd name="adj2" fmla="val 16200000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dirty="0"/>
            </a:p>
          </p:txBody>
        </p:sp>
        <p:sp>
          <p:nvSpPr>
            <p:cNvPr id="120" name="文本框 119"/>
            <p:cNvSpPr txBox="1"/>
            <p:nvPr/>
          </p:nvSpPr>
          <p:spPr>
            <a:xfrm rot="9158283">
              <a:off x="863006" y="2077475"/>
              <a:ext cx="316292" cy="39582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120"/>
          <p:cNvGrpSpPr/>
          <p:nvPr/>
        </p:nvGrpSpPr>
        <p:grpSpPr>
          <a:xfrm rot="12003820">
            <a:off x="2543222" y="403698"/>
            <a:ext cx="2156714" cy="2110068"/>
            <a:chOff x="179843" y="1842213"/>
            <a:chExt cx="2173890" cy="2120186"/>
          </a:xfrm>
          <a:solidFill>
            <a:srgbClr val="FF0000"/>
          </a:solidFill>
        </p:grpSpPr>
        <p:sp>
          <p:nvSpPr>
            <p:cNvPr id="122" name="不完整圆 121"/>
            <p:cNvSpPr/>
            <p:nvPr/>
          </p:nvSpPr>
          <p:spPr bwMode="auto">
            <a:xfrm>
              <a:off x="179843" y="1842213"/>
              <a:ext cx="2173890" cy="2120186"/>
            </a:xfrm>
            <a:prstGeom prst="pie">
              <a:avLst>
                <a:gd name="adj1" fmla="val 13527003"/>
                <a:gd name="adj2" fmla="val 16200000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dirty="0"/>
            </a:p>
          </p:txBody>
        </p:sp>
        <p:sp>
          <p:nvSpPr>
            <p:cNvPr id="123" name="文本框 122"/>
            <p:cNvSpPr txBox="1"/>
            <p:nvPr/>
          </p:nvSpPr>
          <p:spPr>
            <a:xfrm rot="9596180">
              <a:off x="860904" y="2074376"/>
              <a:ext cx="315398" cy="40202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4" name="箭头: 右 123"/>
          <p:cNvSpPr>
            <a:spLocks noChangeArrowheads="1"/>
          </p:cNvSpPr>
          <p:nvPr/>
        </p:nvSpPr>
        <p:spPr bwMode="auto">
          <a:xfrm rot="3960000">
            <a:off x="6551613" y="2854325"/>
            <a:ext cx="579438" cy="192087"/>
          </a:xfrm>
          <a:prstGeom prst="rightArrow">
            <a:avLst>
              <a:gd name="adj1" fmla="val 50000"/>
              <a:gd name="adj2" fmla="val 49982"/>
            </a:avLst>
          </a:prstGeom>
          <a:solidFill>
            <a:srgbClr val="33CCFF"/>
          </a:solidFill>
          <a:ln w="9525">
            <a:solidFill>
              <a:srgbClr val="33CC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grpSp>
        <p:nvGrpSpPr>
          <p:cNvPr id="19" name="组合 124"/>
          <p:cNvGrpSpPr/>
          <p:nvPr/>
        </p:nvGrpSpPr>
        <p:grpSpPr bwMode="auto">
          <a:xfrm rot="1352144">
            <a:off x="5595938" y="3417888"/>
            <a:ext cx="2047875" cy="1997075"/>
            <a:chOff x="179843" y="1842213"/>
            <a:chExt cx="2173890" cy="2120186"/>
          </a:xfrm>
        </p:grpSpPr>
        <p:sp>
          <p:nvSpPr>
            <p:cNvPr id="126" name="不完整圆 125"/>
            <p:cNvSpPr/>
            <p:nvPr/>
          </p:nvSpPr>
          <p:spPr bwMode="auto">
            <a:xfrm>
              <a:off x="179843" y="1842213"/>
              <a:ext cx="2173890" cy="2120186"/>
            </a:xfrm>
            <a:prstGeom prst="pie">
              <a:avLst>
                <a:gd name="adj1" fmla="val 13525196"/>
                <a:gd name="adj2" fmla="val 16200000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dirty="0"/>
            </a:p>
          </p:txBody>
        </p:sp>
        <p:sp>
          <p:nvSpPr>
            <p:cNvPr id="24617" name="文本框 126"/>
            <p:cNvSpPr txBox="1">
              <a:spLocks noChangeArrowheads="1"/>
            </p:cNvSpPr>
            <p:nvPr/>
          </p:nvSpPr>
          <p:spPr bwMode="auto">
            <a:xfrm rot="-1352144">
              <a:off x="864699" y="2075334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000" b="1">
                  <a:latin typeface="Times New Roman" panose="02020603050405020304" pitchFamily="18" charset="0"/>
                </a:rPr>
                <a:t>2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组合 127"/>
          <p:cNvGrpSpPr/>
          <p:nvPr/>
        </p:nvGrpSpPr>
        <p:grpSpPr bwMode="auto">
          <a:xfrm rot="1363310">
            <a:off x="6357938" y="3446463"/>
            <a:ext cx="2047875" cy="1997075"/>
            <a:chOff x="179843" y="1842213"/>
            <a:chExt cx="2173890" cy="2120186"/>
          </a:xfrm>
        </p:grpSpPr>
        <p:sp>
          <p:nvSpPr>
            <p:cNvPr id="129" name="不完整圆 128"/>
            <p:cNvSpPr/>
            <p:nvPr/>
          </p:nvSpPr>
          <p:spPr bwMode="auto">
            <a:xfrm>
              <a:off x="179843" y="1842213"/>
              <a:ext cx="2173890" cy="2120186"/>
            </a:xfrm>
            <a:prstGeom prst="pie">
              <a:avLst>
                <a:gd name="adj1" fmla="val 13552441"/>
                <a:gd name="adj2" fmla="val 16200000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dirty="0"/>
            </a:p>
          </p:txBody>
        </p:sp>
        <p:sp>
          <p:nvSpPr>
            <p:cNvPr id="24615" name="文本框 129"/>
            <p:cNvSpPr txBox="1">
              <a:spLocks noChangeArrowheads="1"/>
            </p:cNvSpPr>
            <p:nvPr/>
          </p:nvSpPr>
          <p:spPr bwMode="auto">
            <a:xfrm rot="-1156948">
              <a:off x="836779" y="2069879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000" b="1">
                  <a:latin typeface="Times New Roman" panose="02020603050405020304" pitchFamily="18" charset="0"/>
                </a:rPr>
                <a:t>3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组合 130"/>
          <p:cNvGrpSpPr/>
          <p:nvPr/>
        </p:nvGrpSpPr>
        <p:grpSpPr bwMode="auto">
          <a:xfrm rot="1385099">
            <a:off x="4818063" y="3405188"/>
            <a:ext cx="2047875" cy="1997075"/>
            <a:chOff x="179843" y="1842213"/>
            <a:chExt cx="2173890" cy="2120186"/>
          </a:xfrm>
        </p:grpSpPr>
        <p:sp>
          <p:nvSpPr>
            <p:cNvPr id="132" name="不完整圆 131"/>
            <p:cNvSpPr/>
            <p:nvPr/>
          </p:nvSpPr>
          <p:spPr bwMode="auto">
            <a:xfrm>
              <a:off x="179843" y="1842213"/>
              <a:ext cx="2173890" cy="2120186"/>
            </a:xfrm>
            <a:prstGeom prst="pie">
              <a:avLst>
                <a:gd name="adj1" fmla="val 13525196"/>
                <a:gd name="adj2" fmla="val 16200000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dirty="0"/>
            </a:p>
          </p:txBody>
        </p:sp>
        <p:sp>
          <p:nvSpPr>
            <p:cNvPr id="24613" name="文本框 132"/>
            <p:cNvSpPr txBox="1">
              <a:spLocks noChangeArrowheads="1"/>
            </p:cNvSpPr>
            <p:nvPr/>
          </p:nvSpPr>
          <p:spPr bwMode="auto">
            <a:xfrm rot="-1385099">
              <a:off x="864716" y="2075313"/>
              <a:ext cx="312873" cy="400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000" b="1">
                  <a:latin typeface="Times New Roman" panose="02020603050405020304" pitchFamily="18" charset="0"/>
                </a:rPr>
                <a:t>1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133"/>
          <p:cNvGrpSpPr/>
          <p:nvPr/>
        </p:nvGrpSpPr>
        <p:grpSpPr bwMode="auto">
          <a:xfrm rot="1348095">
            <a:off x="7132638" y="3473450"/>
            <a:ext cx="2046287" cy="1987550"/>
            <a:chOff x="179843" y="1842213"/>
            <a:chExt cx="2173890" cy="2120186"/>
          </a:xfrm>
        </p:grpSpPr>
        <p:sp>
          <p:nvSpPr>
            <p:cNvPr id="135" name="不完整圆 134"/>
            <p:cNvSpPr/>
            <p:nvPr/>
          </p:nvSpPr>
          <p:spPr bwMode="auto">
            <a:xfrm>
              <a:off x="179843" y="1842213"/>
              <a:ext cx="2173890" cy="2120186"/>
            </a:xfrm>
            <a:prstGeom prst="pie">
              <a:avLst>
                <a:gd name="adj1" fmla="val 13527003"/>
                <a:gd name="adj2" fmla="val 16200000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dirty="0"/>
            </a:p>
          </p:txBody>
        </p:sp>
        <p:sp>
          <p:nvSpPr>
            <p:cNvPr id="24611" name="文本框 135"/>
            <p:cNvSpPr txBox="1">
              <a:spLocks noChangeArrowheads="1"/>
            </p:cNvSpPr>
            <p:nvPr/>
          </p:nvSpPr>
          <p:spPr bwMode="auto">
            <a:xfrm rot="-1348095">
              <a:off x="864594" y="2075469"/>
              <a:ext cx="313116" cy="399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000" b="1">
                  <a:latin typeface="Times New Roman" panose="02020603050405020304" pitchFamily="18" charset="0"/>
                </a:rPr>
                <a:t>4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136"/>
          <p:cNvGrpSpPr/>
          <p:nvPr/>
        </p:nvGrpSpPr>
        <p:grpSpPr>
          <a:xfrm rot="12197212">
            <a:off x="5983056" y="2487780"/>
            <a:ext cx="2047780" cy="2016078"/>
            <a:chOff x="156217" y="1885546"/>
            <a:chExt cx="2173890" cy="2120186"/>
          </a:xfrm>
          <a:solidFill>
            <a:srgbClr val="FF0000"/>
          </a:solidFill>
        </p:grpSpPr>
        <p:sp>
          <p:nvSpPr>
            <p:cNvPr id="138" name="不完整圆 137"/>
            <p:cNvSpPr/>
            <p:nvPr/>
          </p:nvSpPr>
          <p:spPr bwMode="auto">
            <a:xfrm>
              <a:off x="156217" y="1885546"/>
              <a:ext cx="2173890" cy="2120186"/>
            </a:xfrm>
            <a:prstGeom prst="pie">
              <a:avLst>
                <a:gd name="adj1" fmla="val 13525196"/>
                <a:gd name="adj2" fmla="val 16200000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dirty="0"/>
            </a:p>
          </p:txBody>
        </p:sp>
        <p:sp>
          <p:nvSpPr>
            <p:cNvPr id="139" name="文本框 138"/>
            <p:cNvSpPr txBox="1"/>
            <p:nvPr/>
          </p:nvSpPr>
          <p:spPr>
            <a:xfrm rot="9402788">
              <a:off x="830832" y="2096015"/>
              <a:ext cx="312906" cy="39636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组合 139"/>
          <p:cNvGrpSpPr/>
          <p:nvPr/>
        </p:nvGrpSpPr>
        <p:grpSpPr>
          <a:xfrm rot="12146903">
            <a:off x="5213802" y="2470820"/>
            <a:ext cx="2047778" cy="1997189"/>
            <a:chOff x="179843" y="1842213"/>
            <a:chExt cx="2173890" cy="2120186"/>
          </a:xfrm>
          <a:solidFill>
            <a:srgbClr val="FF0000"/>
          </a:solidFill>
        </p:grpSpPr>
        <p:sp>
          <p:nvSpPr>
            <p:cNvPr id="141" name="不完整圆 140"/>
            <p:cNvSpPr/>
            <p:nvPr/>
          </p:nvSpPr>
          <p:spPr bwMode="auto">
            <a:xfrm>
              <a:off x="179843" y="1842213"/>
              <a:ext cx="2173890" cy="2120186"/>
            </a:xfrm>
            <a:prstGeom prst="pie">
              <a:avLst>
                <a:gd name="adj1" fmla="val 13552441"/>
                <a:gd name="adj2" fmla="val 16200000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dirty="0"/>
            </a:p>
          </p:txBody>
        </p:sp>
        <p:sp>
          <p:nvSpPr>
            <p:cNvPr id="142" name="文本框 141"/>
            <p:cNvSpPr txBox="1"/>
            <p:nvPr/>
          </p:nvSpPr>
          <p:spPr>
            <a:xfrm rot="9453097">
              <a:off x="836780" y="2069879"/>
              <a:ext cx="312906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142"/>
          <p:cNvGrpSpPr/>
          <p:nvPr/>
        </p:nvGrpSpPr>
        <p:grpSpPr>
          <a:xfrm rot="12225798">
            <a:off x="6757720" y="2508974"/>
            <a:ext cx="2047778" cy="2018805"/>
            <a:chOff x="179843" y="1842213"/>
            <a:chExt cx="2173890" cy="2120186"/>
          </a:xfrm>
          <a:solidFill>
            <a:srgbClr val="FF0000"/>
          </a:solidFill>
        </p:grpSpPr>
        <p:sp>
          <p:nvSpPr>
            <p:cNvPr id="144" name="不完整圆 143"/>
            <p:cNvSpPr/>
            <p:nvPr/>
          </p:nvSpPr>
          <p:spPr bwMode="auto">
            <a:xfrm>
              <a:off x="179843" y="1842213"/>
              <a:ext cx="2173890" cy="2120186"/>
            </a:xfrm>
            <a:prstGeom prst="pie">
              <a:avLst>
                <a:gd name="adj1" fmla="val 13525196"/>
                <a:gd name="adj2" fmla="val 16200000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dirty="0"/>
            </a:p>
          </p:txBody>
        </p:sp>
        <p:sp>
          <p:nvSpPr>
            <p:cNvPr id="145" name="文本框 144"/>
            <p:cNvSpPr txBox="1"/>
            <p:nvPr/>
          </p:nvSpPr>
          <p:spPr>
            <a:xfrm rot="9374202">
              <a:off x="863006" y="2077475"/>
              <a:ext cx="316292" cy="39582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145"/>
          <p:cNvGrpSpPr/>
          <p:nvPr/>
        </p:nvGrpSpPr>
        <p:grpSpPr>
          <a:xfrm rot="12131355">
            <a:off x="4393364" y="2457378"/>
            <a:ext cx="2122928" cy="1978582"/>
            <a:chOff x="-348991" y="362359"/>
            <a:chExt cx="2173890" cy="2120186"/>
          </a:xfrm>
          <a:solidFill>
            <a:srgbClr val="FF0000"/>
          </a:solidFill>
        </p:grpSpPr>
        <p:sp>
          <p:nvSpPr>
            <p:cNvPr id="147" name="不完整圆 146"/>
            <p:cNvSpPr/>
            <p:nvPr/>
          </p:nvSpPr>
          <p:spPr bwMode="auto">
            <a:xfrm>
              <a:off x="-348991" y="362359"/>
              <a:ext cx="2173890" cy="2120186"/>
            </a:xfrm>
            <a:prstGeom prst="pie">
              <a:avLst>
                <a:gd name="adj1" fmla="val 13527003"/>
                <a:gd name="adj2" fmla="val 16200000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dirty="0"/>
            </a:p>
          </p:txBody>
        </p:sp>
        <p:sp>
          <p:nvSpPr>
            <p:cNvPr id="148" name="文本框 147"/>
            <p:cNvSpPr txBox="1"/>
            <p:nvPr/>
          </p:nvSpPr>
          <p:spPr>
            <a:xfrm rot="9468645">
              <a:off x="322137" y="544682"/>
              <a:ext cx="300450" cy="42203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任意多边形 47"/>
          <p:cNvSpPr>
            <a:spLocks noChangeArrowheads="1"/>
          </p:cNvSpPr>
          <p:nvPr/>
        </p:nvSpPr>
        <p:spPr bwMode="auto">
          <a:xfrm>
            <a:off x="5046663" y="3373438"/>
            <a:ext cx="3532187" cy="1152525"/>
          </a:xfrm>
          <a:custGeom>
            <a:avLst/>
            <a:gdLst>
              <a:gd name="T0" fmla="*/ 0 w 5563"/>
              <a:gd name="T1" fmla="*/ 2147483646 h 1814"/>
              <a:gd name="T2" fmla="*/ 2147483646 w 5563"/>
              <a:gd name="T3" fmla="*/ 0 h 1814"/>
              <a:gd name="T4" fmla="*/ 2147483646 w 5563"/>
              <a:gd name="T5" fmla="*/ 2147483646 h 1814"/>
              <a:gd name="T6" fmla="*/ 2147483646 w 5563"/>
              <a:gd name="T7" fmla="*/ 2147483646 h 1814"/>
              <a:gd name="T8" fmla="*/ 0 w 5563"/>
              <a:gd name="T9" fmla="*/ 2147483646 h 1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3" h="1814">
                <a:moveTo>
                  <a:pt x="0" y="1662"/>
                </a:moveTo>
                <a:lnTo>
                  <a:pt x="701" y="0"/>
                </a:lnTo>
                <a:lnTo>
                  <a:pt x="5563" y="130"/>
                </a:lnTo>
                <a:lnTo>
                  <a:pt x="4890" y="1814"/>
                </a:lnTo>
                <a:lnTo>
                  <a:pt x="0" y="1662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ldLvl="0" animBg="1"/>
      <p:bldP spid="12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9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" name="椭圆 101"/>
          <p:cNvSpPr/>
          <p:nvPr/>
        </p:nvSpPr>
        <p:spPr bwMode="auto">
          <a:xfrm>
            <a:off x="592138" y="1835150"/>
            <a:ext cx="2117725" cy="2117725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cxnSp>
        <p:nvCxnSpPr>
          <p:cNvPr id="26628" name="直接连接符 102"/>
          <p:cNvCxnSpPr>
            <a:cxnSpLocks noChangeShapeType="1"/>
            <a:stCxn id="102" idx="2"/>
            <a:endCxn id="102" idx="6"/>
          </p:cNvCxnSpPr>
          <p:nvPr/>
        </p:nvCxnSpPr>
        <p:spPr bwMode="auto">
          <a:xfrm>
            <a:off x="603250" y="2894013"/>
            <a:ext cx="2117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弦形 17"/>
          <p:cNvSpPr/>
          <p:nvPr/>
        </p:nvSpPr>
        <p:spPr bwMode="auto">
          <a:xfrm rot="5400000">
            <a:off x="601663" y="1828800"/>
            <a:ext cx="2114550" cy="2133600"/>
          </a:xfrm>
          <a:prstGeom prst="chord">
            <a:avLst>
              <a:gd name="adj1" fmla="val 5459573"/>
              <a:gd name="adj2" fmla="val 1622639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 dirty="0"/>
          </a:p>
        </p:txBody>
      </p:sp>
      <p:sp>
        <p:nvSpPr>
          <p:cNvPr id="143" name="弦形 142"/>
          <p:cNvSpPr/>
          <p:nvPr/>
        </p:nvSpPr>
        <p:spPr bwMode="auto">
          <a:xfrm rot="16200000">
            <a:off x="600868" y="1824832"/>
            <a:ext cx="2112963" cy="2133600"/>
          </a:xfrm>
          <a:prstGeom prst="chord">
            <a:avLst>
              <a:gd name="adj1" fmla="val 5459573"/>
              <a:gd name="adj2" fmla="val 16226390"/>
            </a:avLst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cxnSp>
        <p:nvCxnSpPr>
          <p:cNvPr id="26631" name="直接连接符 103"/>
          <p:cNvCxnSpPr>
            <a:cxnSpLocks noChangeShapeType="1"/>
            <a:stCxn id="102" idx="4"/>
            <a:endCxn id="102" idx="0"/>
          </p:cNvCxnSpPr>
          <p:nvPr/>
        </p:nvCxnSpPr>
        <p:spPr bwMode="auto">
          <a:xfrm flipV="1">
            <a:off x="1662113" y="1835150"/>
            <a:ext cx="0" cy="2117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2" name="直接连接符 104"/>
          <p:cNvCxnSpPr>
            <a:cxnSpLocks noChangeShapeType="1"/>
            <a:stCxn id="102" idx="3"/>
            <a:endCxn id="102" idx="7"/>
          </p:cNvCxnSpPr>
          <p:nvPr/>
        </p:nvCxnSpPr>
        <p:spPr bwMode="auto">
          <a:xfrm flipV="1">
            <a:off x="912813" y="2144713"/>
            <a:ext cx="1498600" cy="149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3" name="直接连接符 105"/>
          <p:cNvCxnSpPr>
            <a:cxnSpLocks noChangeShapeType="1"/>
            <a:stCxn id="102" idx="1"/>
            <a:endCxn id="102" idx="5"/>
          </p:cNvCxnSpPr>
          <p:nvPr/>
        </p:nvCxnSpPr>
        <p:spPr bwMode="auto">
          <a:xfrm>
            <a:off x="912813" y="2144713"/>
            <a:ext cx="1498600" cy="149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4" name="直接连接符 118"/>
          <p:cNvCxnSpPr>
            <a:cxnSpLocks noChangeShapeType="1"/>
            <a:stCxn id="102" idx="1"/>
            <a:endCxn id="102" idx="5"/>
          </p:cNvCxnSpPr>
          <p:nvPr/>
        </p:nvCxnSpPr>
        <p:spPr bwMode="auto">
          <a:xfrm>
            <a:off x="912813" y="2144713"/>
            <a:ext cx="1498600" cy="149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5" name="直接连接符 123"/>
          <p:cNvCxnSpPr>
            <a:cxnSpLocks noChangeShapeType="1"/>
            <a:stCxn id="102" idx="1"/>
            <a:endCxn id="102" idx="5"/>
          </p:cNvCxnSpPr>
          <p:nvPr/>
        </p:nvCxnSpPr>
        <p:spPr bwMode="auto">
          <a:xfrm>
            <a:off x="912813" y="2144713"/>
            <a:ext cx="1498600" cy="149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6" name="直接连接符 128"/>
          <p:cNvCxnSpPr>
            <a:cxnSpLocks noChangeShapeType="1"/>
            <a:stCxn id="102" idx="1"/>
            <a:endCxn id="102" idx="5"/>
          </p:cNvCxnSpPr>
          <p:nvPr/>
        </p:nvCxnSpPr>
        <p:spPr bwMode="auto">
          <a:xfrm>
            <a:off x="912813" y="2144713"/>
            <a:ext cx="1498600" cy="149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7" name="直接连接符 131"/>
          <p:cNvCxnSpPr>
            <a:cxnSpLocks noChangeShapeType="1"/>
            <a:stCxn id="102" idx="1"/>
            <a:endCxn id="102" idx="5"/>
          </p:cNvCxnSpPr>
          <p:nvPr/>
        </p:nvCxnSpPr>
        <p:spPr bwMode="auto">
          <a:xfrm>
            <a:off x="912813" y="2144713"/>
            <a:ext cx="1498600" cy="149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8" name="文本框 22"/>
          <p:cNvSpPr txBox="1">
            <a:spLocks noChangeArrowheads="1"/>
          </p:cNvSpPr>
          <p:nvPr/>
        </p:nvSpPr>
        <p:spPr bwMode="auto">
          <a:xfrm>
            <a:off x="706438" y="255905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</a:rPr>
              <a:t>1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9" name="文本框 144"/>
          <p:cNvSpPr txBox="1">
            <a:spLocks noChangeArrowheads="1"/>
          </p:cNvSpPr>
          <p:nvPr/>
        </p:nvSpPr>
        <p:spPr bwMode="auto">
          <a:xfrm>
            <a:off x="825500" y="2251075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</a:rPr>
              <a:t>2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0" name="文本框 145"/>
          <p:cNvSpPr txBox="1">
            <a:spLocks noChangeArrowheads="1"/>
          </p:cNvSpPr>
          <p:nvPr/>
        </p:nvSpPr>
        <p:spPr bwMode="auto">
          <a:xfrm>
            <a:off x="1062038" y="2052638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</a:rPr>
              <a:t>3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1" name="文本框 146"/>
          <p:cNvSpPr txBox="1">
            <a:spLocks noChangeArrowheads="1"/>
          </p:cNvSpPr>
          <p:nvPr/>
        </p:nvSpPr>
        <p:spPr bwMode="auto">
          <a:xfrm>
            <a:off x="1344613" y="1912938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</a:rPr>
              <a:t>4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2" name="文本框 147"/>
          <p:cNvSpPr txBox="1">
            <a:spLocks noChangeArrowheads="1"/>
          </p:cNvSpPr>
          <p:nvPr/>
        </p:nvSpPr>
        <p:spPr bwMode="auto">
          <a:xfrm>
            <a:off x="1673225" y="1936750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</a:rPr>
              <a:t>5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3" name="文本框 148"/>
          <p:cNvSpPr txBox="1">
            <a:spLocks noChangeArrowheads="1"/>
          </p:cNvSpPr>
          <p:nvPr/>
        </p:nvSpPr>
        <p:spPr bwMode="auto">
          <a:xfrm>
            <a:off x="1979613" y="20193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</a:rPr>
              <a:t>6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4" name="文本框 149"/>
          <p:cNvSpPr txBox="1">
            <a:spLocks noChangeArrowheads="1"/>
          </p:cNvSpPr>
          <p:nvPr/>
        </p:nvSpPr>
        <p:spPr bwMode="auto">
          <a:xfrm>
            <a:off x="2176463" y="2292350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</a:rPr>
              <a:t>7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5" name="文本框 150"/>
          <p:cNvSpPr txBox="1">
            <a:spLocks noChangeArrowheads="1"/>
          </p:cNvSpPr>
          <p:nvPr/>
        </p:nvSpPr>
        <p:spPr bwMode="auto">
          <a:xfrm>
            <a:off x="2306638" y="2582863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</a:rPr>
              <a:t>8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6" name="文本框 151"/>
          <p:cNvSpPr txBox="1">
            <a:spLocks noChangeArrowheads="1"/>
          </p:cNvSpPr>
          <p:nvPr/>
        </p:nvSpPr>
        <p:spPr bwMode="auto">
          <a:xfrm>
            <a:off x="2292350" y="285115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</a:rPr>
              <a:t>9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7" name="文本框 152"/>
          <p:cNvSpPr txBox="1">
            <a:spLocks noChangeArrowheads="1"/>
          </p:cNvSpPr>
          <p:nvPr/>
        </p:nvSpPr>
        <p:spPr bwMode="auto">
          <a:xfrm>
            <a:off x="2168525" y="318135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</a:rPr>
              <a:t>10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8" name="文本框 153"/>
          <p:cNvSpPr txBox="1">
            <a:spLocks noChangeArrowheads="1"/>
          </p:cNvSpPr>
          <p:nvPr/>
        </p:nvSpPr>
        <p:spPr bwMode="auto">
          <a:xfrm>
            <a:off x="1914525" y="3382963"/>
            <a:ext cx="403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</a:rPr>
              <a:t>11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9" name="文本框 154"/>
          <p:cNvSpPr txBox="1">
            <a:spLocks noChangeArrowheads="1"/>
          </p:cNvSpPr>
          <p:nvPr/>
        </p:nvSpPr>
        <p:spPr bwMode="auto">
          <a:xfrm>
            <a:off x="1609725" y="348456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</a:rPr>
              <a:t>12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50" name="文本框 155"/>
          <p:cNvSpPr txBox="1">
            <a:spLocks noChangeArrowheads="1"/>
          </p:cNvSpPr>
          <p:nvPr/>
        </p:nvSpPr>
        <p:spPr bwMode="auto">
          <a:xfrm>
            <a:off x="1306513" y="3484563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</a:rPr>
              <a:t>13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51" name="文本框 156"/>
          <p:cNvSpPr txBox="1">
            <a:spLocks noChangeArrowheads="1"/>
          </p:cNvSpPr>
          <p:nvPr/>
        </p:nvSpPr>
        <p:spPr bwMode="auto">
          <a:xfrm>
            <a:off x="977900" y="3398838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</a:rPr>
              <a:t>14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52" name="文本框 157"/>
          <p:cNvSpPr txBox="1">
            <a:spLocks noChangeArrowheads="1"/>
          </p:cNvSpPr>
          <p:nvPr/>
        </p:nvSpPr>
        <p:spPr bwMode="auto">
          <a:xfrm>
            <a:off x="746125" y="3162300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</a:rPr>
              <a:t>15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53" name="文本框 158"/>
          <p:cNvSpPr txBox="1">
            <a:spLocks noChangeArrowheads="1"/>
          </p:cNvSpPr>
          <p:nvPr/>
        </p:nvSpPr>
        <p:spPr bwMode="auto">
          <a:xfrm>
            <a:off x="669925" y="285115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</a:rPr>
              <a:t>16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28"/>
          <p:cNvGrpSpPr/>
          <p:nvPr/>
        </p:nvGrpSpPr>
        <p:grpSpPr bwMode="auto">
          <a:xfrm>
            <a:off x="2579688" y="560388"/>
            <a:ext cx="5430837" cy="2228850"/>
            <a:chOff x="1873431" y="309106"/>
            <a:chExt cx="5431020" cy="2229282"/>
          </a:xfrm>
        </p:grpSpPr>
        <p:sp>
          <p:nvSpPr>
            <p:cNvPr id="25" name="不完整圆 24"/>
            <p:cNvSpPr/>
            <p:nvPr/>
          </p:nvSpPr>
          <p:spPr bwMode="auto">
            <a:xfrm rot="15541990">
              <a:off x="1873258" y="309279"/>
              <a:ext cx="2165770" cy="2165423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164" name="不完整圆 163"/>
            <p:cNvSpPr/>
            <p:nvPr/>
          </p:nvSpPr>
          <p:spPr bwMode="auto">
            <a:xfrm rot="15541990">
              <a:off x="2338410" y="321982"/>
              <a:ext cx="2165770" cy="2165423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165" name="不完整圆 164"/>
            <p:cNvSpPr/>
            <p:nvPr/>
          </p:nvSpPr>
          <p:spPr bwMode="auto">
            <a:xfrm rot="15541990">
              <a:off x="2798801" y="323569"/>
              <a:ext cx="2165770" cy="2165423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166" name="不完整圆 165"/>
            <p:cNvSpPr/>
            <p:nvPr/>
          </p:nvSpPr>
          <p:spPr bwMode="auto">
            <a:xfrm rot="15541990">
              <a:off x="3261573" y="329126"/>
              <a:ext cx="2165770" cy="2167010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167" name="不完整圆 166"/>
            <p:cNvSpPr/>
            <p:nvPr/>
          </p:nvSpPr>
          <p:spPr bwMode="auto">
            <a:xfrm rot="15541990">
              <a:off x="3735457" y="334684"/>
              <a:ext cx="2165770" cy="2165423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168" name="不完整圆 167"/>
            <p:cNvSpPr/>
            <p:nvPr/>
          </p:nvSpPr>
          <p:spPr bwMode="auto">
            <a:xfrm rot="15541990">
              <a:off x="4203786" y="344211"/>
              <a:ext cx="2165770" cy="2165423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169" name="不完整圆 168"/>
            <p:cNvSpPr/>
            <p:nvPr/>
          </p:nvSpPr>
          <p:spPr bwMode="auto">
            <a:xfrm rot="15541990">
              <a:off x="4678464" y="363265"/>
              <a:ext cx="2165770" cy="2165423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170" name="不完整圆 169"/>
            <p:cNvSpPr/>
            <p:nvPr/>
          </p:nvSpPr>
          <p:spPr bwMode="auto">
            <a:xfrm rot="15541990">
              <a:off x="5138855" y="372792"/>
              <a:ext cx="2165770" cy="2165423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26721" name="文本框 181"/>
            <p:cNvSpPr txBox="1">
              <a:spLocks noChangeArrowheads="1"/>
            </p:cNvSpPr>
            <p:nvPr/>
          </p:nvSpPr>
          <p:spPr bwMode="auto">
            <a:xfrm>
              <a:off x="2782828" y="41151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1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22" name="文本框 182"/>
            <p:cNvSpPr txBox="1">
              <a:spLocks noChangeArrowheads="1"/>
            </p:cNvSpPr>
            <p:nvPr/>
          </p:nvSpPr>
          <p:spPr bwMode="auto">
            <a:xfrm>
              <a:off x="3277938" y="41151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2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23" name="文本框 183"/>
            <p:cNvSpPr txBox="1">
              <a:spLocks noChangeArrowheads="1"/>
            </p:cNvSpPr>
            <p:nvPr/>
          </p:nvSpPr>
          <p:spPr bwMode="auto">
            <a:xfrm>
              <a:off x="3722244" y="41151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3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24" name="文本框 184"/>
            <p:cNvSpPr txBox="1">
              <a:spLocks noChangeArrowheads="1"/>
            </p:cNvSpPr>
            <p:nvPr/>
          </p:nvSpPr>
          <p:spPr bwMode="auto">
            <a:xfrm>
              <a:off x="4246935" y="41151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4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25" name="文本框 185"/>
            <p:cNvSpPr txBox="1">
              <a:spLocks noChangeArrowheads="1"/>
            </p:cNvSpPr>
            <p:nvPr/>
          </p:nvSpPr>
          <p:spPr bwMode="auto">
            <a:xfrm>
              <a:off x="4683523" y="396903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5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26" name="文本框 186"/>
            <p:cNvSpPr txBox="1">
              <a:spLocks noChangeArrowheads="1"/>
            </p:cNvSpPr>
            <p:nvPr/>
          </p:nvSpPr>
          <p:spPr bwMode="auto">
            <a:xfrm>
              <a:off x="5178565" y="396903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6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27" name="文本框 187"/>
            <p:cNvSpPr txBox="1">
              <a:spLocks noChangeArrowheads="1"/>
            </p:cNvSpPr>
            <p:nvPr/>
          </p:nvSpPr>
          <p:spPr bwMode="auto">
            <a:xfrm>
              <a:off x="5631373" y="41151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7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28" name="文本框 188"/>
            <p:cNvSpPr txBox="1">
              <a:spLocks noChangeArrowheads="1"/>
            </p:cNvSpPr>
            <p:nvPr/>
          </p:nvSpPr>
          <p:spPr bwMode="auto">
            <a:xfrm>
              <a:off x="6106077" y="41151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8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29"/>
          <p:cNvGrpSpPr/>
          <p:nvPr/>
        </p:nvGrpSpPr>
        <p:grpSpPr bwMode="auto">
          <a:xfrm>
            <a:off x="2368550" y="257175"/>
            <a:ext cx="5432425" cy="2228850"/>
            <a:chOff x="1877093" y="295434"/>
            <a:chExt cx="5431020" cy="2229282"/>
          </a:xfrm>
        </p:grpSpPr>
        <p:sp>
          <p:nvSpPr>
            <p:cNvPr id="174" name="不完整圆 173"/>
            <p:cNvSpPr/>
            <p:nvPr/>
          </p:nvSpPr>
          <p:spPr bwMode="auto">
            <a:xfrm rot="4684195">
              <a:off x="1877397" y="295130"/>
              <a:ext cx="2165770" cy="2166378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175" name="不完整圆 174"/>
            <p:cNvSpPr/>
            <p:nvPr/>
          </p:nvSpPr>
          <p:spPr bwMode="auto">
            <a:xfrm rot="4684195">
              <a:off x="2342415" y="307833"/>
              <a:ext cx="2165770" cy="2166377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176" name="不完整圆 175"/>
            <p:cNvSpPr/>
            <p:nvPr/>
          </p:nvSpPr>
          <p:spPr bwMode="auto">
            <a:xfrm rot="4684195">
              <a:off x="2802671" y="309421"/>
              <a:ext cx="2165770" cy="2166377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177" name="不完整圆 176"/>
            <p:cNvSpPr/>
            <p:nvPr/>
          </p:nvSpPr>
          <p:spPr bwMode="auto">
            <a:xfrm rot="4684195">
              <a:off x="3265307" y="316566"/>
              <a:ext cx="2165770" cy="2164790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178" name="不完整圆 177"/>
            <p:cNvSpPr/>
            <p:nvPr/>
          </p:nvSpPr>
          <p:spPr bwMode="auto">
            <a:xfrm rot="4684195">
              <a:off x="4207244" y="330062"/>
              <a:ext cx="2165770" cy="2166378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179" name="不完整圆 178"/>
            <p:cNvSpPr/>
            <p:nvPr/>
          </p:nvSpPr>
          <p:spPr bwMode="auto">
            <a:xfrm rot="4684195">
              <a:off x="4681784" y="349116"/>
              <a:ext cx="2165770" cy="2166377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180" name="不完整圆 179"/>
            <p:cNvSpPr/>
            <p:nvPr/>
          </p:nvSpPr>
          <p:spPr bwMode="auto">
            <a:xfrm rot="4684195">
              <a:off x="5142040" y="358642"/>
              <a:ext cx="2165770" cy="2166377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181" name="不完整圆 180"/>
            <p:cNvSpPr/>
            <p:nvPr/>
          </p:nvSpPr>
          <p:spPr bwMode="auto">
            <a:xfrm rot="4684195">
              <a:off x="3739846" y="316566"/>
              <a:ext cx="2165770" cy="2164790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26705" name="文本框 189"/>
            <p:cNvSpPr txBox="1">
              <a:spLocks noChangeArrowheads="1"/>
            </p:cNvSpPr>
            <p:nvPr/>
          </p:nvSpPr>
          <p:spPr bwMode="auto">
            <a:xfrm>
              <a:off x="2729275" y="1944130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16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06" name="文本框 190"/>
            <p:cNvSpPr txBox="1">
              <a:spLocks noChangeArrowheads="1"/>
            </p:cNvSpPr>
            <p:nvPr/>
          </p:nvSpPr>
          <p:spPr bwMode="auto">
            <a:xfrm>
              <a:off x="3215404" y="1919253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15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07" name="文本框 191"/>
            <p:cNvSpPr txBox="1">
              <a:spLocks noChangeArrowheads="1"/>
            </p:cNvSpPr>
            <p:nvPr/>
          </p:nvSpPr>
          <p:spPr bwMode="auto">
            <a:xfrm>
              <a:off x="3669315" y="1927491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14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08" name="文本框 192"/>
            <p:cNvSpPr txBox="1">
              <a:spLocks noChangeArrowheads="1"/>
            </p:cNvSpPr>
            <p:nvPr/>
          </p:nvSpPr>
          <p:spPr bwMode="auto">
            <a:xfrm>
              <a:off x="4144943" y="1961634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13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09" name="文本框 193"/>
            <p:cNvSpPr txBox="1">
              <a:spLocks noChangeArrowheads="1"/>
            </p:cNvSpPr>
            <p:nvPr/>
          </p:nvSpPr>
          <p:spPr bwMode="auto">
            <a:xfrm>
              <a:off x="4612443" y="1901319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12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10" name="文本框 194"/>
            <p:cNvSpPr txBox="1">
              <a:spLocks noChangeArrowheads="1"/>
            </p:cNvSpPr>
            <p:nvPr/>
          </p:nvSpPr>
          <p:spPr bwMode="auto">
            <a:xfrm>
              <a:off x="5091331" y="1920875"/>
              <a:ext cx="4027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11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11" name="文本框 195"/>
            <p:cNvSpPr txBox="1">
              <a:spLocks noChangeArrowheads="1"/>
            </p:cNvSpPr>
            <p:nvPr/>
          </p:nvSpPr>
          <p:spPr bwMode="auto">
            <a:xfrm>
              <a:off x="5561069" y="1935997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10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12" name="文本框 196"/>
            <p:cNvSpPr txBox="1">
              <a:spLocks noChangeArrowheads="1"/>
            </p:cNvSpPr>
            <p:nvPr/>
          </p:nvSpPr>
          <p:spPr bwMode="auto">
            <a:xfrm>
              <a:off x="6093428" y="1901319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9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200"/>
          <p:cNvGrpSpPr/>
          <p:nvPr/>
        </p:nvGrpSpPr>
        <p:grpSpPr bwMode="auto">
          <a:xfrm>
            <a:off x="3621088" y="2336800"/>
            <a:ext cx="5430837" cy="2230438"/>
            <a:chOff x="1877093" y="295434"/>
            <a:chExt cx="5431020" cy="2229282"/>
          </a:xfrm>
        </p:grpSpPr>
        <p:sp>
          <p:nvSpPr>
            <p:cNvPr id="202" name="不完整圆 201"/>
            <p:cNvSpPr/>
            <p:nvPr/>
          </p:nvSpPr>
          <p:spPr bwMode="auto">
            <a:xfrm rot="4684195">
              <a:off x="1876897" y="295630"/>
              <a:ext cx="2165815" cy="2165423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203" name="不完整圆 202"/>
            <p:cNvSpPr/>
            <p:nvPr/>
          </p:nvSpPr>
          <p:spPr bwMode="auto">
            <a:xfrm rot="4684195">
              <a:off x="2342050" y="308323"/>
              <a:ext cx="2165815" cy="2165423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204" name="不完整圆 203"/>
            <p:cNvSpPr/>
            <p:nvPr/>
          </p:nvSpPr>
          <p:spPr bwMode="auto">
            <a:xfrm rot="4684195">
              <a:off x="2802440" y="309911"/>
              <a:ext cx="2165814" cy="2165423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205" name="不完整圆 204"/>
            <p:cNvSpPr/>
            <p:nvPr/>
          </p:nvSpPr>
          <p:spPr bwMode="auto">
            <a:xfrm rot="4684195">
              <a:off x="3265213" y="315463"/>
              <a:ext cx="2165814" cy="2167010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206" name="不完整圆 205"/>
            <p:cNvSpPr/>
            <p:nvPr/>
          </p:nvSpPr>
          <p:spPr bwMode="auto">
            <a:xfrm rot="4684195">
              <a:off x="4207426" y="330537"/>
              <a:ext cx="2165815" cy="2165423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207" name="不完整圆 206"/>
            <p:cNvSpPr/>
            <p:nvPr/>
          </p:nvSpPr>
          <p:spPr bwMode="auto">
            <a:xfrm rot="4684195">
              <a:off x="4682104" y="349577"/>
              <a:ext cx="2165815" cy="2165423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208" name="不完整圆 207"/>
            <p:cNvSpPr/>
            <p:nvPr/>
          </p:nvSpPr>
          <p:spPr bwMode="auto">
            <a:xfrm rot="4684195">
              <a:off x="5142494" y="359097"/>
              <a:ext cx="2165815" cy="2165423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209" name="不完整圆 208"/>
            <p:cNvSpPr/>
            <p:nvPr/>
          </p:nvSpPr>
          <p:spPr bwMode="auto">
            <a:xfrm rot="4684195">
              <a:off x="3739891" y="315463"/>
              <a:ext cx="2165814" cy="2167011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26689" name="文本框 209"/>
            <p:cNvSpPr txBox="1">
              <a:spLocks noChangeArrowheads="1"/>
            </p:cNvSpPr>
            <p:nvPr/>
          </p:nvSpPr>
          <p:spPr bwMode="auto">
            <a:xfrm>
              <a:off x="2729275" y="1944130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16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90" name="文本框 210"/>
            <p:cNvSpPr txBox="1">
              <a:spLocks noChangeArrowheads="1"/>
            </p:cNvSpPr>
            <p:nvPr/>
          </p:nvSpPr>
          <p:spPr bwMode="auto">
            <a:xfrm>
              <a:off x="3215404" y="1919253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15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91" name="文本框 211"/>
            <p:cNvSpPr txBox="1">
              <a:spLocks noChangeArrowheads="1"/>
            </p:cNvSpPr>
            <p:nvPr/>
          </p:nvSpPr>
          <p:spPr bwMode="auto">
            <a:xfrm>
              <a:off x="3669315" y="1927491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14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92" name="文本框 212"/>
            <p:cNvSpPr txBox="1">
              <a:spLocks noChangeArrowheads="1"/>
            </p:cNvSpPr>
            <p:nvPr/>
          </p:nvSpPr>
          <p:spPr bwMode="auto">
            <a:xfrm>
              <a:off x="4144943" y="1961634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13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93" name="文本框 213"/>
            <p:cNvSpPr txBox="1">
              <a:spLocks noChangeArrowheads="1"/>
            </p:cNvSpPr>
            <p:nvPr/>
          </p:nvSpPr>
          <p:spPr bwMode="auto">
            <a:xfrm>
              <a:off x="4612443" y="1901319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12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94" name="文本框 214"/>
            <p:cNvSpPr txBox="1">
              <a:spLocks noChangeArrowheads="1"/>
            </p:cNvSpPr>
            <p:nvPr/>
          </p:nvSpPr>
          <p:spPr bwMode="auto">
            <a:xfrm>
              <a:off x="5091331" y="1920875"/>
              <a:ext cx="4027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11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95" name="文本框 215"/>
            <p:cNvSpPr txBox="1">
              <a:spLocks noChangeArrowheads="1"/>
            </p:cNvSpPr>
            <p:nvPr/>
          </p:nvSpPr>
          <p:spPr bwMode="auto">
            <a:xfrm>
              <a:off x="5561069" y="1935997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10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96" name="文本框 216"/>
            <p:cNvSpPr txBox="1">
              <a:spLocks noChangeArrowheads="1"/>
            </p:cNvSpPr>
            <p:nvPr/>
          </p:nvSpPr>
          <p:spPr bwMode="auto">
            <a:xfrm>
              <a:off x="6093428" y="1901319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9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217"/>
          <p:cNvGrpSpPr/>
          <p:nvPr/>
        </p:nvGrpSpPr>
        <p:grpSpPr bwMode="auto">
          <a:xfrm>
            <a:off x="3827463" y="3411538"/>
            <a:ext cx="5430837" cy="2228850"/>
            <a:chOff x="1873431" y="309106"/>
            <a:chExt cx="5431020" cy="2229282"/>
          </a:xfrm>
        </p:grpSpPr>
        <p:sp>
          <p:nvSpPr>
            <p:cNvPr id="219" name="不完整圆 218"/>
            <p:cNvSpPr/>
            <p:nvPr/>
          </p:nvSpPr>
          <p:spPr bwMode="auto">
            <a:xfrm rot="15541990">
              <a:off x="1873258" y="309279"/>
              <a:ext cx="2165770" cy="2165423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220" name="不完整圆 219"/>
            <p:cNvSpPr/>
            <p:nvPr/>
          </p:nvSpPr>
          <p:spPr bwMode="auto">
            <a:xfrm rot="15541990">
              <a:off x="2338410" y="321982"/>
              <a:ext cx="2165770" cy="2165423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221" name="不完整圆 220"/>
            <p:cNvSpPr/>
            <p:nvPr/>
          </p:nvSpPr>
          <p:spPr bwMode="auto">
            <a:xfrm rot="15541990">
              <a:off x="2798801" y="323569"/>
              <a:ext cx="2165770" cy="2165423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222" name="不完整圆 221"/>
            <p:cNvSpPr/>
            <p:nvPr/>
          </p:nvSpPr>
          <p:spPr bwMode="auto">
            <a:xfrm rot="15541990">
              <a:off x="3261573" y="329126"/>
              <a:ext cx="2165770" cy="2167010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223" name="不完整圆 222"/>
            <p:cNvSpPr/>
            <p:nvPr/>
          </p:nvSpPr>
          <p:spPr bwMode="auto">
            <a:xfrm rot="15541990">
              <a:off x="3735457" y="334684"/>
              <a:ext cx="2165770" cy="2165423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224" name="不完整圆 223"/>
            <p:cNvSpPr/>
            <p:nvPr/>
          </p:nvSpPr>
          <p:spPr bwMode="auto">
            <a:xfrm rot="15541990">
              <a:off x="4203786" y="344211"/>
              <a:ext cx="2165770" cy="2165423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225" name="不完整圆 224"/>
            <p:cNvSpPr/>
            <p:nvPr/>
          </p:nvSpPr>
          <p:spPr bwMode="auto">
            <a:xfrm rot="15541990">
              <a:off x="4678464" y="363265"/>
              <a:ext cx="2165770" cy="2165423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226" name="不完整圆 225"/>
            <p:cNvSpPr/>
            <p:nvPr/>
          </p:nvSpPr>
          <p:spPr bwMode="auto">
            <a:xfrm rot="15541990">
              <a:off x="5138855" y="372792"/>
              <a:ext cx="2165770" cy="2165423"/>
            </a:xfrm>
            <a:prstGeom prst="pie">
              <a:avLst>
                <a:gd name="adj1" fmla="val 30526"/>
                <a:gd name="adj2" fmla="val 1505525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26673" name="文本框 226"/>
            <p:cNvSpPr txBox="1">
              <a:spLocks noChangeArrowheads="1"/>
            </p:cNvSpPr>
            <p:nvPr/>
          </p:nvSpPr>
          <p:spPr bwMode="auto">
            <a:xfrm>
              <a:off x="2782828" y="41151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1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74" name="文本框 227"/>
            <p:cNvSpPr txBox="1">
              <a:spLocks noChangeArrowheads="1"/>
            </p:cNvSpPr>
            <p:nvPr/>
          </p:nvSpPr>
          <p:spPr bwMode="auto">
            <a:xfrm>
              <a:off x="3277938" y="41151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2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75" name="文本框 228"/>
            <p:cNvSpPr txBox="1">
              <a:spLocks noChangeArrowheads="1"/>
            </p:cNvSpPr>
            <p:nvPr/>
          </p:nvSpPr>
          <p:spPr bwMode="auto">
            <a:xfrm>
              <a:off x="3722244" y="41151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3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76" name="文本框 229"/>
            <p:cNvSpPr txBox="1">
              <a:spLocks noChangeArrowheads="1"/>
            </p:cNvSpPr>
            <p:nvPr/>
          </p:nvSpPr>
          <p:spPr bwMode="auto">
            <a:xfrm>
              <a:off x="4246935" y="41151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4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77" name="文本框 230"/>
            <p:cNvSpPr txBox="1">
              <a:spLocks noChangeArrowheads="1"/>
            </p:cNvSpPr>
            <p:nvPr/>
          </p:nvSpPr>
          <p:spPr bwMode="auto">
            <a:xfrm>
              <a:off x="4683523" y="396903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5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78" name="文本框 231"/>
            <p:cNvSpPr txBox="1">
              <a:spLocks noChangeArrowheads="1"/>
            </p:cNvSpPr>
            <p:nvPr/>
          </p:nvSpPr>
          <p:spPr bwMode="auto">
            <a:xfrm>
              <a:off x="5178565" y="396903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6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79" name="文本框 232"/>
            <p:cNvSpPr txBox="1">
              <a:spLocks noChangeArrowheads="1"/>
            </p:cNvSpPr>
            <p:nvPr/>
          </p:nvSpPr>
          <p:spPr bwMode="auto">
            <a:xfrm>
              <a:off x="5631373" y="41151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7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80" name="文本框 233"/>
            <p:cNvSpPr txBox="1">
              <a:spLocks noChangeArrowheads="1"/>
            </p:cNvSpPr>
            <p:nvPr/>
          </p:nvSpPr>
          <p:spPr bwMode="auto">
            <a:xfrm>
              <a:off x="6106077" y="41151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b="1">
                  <a:latin typeface="Times New Roman" panose="02020603050405020304" pitchFamily="18" charset="0"/>
                </a:rPr>
                <a:t>8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9" name="箭头: 右 98"/>
          <p:cNvSpPr>
            <a:spLocks noChangeArrowheads="1"/>
          </p:cNvSpPr>
          <p:nvPr/>
        </p:nvSpPr>
        <p:spPr bwMode="auto">
          <a:xfrm rot="-1466880">
            <a:off x="2589213" y="2038350"/>
            <a:ext cx="577850" cy="179388"/>
          </a:xfrm>
          <a:prstGeom prst="rightArrow">
            <a:avLst>
              <a:gd name="adj1" fmla="val 50000"/>
              <a:gd name="adj2" fmla="val 50078"/>
            </a:avLst>
          </a:prstGeom>
          <a:solidFill>
            <a:srgbClr val="33CCFF"/>
          </a:solidFill>
          <a:ln w="9525">
            <a:solidFill>
              <a:srgbClr val="33CC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124" name="箭头: 右 123"/>
          <p:cNvSpPr>
            <a:spLocks noChangeArrowheads="1"/>
          </p:cNvSpPr>
          <p:nvPr/>
        </p:nvSpPr>
        <p:spPr bwMode="auto">
          <a:xfrm rot="3960000">
            <a:off x="6240463" y="2774950"/>
            <a:ext cx="579438" cy="192087"/>
          </a:xfrm>
          <a:prstGeom prst="rightArrow">
            <a:avLst>
              <a:gd name="adj1" fmla="val 50000"/>
              <a:gd name="adj2" fmla="val 49982"/>
            </a:avLst>
          </a:prstGeom>
          <a:solidFill>
            <a:srgbClr val="33CCFF"/>
          </a:solidFill>
          <a:ln w="9525">
            <a:solidFill>
              <a:srgbClr val="33CC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48" name="任意多边形 47"/>
          <p:cNvSpPr>
            <a:spLocks noChangeArrowheads="1"/>
          </p:cNvSpPr>
          <p:nvPr/>
        </p:nvSpPr>
        <p:spPr bwMode="auto">
          <a:xfrm>
            <a:off x="4451350" y="3402013"/>
            <a:ext cx="4014788" cy="1187450"/>
          </a:xfrm>
          <a:custGeom>
            <a:avLst/>
            <a:gdLst>
              <a:gd name="T0" fmla="*/ 0 w 6322"/>
              <a:gd name="T1" fmla="*/ 2147483646 h 1871"/>
              <a:gd name="T2" fmla="*/ 2147483646 w 6322"/>
              <a:gd name="T3" fmla="*/ 0 h 1871"/>
              <a:gd name="T4" fmla="*/ 2147483646 w 6322"/>
              <a:gd name="T5" fmla="*/ 2147483646 h 1871"/>
              <a:gd name="T6" fmla="*/ 2147483646 w 6322"/>
              <a:gd name="T7" fmla="*/ 2147483646 h 1871"/>
              <a:gd name="T8" fmla="*/ 0 w 6322"/>
              <a:gd name="T9" fmla="*/ 2147483646 h 18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22" h="1871">
                <a:moveTo>
                  <a:pt x="0" y="1719"/>
                </a:moveTo>
                <a:lnTo>
                  <a:pt x="394" y="0"/>
                </a:lnTo>
                <a:lnTo>
                  <a:pt x="6322" y="113"/>
                </a:lnTo>
                <a:lnTo>
                  <a:pt x="5892" y="1871"/>
                </a:lnTo>
                <a:lnTo>
                  <a:pt x="0" y="1719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6661" name="直接连接符 103"/>
          <p:cNvCxnSpPr>
            <a:cxnSpLocks noChangeShapeType="1"/>
          </p:cNvCxnSpPr>
          <p:nvPr/>
        </p:nvCxnSpPr>
        <p:spPr bwMode="auto">
          <a:xfrm rot="1320000" flipV="1">
            <a:off x="1657350" y="1835150"/>
            <a:ext cx="0" cy="2117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2" name="直接连接符 104"/>
          <p:cNvCxnSpPr>
            <a:cxnSpLocks noChangeShapeType="1"/>
          </p:cNvCxnSpPr>
          <p:nvPr/>
        </p:nvCxnSpPr>
        <p:spPr bwMode="auto">
          <a:xfrm rot="-1320000" flipH="1" flipV="1">
            <a:off x="1663700" y="1833563"/>
            <a:ext cx="0" cy="2117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3" name="直接连接符 104"/>
          <p:cNvCxnSpPr>
            <a:cxnSpLocks noChangeShapeType="1"/>
          </p:cNvCxnSpPr>
          <p:nvPr/>
        </p:nvCxnSpPr>
        <p:spPr bwMode="auto">
          <a:xfrm rot="1320000" flipV="1">
            <a:off x="911225" y="2143125"/>
            <a:ext cx="1498600" cy="149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4" name="直接连接符 104"/>
          <p:cNvCxnSpPr>
            <a:cxnSpLocks noChangeShapeType="1"/>
          </p:cNvCxnSpPr>
          <p:nvPr/>
        </p:nvCxnSpPr>
        <p:spPr bwMode="auto">
          <a:xfrm rot="-1320000" flipH="1" flipV="1">
            <a:off x="908050" y="2144713"/>
            <a:ext cx="1498600" cy="149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ldLvl="0" animBg="1"/>
      <p:bldP spid="12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 bwMode="auto">
          <a:xfrm>
            <a:off x="719138" y="1835150"/>
            <a:ext cx="2117725" cy="2117725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48" name="弦形 47"/>
          <p:cNvSpPr/>
          <p:nvPr/>
        </p:nvSpPr>
        <p:spPr bwMode="auto">
          <a:xfrm rot="5400000">
            <a:off x="723900" y="1838325"/>
            <a:ext cx="2114550" cy="2133600"/>
          </a:xfrm>
          <a:prstGeom prst="chord">
            <a:avLst>
              <a:gd name="adj1" fmla="val 5459573"/>
              <a:gd name="adj2" fmla="val 16226390"/>
            </a:avLst>
          </a:prstGeom>
          <a:solidFill>
            <a:srgbClr val="F6A2A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 dirty="0"/>
          </a:p>
        </p:txBody>
      </p:sp>
      <p:sp>
        <p:nvSpPr>
          <p:cNvPr id="61" name="弦形 60"/>
          <p:cNvSpPr/>
          <p:nvPr/>
        </p:nvSpPr>
        <p:spPr bwMode="auto">
          <a:xfrm rot="16200000">
            <a:off x="727868" y="1824832"/>
            <a:ext cx="2112963" cy="2133600"/>
          </a:xfrm>
          <a:prstGeom prst="chord">
            <a:avLst>
              <a:gd name="adj1" fmla="val 5459573"/>
              <a:gd name="adj2" fmla="val 1622639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grpSp>
        <p:nvGrpSpPr>
          <p:cNvPr id="28677" name="组合 49"/>
          <p:cNvGrpSpPr/>
          <p:nvPr/>
        </p:nvGrpSpPr>
        <p:grpSpPr bwMode="auto">
          <a:xfrm>
            <a:off x="720725" y="1833563"/>
            <a:ext cx="2139950" cy="2133600"/>
            <a:chOff x="216728" y="1833470"/>
            <a:chExt cx="2139881" cy="2133785"/>
          </a:xfrm>
        </p:grpSpPr>
        <p:cxnSp>
          <p:nvCxnSpPr>
            <p:cNvPr id="28784" name="直接连接符 28"/>
            <p:cNvCxnSpPr>
              <a:cxnSpLocks noChangeShapeType="1"/>
            </p:cNvCxnSpPr>
            <p:nvPr/>
          </p:nvCxnSpPr>
          <p:spPr bwMode="auto">
            <a:xfrm flipV="1">
              <a:off x="1273175" y="1835150"/>
              <a:ext cx="0" cy="2117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5" name="直接连接符 29"/>
            <p:cNvCxnSpPr>
              <a:cxnSpLocks noChangeShapeType="1"/>
            </p:cNvCxnSpPr>
            <p:nvPr/>
          </p:nvCxnSpPr>
          <p:spPr bwMode="auto">
            <a:xfrm flipV="1">
              <a:off x="523875" y="2146300"/>
              <a:ext cx="1498600" cy="14970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6" name="直接连接符 30"/>
            <p:cNvCxnSpPr>
              <a:cxnSpLocks noChangeShapeType="1"/>
            </p:cNvCxnSpPr>
            <p:nvPr/>
          </p:nvCxnSpPr>
          <p:spPr bwMode="auto">
            <a:xfrm>
              <a:off x="523875" y="2146300"/>
              <a:ext cx="1498600" cy="14970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7" name="直接连接符 31"/>
            <p:cNvCxnSpPr>
              <a:cxnSpLocks noChangeShapeType="1"/>
            </p:cNvCxnSpPr>
            <p:nvPr/>
          </p:nvCxnSpPr>
          <p:spPr bwMode="auto">
            <a:xfrm>
              <a:off x="304800" y="2495550"/>
              <a:ext cx="1963738" cy="796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8" name="直接连接符 32"/>
            <p:cNvCxnSpPr>
              <a:cxnSpLocks noChangeShapeType="1"/>
            </p:cNvCxnSpPr>
            <p:nvPr/>
          </p:nvCxnSpPr>
          <p:spPr bwMode="auto">
            <a:xfrm flipV="1">
              <a:off x="304800" y="2513013"/>
              <a:ext cx="1968500" cy="765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9" name="直接连接符 33"/>
            <p:cNvCxnSpPr>
              <a:cxnSpLocks noChangeShapeType="1"/>
            </p:cNvCxnSpPr>
            <p:nvPr/>
          </p:nvCxnSpPr>
          <p:spPr bwMode="auto">
            <a:xfrm>
              <a:off x="847725" y="1944688"/>
              <a:ext cx="849313" cy="19113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90" name="直接连接符 34"/>
            <p:cNvCxnSpPr>
              <a:cxnSpLocks noChangeShapeType="1"/>
            </p:cNvCxnSpPr>
            <p:nvPr/>
          </p:nvCxnSpPr>
          <p:spPr bwMode="auto">
            <a:xfrm flipV="1">
              <a:off x="847725" y="1944688"/>
              <a:ext cx="849313" cy="19113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91" name="直接连接符 35"/>
            <p:cNvCxnSpPr>
              <a:cxnSpLocks noChangeShapeType="1"/>
              <a:stCxn id="2" idx="2"/>
              <a:endCxn id="2" idx="6"/>
            </p:cNvCxnSpPr>
            <p:nvPr/>
          </p:nvCxnSpPr>
          <p:spPr bwMode="auto">
            <a:xfrm>
              <a:off x="225747" y="2894013"/>
              <a:ext cx="21184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8792" name="图片 46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7195">
              <a:off x="216728" y="1833470"/>
              <a:ext cx="2139881" cy="2133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404"/>
          <p:cNvGrpSpPr/>
          <p:nvPr/>
        </p:nvGrpSpPr>
        <p:grpSpPr bwMode="auto">
          <a:xfrm>
            <a:off x="3216275" y="700088"/>
            <a:ext cx="4491038" cy="939800"/>
            <a:chOff x="2472343" y="485598"/>
            <a:chExt cx="4490436" cy="940597"/>
          </a:xfrm>
        </p:grpSpPr>
        <p:grpSp>
          <p:nvGrpSpPr>
            <p:cNvPr id="5" name="Group 16"/>
            <p:cNvGrpSpPr/>
            <p:nvPr/>
          </p:nvGrpSpPr>
          <p:grpSpPr bwMode="auto">
            <a:xfrm>
              <a:off x="2481883" y="485598"/>
              <a:ext cx="4480896" cy="940597"/>
              <a:chOff x="-2" y="-3"/>
              <a:chExt cx="4754" cy="1410"/>
            </a:xfrm>
            <a:solidFill>
              <a:srgbClr val="F6A2AE"/>
            </a:solidFill>
          </p:grpSpPr>
          <p:grpSp>
            <p:nvGrpSpPr>
              <p:cNvPr id="6" name="Group 17"/>
              <p:cNvGrpSpPr/>
              <p:nvPr/>
            </p:nvGrpSpPr>
            <p:grpSpPr bwMode="auto">
              <a:xfrm rot="4500000">
                <a:off x="-488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109" name="AutoShape 18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10" name="Arc 19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7" name="Group 20"/>
              <p:cNvGrpSpPr/>
              <p:nvPr/>
            </p:nvGrpSpPr>
            <p:grpSpPr bwMode="auto">
              <a:xfrm rot="4500000">
                <a:off x="-203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107" name="AutoShape 21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08" name="Arc 22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8" name="Group 23"/>
              <p:cNvGrpSpPr/>
              <p:nvPr/>
            </p:nvGrpSpPr>
            <p:grpSpPr bwMode="auto">
              <a:xfrm rot="4500000">
                <a:off x="85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105" name="AutoShape 24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06" name="Arc 25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9" name="Group 26"/>
              <p:cNvGrpSpPr/>
              <p:nvPr/>
            </p:nvGrpSpPr>
            <p:grpSpPr bwMode="auto">
              <a:xfrm rot="4500000">
                <a:off x="373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103" name="AutoShape 27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04" name="Arc 28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0" name="Group 29"/>
              <p:cNvGrpSpPr/>
              <p:nvPr/>
            </p:nvGrpSpPr>
            <p:grpSpPr bwMode="auto">
              <a:xfrm rot="4500000">
                <a:off x="661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101" name="AutoShape 30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02" name="Arc 31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1" name="Group 32"/>
              <p:cNvGrpSpPr/>
              <p:nvPr/>
            </p:nvGrpSpPr>
            <p:grpSpPr bwMode="auto">
              <a:xfrm rot="4500000">
                <a:off x="949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99" name="AutoShape 33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00" name="Arc 34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2" name="Group 35"/>
              <p:cNvGrpSpPr/>
              <p:nvPr/>
            </p:nvGrpSpPr>
            <p:grpSpPr bwMode="auto">
              <a:xfrm rot="4500000">
                <a:off x="1237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97" name="AutoShape 36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98" name="Arc 37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3" name="Group 38"/>
              <p:cNvGrpSpPr/>
              <p:nvPr/>
            </p:nvGrpSpPr>
            <p:grpSpPr bwMode="auto">
              <a:xfrm rot="4500000">
                <a:off x="1525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95" name="AutoShape 39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96" name="Arc 40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4" name="Group 41"/>
              <p:cNvGrpSpPr/>
              <p:nvPr/>
            </p:nvGrpSpPr>
            <p:grpSpPr bwMode="auto">
              <a:xfrm rot="4500000">
                <a:off x="1813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93" name="AutoShape 42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94" name="Arc 43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5" name="Group 44"/>
              <p:cNvGrpSpPr/>
              <p:nvPr/>
            </p:nvGrpSpPr>
            <p:grpSpPr bwMode="auto">
              <a:xfrm rot="4500000">
                <a:off x="2101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91" name="AutoShape 45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92" name="Arc 46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6" name="Group 47"/>
              <p:cNvGrpSpPr/>
              <p:nvPr/>
            </p:nvGrpSpPr>
            <p:grpSpPr bwMode="auto">
              <a:xfrm rot="4500000">
                <a:off x="3253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89" name="AutoShape 48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90" name="Arc 49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7" name="Group 50"/>
              <p:cNvGrpSpPr/>
              <p:nvPr/>
            </p:nvGrpSpPr>
            <p:grpSpPr bwMode="auto">
              <a:xfrm rot="4500000">
                <a:off x="2389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87" name="AutoShape 51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88" name="Arc 52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8" name="Group 53"/>
              <p:cNvGrpSpPr/>
              <p:nvPr/>
            </p:nvGrpSpPr>
            <p:grpSpPr bwMode="auto">
              <a:xfrm rot="4500000">
                <a:off x="2677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85" name="AutoShape 54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86" name="Arc 55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9" name="Group 56"/>
              <p:cNvGrpSpPr/>
              <p:nvPr/>
            </p:nvGrpSpPr>
            <p:grpSpPr bwMode="auto">
              <a:xfrm rot="4500000">
                <a:off x="2965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83" name="AutoShape 57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84" name="Arc 58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20" name="Group 59"/>
              <p:cNvGrpSpPr/>
              <p:nvPr/>
            </p:nvGrpSpPr>
            <p:grpSpPr bwMode="auto">
              <a:xfrm rot="4500000">
                <a:off x="3541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81" name="AutoShape 60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82" name="Arc 61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21" name="Group 62"/>
              <p:cNvGrpSpPr/>
              <p:nvPr/>
            </p:nvGrpSpPr>
            <p:grpSpPr bwMode="auto">
              <a:xfrm rot="4500000">
                <a:off x="3829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79" name="AutoShape 63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80" name="Arc 64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28768" name="文本框 181"/>
            <p:cNvSpPr txBox="1">
              <a:spLocks noChangeArrowheads="1"/>
            </p:cNvSpPr>
            <p:nvPr/>
          </p:nvSpPr>
          <p:spPr bwMode="auto">
            <a:xfrm>
              <a:off x="2472343" y="635903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1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69" name="文本框 182"/>
            <p:cNvSpPr txBox="1">
              <a:spLocks noChangeArrowheads="1"/>
            </p:cNvSpPr>
            <p:nvPr/>
          </p:nvSpPr>
          <p:spPr bwMode="auto">
            <a:xfrm>
              <a:off x="2767880" y="635903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2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70" name="文本框 183"/>
            <p:cNvSpPr txBox="1">
              <a:spLocks noChangeArrowheads="1"/>
            </p:cNvSpPr>
            <p:nvPr/>
          </p:nvSpPr>
          <p:spPr bwMode="auto">
            <a:xfrm>
              <a:off x="3041323" y="635903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3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71" name="文本框 184"/>
            <p:cNvSpPr txBox="1">
              <a:spLocks noChangeArrowheads="1"/>
            </p:cNvSpPr>
            <p:nvPr/>
          </p:nvSpPr>
          <p:spPr bwMode="auto">
            <a:xfrm>
              <a:off x="3294013" y="635903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4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72" name="文本框 185"/>
            <p:cNvSpPr txBox="1">
              <a:spLocks noChangeArrowheads="1"/>
            </p:cNvSpPr>
            <p:nvPr/>
          </p:nvSpPr>
          <p:spPr bwMode="auto">
            <a:xfrm>
              <a:off x="3573070" y="635903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5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73" name="文本框 186"/>
            <p:cNvSpPr txBox="1">
              <a:spLocks noChangeArrowheads="1"/>
            </p:cNvSpPr>
            <p:nvPr/>
          </p:nvSpPr>
          <p:spPr bwMode="auto">
            <a:xfrm>
              <a:off x="3821423" y="635903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6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74" name="文本框 187"/>
            <p:cNvSpPr txBox="1">
              <a:spLocks noChangeArrowheads="1"/>
            </p:cNvSpPr>
            <p:nvPr/>
          </p:nvSpPr>
          <p:spPr bwMode="auto">
            <a:xfrm>
              <a:off x="4093357" y="635903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7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75" name="文本框 188"/>
            <p:cNvSpPr txBox="1">
              <a:spLocks noChangeArrowheads="1"/>
            </p:cNvSpPr>
            <p:nvPr/>
          </p:nvSpPr>
          <p:spPr bwMode="auto">
            <a:xfrm>
              <a:off x="4397571" y="635903"/>
              <a:ext cx="2995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8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76" name="文本框 189"/>
            <p:cNvSpPr txBox="1">
              <a:spLocks noChangeArrowheads="1"/>
            </p:cNvSpPr>
            <p:nvPr/>
          </p:nvSpPr>
          <p:spPr bwMode="auto">
            <a:xfrm>
              <a:off x="4659370" y="644376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9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77" name="文本框 190"/>
            <p:cNvSpPr txBox="1">
              <a:spLocks noChangeArrowheads="1"/>
            </p:cNvSpPr>
            <p:nvPr/>
          </p:nvSpPr>
          <p:spPr bwMode="auto">
            <a:xfrm>
              <a:off x="4897587" y="635903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10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78" name="文本框 191"/>
            <p:cNvSpPr txBox="1">
              <a:spLocks noChangeArrowheads="1"/>
            </p:cNvSpPr>
            <p:nvPr/>
          </p:nvSpPr>
          <p:spPr bwMode="auto">
            <a:xfrm>
              <a:off x="5176377" y="635903"/>
              <a:ext cx="35432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11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79" name="文本框 192"/>
            <p:cNvSpPr txBox="1">
              <a:spLocks noChangeArrowheads="1"/>
            </p:cNvSpPr>
            <p:nvPr/>
          </p:nvSpPr>
          <p:spPr bwMode="auto">
            <a:xfrm>
              <a:off x="5456987" y="635903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12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80" name="文本框 193"/>
            <p:cNvSpPr txBox="1">
              <a:spLocks noChangeArrowheads="1"/>
            </p:cNvSpPr>
            <p:nvPr/>
          </p:nvSpPr>
          <p:spPr bwMode="auto">
            <a:xfrm>
              <a:off x="5716727" y="635903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13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81" name="文本框 194"/>
            <p:cNvSpPr txBox="1">
              <a:spLocks noChangeArrowheads="1"/>
            </p:cNvSpPr>
            <p:nvPr/>
          </p:nvSpPr>
          <p:spPr bwMode="auto">
            <a:xfrm>
              <a:off x="5963916" y="635903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14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82" name="文本框 195"/>
            <p:cNvSpPr txBox="1">
              <a:spLocks noChangeArrowheads="1"/>
            </p:cNvSpPr>
            <p:nvPr/>
          </p:nvSpPr>
          <p:spPr bwMode="auto">
            <a:xfrm>
              <a:off x="6232647" y="635903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15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83" name="文本框 196"/>
            <p:cNvSpPr txBox="1">
              <a:spLocks noChangeArrowheads="1"/>
            </p:cNvSpPr>
            <p:nvPr/>
          </p:nvSpPr>
          <p:spPr bwMode="auto">
            <a:xfrm>
              <a:off x="6524241" y="635903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16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405"/>
          <p:cNvGrpSpPr/>
          <p:nvPr/>
        </p:nvGrpSpPr>
        <p:grpSpPr bwMode="auto">
          <a:xfrm>
            <a:off x="2962275" y="1549400"/>
            <a:ext cx="4519613" cy="941388"/>
            <a:chOff x="2447925" y="1572416"/>
            <a:chExt cx="4519301" cy="940597"/>
          </a:xfrm>
        </p:grpSpPr>
        <p:grpSp>
          <p:nvGrpSpPr>
            <p:cNvPr id="23" name="Group 16"/>
            <p:cNvGrpSpPr/>
            <p:nvPr/>
          </p:nvGrpSpPr>
          <p:grpSpPr bwMode="auto">
            <a:xfrm rot="10800000">
              <a:off x="2447925" y="1572416"/>
              <a:ext cx="4480896" cy="940597"/>
              <a:chOff x="-2" y="-3"/>
              <a:chExt cx="4754" cy="1410"/>
            </a:xfrm>
            <a:solidFill>
              <a:srgbClr val="FFC000"/>
            </a:solidFill>
          </p:grpSpPr>
          <p:grpSp>
            <p:nvGrpSpPr>
              <p:cNvPr id="24" name="Group 17"/>
              <p:cNvGrpSpPr/>
              <p:nvPr/>
            </p:nvGrpSpPr>
            <p:grpSpPr bwMode="auto">
              <a:xfrm rot="4500000">
                <a:off x="-488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07" name="AutoShape 18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08" name="Arc 19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25" name="Group 20"/>
              <p:cNvGrpSpPr/>
              <p:nvPr/>
            </p:nvGrpSpPr>
            <p:grpSpPr bwMode="auto">
              <a:xfrm rot="4500000">
                <a:off x="-203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05" name="AutoShape 21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06" name="Arc 22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26" name="Group 23"/>
              <p:cNvGrpSpPr/>
              <p:nvPr/>
            </p:nvGrpSpPr>
            <p:grpSpPr bwMode="auto">
              <a:xfrm rot="4500000">
                <a:off x="85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03" name="AutoShape 24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04" name="Arc 25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 bwMode="auto">
              <a:xfrm rot="4500000">
                <a:off x="373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01" name="AutoShape 27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02" name="Arc 28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28" name="Group 29"/>
              <p:cNvGrpSpPr/>
              <p:nvPr/>
            </p:nvGrpSpPr>
            <p:grpSpPr bwMode="auto">
              <a:xfrm rot="4500000">
                <a:off x="661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199" name="AutoShape 30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00" name="Arc 31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29" name="Group 32"/>
              <p:cNvGrpSpPr/>
              <p:nvPr/>
            </p:nvGrpSpPr>
            <p:grpSpPr bwMode="auto">
              <a:xfrm rot="4500000">
                <a:off x="949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197" name="AutoShape 33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98" name="Arc 34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30" name="Group 35"/>
              <p:cNvGrpSpPr/>
              <p:nvPr/>
            </p:nvGrpSpPr>
            <p:grpSpPr bwMode="auto">
              <a:xfrm rot="4500000">
                <a:off x="1237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195" name="AutoShape 36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96" name="Arc 37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31" name="Group 38"/>
              <p:cNvGrpSpPr/>
              <p:nvPr/>
            </p:nvGrpSpPr>
            <p:grpSpPr bwMode="auto">
              <a:xfrm rot="4500000">
                <a:off x="1525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193" name="AutoShape 39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94" name="Arc 40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32" name="Group 41"/>
              <p:cNvGrpSpPr/>
              <p:nvPr/>
            </p:nvGrpSpPr>
            <p:grpSpPr bwMode="auto">
              <a:xfrm rot="4500000">
                <a:off x="1813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191" name="AutoShape 42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92" name="Arc 43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33" name="Group 44"/>
              <p:cNvGrpSpPr/>
              <p:nvPr/>
            </p:nvGrpSpPr>
            <p:grpSpPr bwMode="auto">
              <a:xfrm rot="4500000">
                <a:off x="2101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189" name="AutoShape 45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90" name="Arc 46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34" name="Group 47"/>
              <p:cNvGrpSpPr/>
              <p:nvPr/>
            </p:nvGrpSpPr>
            <p:grpSpPr bwMode="auto">
              <a:xfrm rot="4500000">
                <a:off x="3253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187" name="AutoShape 48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88" name="Arc 49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35" name="Group 50"/>
              <p:cNvGrpSpPr/>
              <p:nvPr/>
            </p:nvGrpSpPr>
            <p:grpSpPr bwMode="auto">
              <a:xfrm rot="4500000">
                <a:off x="2389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185" name="AutoShape 51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86" name="Arc 52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36" name="Group 53"/>
              <p:cNvGrpSpPr/>
              <p:nvPr/>
            </p:nvGrpSpPr>
            <p:grpSpPr bwMode="auto">
              <a:xfrm rot="4500000">
                <a:off x="2677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183" name="AutoShape 54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84" name="Arc 55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37" name="Group 56"/>
              <p:cNvGrpSpPr/>
              <p:nvPr/>
            </p:nvGrpSpPr>
            <p:grpSpPr bwMode="auto">
              <a:xfrm rot="4500000">
                <a:off x="2965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181" name="AutoShape 57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82" name="Arc 58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38" name="Group 59"/>
              <p:cNvGrpSpPr/>
              <p:nvPr/>
            </p:nvGrpSpPr>
            <p:grpSpPr bwMode="auto">
              <a:xfrm rot="4500000">
                <a:off x="3541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179" name="AutoShape 60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80" name="Arc 61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39" name="Group 62"/>
              <p:cNvGrpSpPr/>
              <p:nvPr/>
            </p:nvGrpSpPr>
            <p:grpSpPr bwMode="auto">
              <a:xfrm rot="4500000">
                <a:off x="3829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177" name="AutoShape 63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78" name="Arc 64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28751" name="文本框 181"/>
            <p:cNvSpPr txBox="1">
              <a:spLocks noChangeArrowheads="1"/>
            </p:cNvSpPr>
            <p:nvPr/>
          </p:nvSpPr>
          <p:spPr bwMode="auto">
            <a:xfrm>
              <a:off x="2551126" y="2107255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32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52" name="文本框 182"/>
            <p:cNvSpPr txBox="1">
              <a:spLocks noChangeArrowheads="1"/>
            </p:cNvSpPr>
            <p:nvPr/>
          </p:nvSpPr>
          <p:spPr bwMode="auto">
            <a:xfrm>
              <a:off x="2846663" y="2107255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31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53" name="文本框 183"/>
            <p:cNvSpPr txBox="1">
              <a:spLocks noChangeArrowheads="1"/>
            </p:cNvSpPr>
            <p:nvPr/>
          </p:nvSpPr>
          <p:spPr bwMode="auto">
            <a:xfrm>
              <a:off x="3094937" y="2107255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30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54" name="文本框 184"/>
            <p:cNvSpPr txBox="1">
              <a:spLocks noChangeArrowheads="1"/>
            </p:cNvSpPr>
            <p:nvPr/>
          </p:nvSpPr>
          <p:spPr bwMode="auto">
            <a:xfrm>
              <a:off x="3372796" y="2107255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29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55" name="文本框 185"/>
            <p:cNvSpPr txBox="1">
              <a:spLocks noChangeArrowheads="1"/>
            </p:cNvSpPr>
            <p:nvPr/>
          </p:nvSpPr>
          <p:spPr bwMode="auto">
            <a:xfrm>
              <a:off x="3651853" y="2107255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28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56" name="文本框 186"/>
            <p:cNvSpPr txBox="1">
              <a:spLocks noChangeArrowheads="1"/>
            </p:cNvSpPr>
            <p:nvPr/>
          </p:nvSpPr>
          <p:spPr bwMode="auto">
            <a:xfrm>
              <a:off x="3900206" y="2107255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27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57" name="文本框 187"/>
            <p:cNvSpPr txBox="1">
              <a:spLocks noChangeArrowheads="1"/>
            </p:cNvSpPr>
            <p:nvPr/>
          </p:nvSpPr>
          <p:spPr bwMode="auto">
            <a:xfrm>
              <a:off x="4172140" y="2107255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26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58" name="文本框 188"/>
            <p:cNvSpPr txBox="1">
              <a:spLocks noChangeArrowheads="1"/>
            </p:cNvSpPr>
            <p:nvPr/>
          </p:nvSpPr>
          <p:spPr bwMode="auto">
            <a:xfrm>
              <a:off x="4443255" y="2107255"/>
              <a:ext cx="3660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25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59" name="文本框 189"/>
            <p:cNvSpPr txBox="1">
              <a:spLocks noChangeArrowheads="1"/>
            </p:cNvSpPr>
            <p:nvPr/>
          </p:nvSpPr>
          <p:spPr bwMode="auto">
            <a:xfrm>
              <a:off x="4687665" y="2107255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24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60" name="文本框 190"/>
            <p:cNvSpPr txBox="1">
              <a:spLocks noChangeArrowheads="1"/>
            </p:cNvSpPr>
            <p:nvPr/>
          </p:nvSpPr>
          <p:spPr bwMode="auto">
            <a:xfrm>
              <a:off x="4976370" y="2107255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23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61" name="文本框 191"/>
            <p:cNvSpPr txBox="1">
              <a:spLocks noChangeArrowheads="1"/>
            </p:cNvSpPr>
            <p:nvPr/>
          </p:nvSpPr>
          <p:spPr bwMode="auto">
            <a:xfrm>
              <a:off x="5255160" y="2107255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22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62" name="文本框 192"/>
            <p:cNvSpPr txBox="1">
              <a:spLocks noChangeArrowheads="1"/>
            </p:cNvSpPr>
            <p:nvPr/>
          </p:nvSpPr>
          <p:spPr bwMode="auto">
            <a:xfrm>
              <a:off x="5535770" y="2107255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21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63" name="文本框 193"/>
            <p:cNvSpPr txBox="1">
              <a:spLocks noChangeArrowheads="1"/>
            </p:cNvSpPr>
            <p:nvPr/>
          </p:nvSpPr>
          <p:spPr bwMode="auto">
            <a:xfrm>
              <a:off x="5795510" y="2107255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20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64" name="文本框 194"/>
            <p:cNvSpPr txBox="1">
              <a:spLocks noChangeArrowheads="1"/>
            </p:cNvSpPr>
            <p:nvPr/>
          </p:nvSpPr>
          <p:spPr bwMode="auto">
            <a:xfrm>
              <a:off x="6042699" y="2107255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19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65" name="文本框 195"/>
            <p:cNvSpPr txBox="1">
              <a:spLocks noChangeArrowheads="1"/>
            </p:cNvSpPr>
            <p:nvPr/>
          </p:nvSpPr>
          <p:spPr bwMode="auto">
            <a:xfrm>
              <a:off x="6311430" y="2107255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18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66" name="文本框 196"/>
            <p:cNvSpPr txBox="1">
              <a:spLocks noChangeArrowheads="1"/>
            </p:cNvSpPr>
            <p:nvPr/>
          </p:nvSpPr>
          <p:spPr bwMode="auto">
            <a:xfrm>
              <a:off x="6603024" y="2107255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17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组合 406"/>
          <p:cNvGrpSpPr/>
          <p:nvPr/>
        </p:nvGrpSpPr>
        <p:grpSpPr bwMode="auto">
          <a:xfrm>
            <a:off x="3530600" y="3359150"/>
            <a:ext cx="4740275" cy="995363"/>
            <a:chOff x="3531201" y="3152719"/>
            <a:chExt cx="4739876" cy="995505"/>
          </a:xfrm>
        </p:grpSpPr>
        <p:grpSp>
          <p:nvGrpSpPr>
            <p:cNvPr id="41" name="Group 16"/>
            <p:cNvGrpSpPr/>
            <p:nvPr/>
          </p:nvGrpSpPr>
          <p:grpSpPr bwMode="auto">
            <a:xfrm>
              <a:off x="3790181" y="3152719"/>
              <a:ext cx="4480896" cy="940597"/>
              <a:chOff x="-2" y="-3"/>
              <a:chExt cx="4754" cy="1410"/>
            </a:xfrm>
            <a:solidFill>
              <a:srgbClr val="F6A2AE"/>
            </a:solidFill>
          </p:grpSpPr>
          <p:grpSp>
            <p:nvGrpSpPr>
              <p:cNvPr id="42" name="Group 17"/>
              <p:cNvGrpSpPr/>
              <p:nvPr/>
            </p:nvGrpSpPr>
            <p:grpSpPr bwMode="auto">
              <a:xfrm rot="4500000">
                <a:off x="-488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58" name="AutoShape 18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59" name="Arc 19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43" name="Group 20"/>
              <p:cNvGrpSpPr/>
              <p:nvPr/>
            </p:nvGrpSpPr>
            <p:grpSpPr bwMode="auto">
              <a:xfrm rot="4500000">
                <a:off x="-203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56" name="AutoShape 21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57" name="Arc 22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44" name="Group 23"/>
              <p:cNvGrpSpPr/>
              <p:nvPr/>
            </p:nvGrpSpPr>
            <p:grpSpPr bwMode="auto">
              <a:xfrm rot="4500000">
                <a:off x="85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54" name="AutoShape 24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55" name="Arc 25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45" name="Group 26"/>
              <p:cNvGrpSpPr/>
              <p:nvPr/>
            </p:nvGrpSpPr>
            <p:grpSpPr bwMode="auto">
              <a:xfrm rot="4500000">
                <a:off x="373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52" name="AutoShape 27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53" name="Arc 28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46" name="Group 29"/>
              <p:cNvGrpSpPr/>
              <p:nvPr/>
            </p:nvGrpSpPr>
            <p:grpSpPr bwMode="auto">
              <a:xfrm rot="4500000">
                <a:off x="661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50" name="AutoShape 30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51" name="Arc 31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47" name="Group 32"/>
              <p:cNvGrpSpPr/>
              <p:nvPr/>
            </p:nvGrpSpPr>
            <p:grpSpPr bwMode="auto">
              <a:xfrm rot="4500000">
                <a:off x="949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48" name="AutoShape 33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49" name="Arc 34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49" name="Group 35"/>
              <p:cNvGrpSpPr/>
              <p:nvPr/>
            </p:nvGrpSpPr>
            <p:grpSpPr bwMode="auto">
              <a:xfrm rot="4500000">
                <a:off x="1237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46" name="AutoShape 36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47" name="Arc 37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50" name="Group 38"/>
              <p:cNvGrpSpPr/>
              <p:nvPr/>
            </p:nvGrpSpPr>
            <p:grpSpPr bwMode="auto">
              <a:xfrm rot="4500000">
                <a:off x="1525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44" name="AutoShape 39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45" name="Arc 40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51" name="Group 41"/>
              <p:cNvGrpSpPr/>
              <p:nvPr/>
            </p:nvGrpSpPr>
            <p:grpSpPr bwMode="auto">
              <a:xfrm rot="4500000">
                <a:off x="1813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42" name="AutoShape 42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43" name="Arc 43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52" name="Group 44"/>
              <p:cNvGrpSpPr/>
              <p:nvPr/>
            </p:nvGrpSpPr>
            <p:grpSpPr bwMode="auto">
              <a:xfrm rot="4500000">
                <a:off x="2101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40" name="AutoShape 45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41" name="Arc 46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53" name="Group 47"/>
              <p:cNvGrpSpPr/>
              <p:nvPr/>
            </p:nvGrpSpPr>
            <p:grpSpPr bwMode="auto">
              <a:xfrm rot="4500000">
                <a:off x="3253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38" name="AutoShape 48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39" name="Arc 49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54" name="Group 50"/>
              <p:cNvGrpSpPr/>
              <p:nvPr/>
            </p:nvGrpSpPr>
            <p:grpSpPr bwMode="auto">
              <a:xfrm rot="4500000">
                <a:off x="2389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36" name="AutoShape 51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37" name="Arc 52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55" name="Group 53"/>
              <p:cNvGrpSpPr/>
              <p:nvPr/>
            </p:nvGrpSpPr>
            <p:grpSpPr bwMode="auto">
              <a:xfrm rot="4500000">
                <a:off x="2677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34" name="AutoShape 54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35" name="Arc 55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56" name="Group 56"/>
              <p:cNvGrpSpPr/>
              <p:nvPr/>
            </p:nvGrpSpPr>
            <p:grpSpPr bwMode="auto">
              <a:xfrm rot="4500000">
                <a:off x="2965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32" name="AutoShape 57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33" name="Arc 58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57" name="Group 59"/>
              <p:cNvGrpSpPr/>
              <p:nvPr/>
            </p:nvGrpSpPr>
            <p:grpSpPr bwMode="auto">
              <a:xfrm rot="4500000">
                <a:off x="3541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30" name="AutoShape 60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31" name="Arc 61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58" name="Group 62"/>
              <p:cNvGrpSpPr/>
              <p:nvPr/>
            </p:nvGrpSpPr>
            <p:grpSpPr bwMode="auto">
              <a:xfrm rot="4500000">
                <a:off x="3829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28" name="AutoShape 63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29" name="Arc 64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grpSp>
          <p:nvGrpSpPr>
            <p:cNvPr id="59" name="Group 16"/>
            <p:cNvGrpSpPr/>
            <p:nvPr/>
          </p:nvGrpSpPr>
          <p:grpSpPr bwMode="auto">
            <a:xfrm rot="10800000">
              <a:off x="3531201" y="3207627"/>
              <a:ext cx="4480896" cy="940597"/>
              <a:chOff x="-2" y="-3"/>
              <a:chExt cx="4754" cy="1410"/>
            </a:xfrm>
            <a:solidFill>
              <a:srgbClr val="FFC000"/>
            </a:solidFill>
          </p:grpSpPr>
          <p:grpSp>
            <p:nvGrpSpPr>
              <p:cNvPr id="60" name="Group 17"/>
              <p:cNvGrpSpPr/>
              <p:nvPr/>
            </p:nvGrpSpPr>
            <p:grpSpPr bwMode="auto">
              <a:xfrm rot="4500000">
                <a:off x="-488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307" name="AutoShape 18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308" name="Arc 19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62" name="Group 20"/>
              <p:cNvGrpSpPr/>
              <p:nvPr/>
            </p:nvGrpSpPr>
            <p:grpSpPr bwMode="auto">
              <a:xfrm rot="4500000">
                <a:off x="-203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305" name="AutoShape 21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306" name="Arc 22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63" name="Group 23"/>
              <p:cNvGrpSpPr/>
              <p:nvPr/>
            </p:nvGrpSpPr>
            <p:grpSpPr bwMode="auto">
              <a:xfrm rot="4500000">
                <a:off x="85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303" name="AutoShape 24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304" name="Arc 25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64" name="Group 26"/>
              <p:cNvGrpSpPr/>
              <p:nvPr/>
            </p:nvGrpSpPr>
            <p:grpSpPr bwMode="auto">
              <a:xfrm rot="4500000">
                <a:off x="373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301" name="AutoShape 27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302" name="Arc 28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65" name="Group 29"/>
              <p:cNvGrpSpPr/>
              <p:nvPr/>
            </p:nvGrpSpPr>
            <p:grpSpPr bwMode="auto">
              <a:xfrm rot="4500000">
                <a:off x="661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99" name="AutoShape 30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300" name="Arc 31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66" name="Group 32"/>
              <p:cNvGrpSpPr/>
              <p:nvPr/>
            </p:nvGrpSpPr>
            <p:grpSpPr bwMode="auto">
              <a:xfrm rot="4500000">
                <a:off x="949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97" name="AutoShape 33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98" name="Arc 34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67" name="Group 35"/>
              <p:cNvGrpSpPr/>
              <p:nvPr/>
            </p:nvGrpSpPr>
            <p:grpSpPr bwMode="auto">
              <a:xfrm rot="4500000">
                <a:off x="1237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95" name="AutoShape 36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96" name="Arc 37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68" name="Group 38"/>
              <p:cNvGrpSpPr/>
              <p:nvPr/>
            </p:nvGrpSpPr>
            <p:grpSpPr bwMode="auto">
              <a:xfrm rot="4500000">
                <a:off x="1525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93" name="AutoShape 39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94" name="Arc 40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69" name="Group 41"/>
              <p:cNvGrpSpPr/>
              <p:nvPr/>
            </p:nvGrpSpPr>
            <p:grpSpPr bwMode="auto">
              <a:xfrm rot="4500000">
                <a:off x="1813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91" name="AutoShape 42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92" name="Arc 43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70" name="Group 44"/>
              <p:cNvGrpSpPr/>
              <p:nvPr/>
            </p:nvGrpSpPr>
            <p:grpSpPr bwMode="auto">
              <a:xfrm rot="4500000">
                <a:off x="2101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89" name="AutoShape 45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90" name="Arc 46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71" name="Group 47"/>
              <p:cNvGrpSpPr/>
              <p:nvPr/>
            </p:nvGrpSpPr>
            <p:grpSpPr bwMode="auto">
              <a:xfrm rot="4500000">
                <a:off x="3253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87" name="AutoShape 48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88" name="Arc 49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72" name="Group 50"/>
              <p:cNvGrpSpPr/>
              <p:nvPr/>
            </p:nvGrpSpPr>
            <p:grpSpPr bwMode="auto">
              <a:xfrm rot="4500000">
                <a:off x="2389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85" name="AutoShape 51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86" name="Arc 52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73" name="Group 53"/>
              <p:cNvGrpSpPr/>
              <p:nvPr/>
            </p:nvGrpSpPr>
            <p:grpSpPr bwMode="auto">
              <a:xfrm rot="4500000">
                <a:off x="2677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83" name="AutoShape 54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84" name="Arc 55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74" name="Group 56"/>
              <p:cNvGrpSpPr/>
              <p:nvPr/>
            </p:nvGrpSpPr>
            <p:grpSpPr bwMode="auto">
              <a:xfrm rot="4500000">
                <a:off x="2965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81" name="AutoShape 57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82" name="Arc 58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75" name="Group 59"/>
              <p:cNvGrpSpPr/>
              <p:nvPr/>
            </p:nvGrpSpPr>
            <p:grpSpPr bwMode="auto">
              <a:xfrm rot="4500000">
                <a:off x="3541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79" name="AutoShape 60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80" name="Arc 61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76" name="Group 62"/>
              <p:cNvGrpSpPr/>
              <p:nvPr/>
            </p:nvGrpSpPr>
            <p:grpSpPr bwMode="auto">
              <a:xfrm rot="4500000">
                <a:off x="3829" y="483"/>
                <a:ext cx="1410" cy="437"/>
                <a:chOff x="-13" y="56"/>
                <a:chExt cx="1410" cy="437"/>
              </a:xfrm>
              <a:grpFill/>
            </p:grpSpPr>
            <p:sp>
              <p:nvSpPr>
                <p:cNvPr id="277" name="AutoShape 63"/>
                <p:cNvSpPr>
                  <a:spLocks noChangeArrowheads="1"/>
                </p:cNvSpPr>
                <p:nvPr/>
              </p:nvSpPr>
              <p:spPr bwMode="auto">
                <a:xfrm rot="6404265">
                  <a:off x="555" y="-350"/>
                  <a:ext cx="288" cy="1397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278" name="Arc 64"/>
                <p:cNvSpPr>
                  <a:spLocks noChangeArrowheads="1"/>
                </p:cNvSpPr>
                <p:nvPr/>
              </p:nvSpPr>
              <p:spPr bwMode="auto">
                <a:xfrm rot="17160000">
                  <a:off x="-140" y="183"/>
                  <a:ext cx="288" cy="34"/>
                </a:xfrm>
                <a:custGeom>
                  <a:avLst/>
                  <a:gdLst>
                    <a:gd name="T0" fmla="*/ 0 w 43079"/>
                    <a:gd name="T1" fmla="*/ 0 h 21600"/>
                    <a:gd name="T2" fmla="*/ 0 w 43079"/>
                    <a:gd name="T3" fmla="*/ 0 h 21600"/>
                    <a:gd name="T4" fmla="*/ 0 w 43079"/>
                    <a:gd name="T5" fmla="*/ 0 h 21600"/>
                    <a:gd name="T6" fmla="*/ 0 w 43079"/>
                    <a:gd name="T7" fmla="*/ 0 h 21600"/>
                    <a:gd name="T8" fmla="*/ 0 w 43079"/>
                    <a:gd name="T9" fmla="*/ 0 h 21600"/>
                    <a:gd name="T10" fmla="*/ 0 w 43079"/>
                    <a:gd name="T11" fmla="*/ 0 h 21600"/>
                    <a:gd name="T12" fmla="*/ 0 w 43079"/>
                    <a:gd name="T13" fmla="*/ 0 h 21600"/>
                    <a:gd name="T14" fmla="*/ 0 w 43079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079" h="21600" fill="none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</a:path>
                    <a:path w="43079" h="21600" stroke="0">
                      <a:moveTo>
                        <a:pt x="-1" y="19318"/>
                      </a:moveTo>
                      <a:cubicBezTo>
                        <a:pt x="1166" y="8334"/>
                        <a:pt x="10432" y="-1"/>
                        <a:pt x="21479" y="0"/>
                      </a:cubicBezTo>
                      <a:cubicBezTo>
                        <a:pt x="33408" y="0"/>
                        <a:pt x="43079" y="9670"/>
                        <a:pt x="43079" y="21600"/>
                      </a:cubicBezTo>
                      <a:lnTo>
                        <a:pt x="21479" y="21600"/>
                      </a:lnTo>
                      <a:lnTo>
                        <a:pt x="-1" y="193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28718" name="文本框 181"/>
            <p:cNvSpPr txBox="1">
              <a:spLocks noChangeArrowheads="1"/>
            </p:cNvSpPr>
            <p:nvPr/>
          </p:nvSpPr>
          <p:spPr bwMode="auto">
            <a:xfrm>
              <a:off x="3785969" y="3245489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1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19" name="文本框 182"/>
            <p:cNvSpPr txBox="1">
              <a:spLocks noChangeArrowheads="1"/>
            </p:cNvSpPr>
            <p:nvPr/>
          </p:nvSpPr>
          <p:spPr bwMode="auto">
            <a:xfrm>
              <a:off x="4081506" y="3245489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2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20" name="文本框 183"/>
            <p:cNvSpPr txBox="1">
              <a:spLocks noChangeArrowheads="1"/>
            </p:cNvSpPr>
            <p:nvPr/>
          </p:nvSpPr>
          <p:spPr bwMode="auto">
            <a:xfrm>
              <a:off x="4354949" y="3245489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3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21" name="文本框 184"/>
            <p:cNvSpPr txBox="1">
              <a:spLocks noChangeArrowheads="1"/>
            </p:cNvSpPr>
            <p:nvPr/>
          </p:nvSpPr>
          <p:spPr bwMode="auto">
            <a:xfrm>
              <a:off x="4607639" y="3245489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4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22" name="文本框 185"/>
            <p:cNvSpPr txBox="1">
              <a:spLocks noChangeArrowheads="1"/>
            </p:cNvSpPr>
            <p:nvPr/>
          </p:nvSpPr>
          <p:spPr bwMode="auto">
            <a:xfrm>
              <a:off x="4886696" y="3245489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5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23" name="文本框 186"/>
            <p:cNvSpPr txBox="1">
              <a:spLocks noChangeArrowheads="1"/>
            </p:cNvSpPr>
            <p:nvPr/>
          </p:nvSpPr>
          <p:spPr bwMode="auto">
            <a:xfrm>
              <a:off x="5135049" y="3245489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6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24" name="文本框 187"/>
            <p:cNvSpPr txBox="1">
              <a:spLocks noChangeArrowheads="1"/>
            </p:cNvSpPr>
            <p:nvPr/>
          </p:nvSpPr>
          <p:spPr bwMode="auto">
            <a:xfrm>
              <a:off x="5406983" y="3245489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7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25" name="文本框 188"/>
            <p:cNvSpPr txBox="1">
              <a:spLocks noChangeArrowheads="1"/>
            </p:cNvSpPr>
            <p:nvPr/>
          </p:nvSpPr>
          <p:spPr bwMode="auto">
            <a:xfrm>
              <a:off x="5711197" y="3245489"/>
              <a:ext cx="2995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8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26" name="文本框 189"/>
            <p:cNvSpPr txBox="1">
              <a:spLocks noChangeArrowheads="1"/>
            </p:cNvSpPr>
            <p:nvPr/>
          </p:nvSpPr>
          <p:spPr bwMode="auto">
            <a:xfrm>
              <a:off x="5972996" y="3253962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9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27" name="文本框 190"/>
            <p:cNvSpPr txBox="1">
              <a:spLocks noChangeArrowheads="1"/>
            </p:cNvSpPr>
            <p:nvPr/>
          </p:nvSpPr>
          <p:spPr bwMode="auto">
            <a:xfrm>
              <a:off x="6211213" y="3245489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10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28" name="文本框 191"/>
            <p:cNvSpPr txBox="1">
              <a:spLocks noChangeArrowheads="1"/>
            </p:cNvSpPr>
            <p:nvPr/>
          </p:nvSpPr>
          <p:spPr bwMode="auto">
            <a:xfrm>
              <a:off x="6490003" y="3245489"/>
              <a:ext cx="35432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11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29" name="文本框 192"/>
            <p:cNvSpPr txBox="1">
              <a:spLocks noChangeArrowheads="1"/>
            </p:cNvSpPr>
            <p:nvPr/>
          </p:nvSpPr>
          <p:spPr bwMode="auto">
            <a:xfrm>
              <a:off x="6770613" y="3245489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12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30" name="文本框 193"/>
            <p:cNvSpPr txBox="1">
              <a:spLocks noChangeArrowheads="1"/>
            </p:cNvSpPr>
            <p:nvPr/>
          </p:nvSpPr>
          <p:spPr bwMode="auto">
            <a:xfrm>
              <a:off x="7030353" y="3245489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13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31" name="文本框 194"/>
            <p:cNvSpPr txBox="1">
              <a:spLocks noChangeArrowheads="1"/>
            </p:cNvSpPr>
            <p:nvPr/>
          </p:nvSpPr>
          <p:spPr bwMode="auto">
            <a:xfrm>
              <a:off x="7277542" y="3245489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14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32" name="文本框 195"/>
            <p:cNvSpPr txBox="1">
              <a:spLocks noChangeArrowheads="1"/>
            </p:cNvSpPr>
            <p:nvPr/>
          </p:nvSpPr>
          <p:spPr bwMode="auto">
            <a:xfrm>
              <a:off x="7546273" y="3245489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15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33" name="文本框 196"/>
            <p:cNvSpPr txBox="1">
              <a:spLocks noChangeArrowheads="1"/>
            </p:cNvSpPr>
            <p:nvPr/>
          </p:nvSpPr>
          <p:spPr bwMode="auto">
            <a:xfrm>
              <a:off x="7837867" y="3245489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16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34" name="文本框 181"/>
            <p:cNvSpPr txBox="1">
              <a:spLocks noChangeArrowheads="1"/>
            </p:cNvSpPr>
            <p:nvPr/>
          </p:nvSpPr>
          <p:spPr bwMode="auto">
            <a:xfrm>
              <a:off x="3607285" y="3783281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32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35" name="文本框 182"/>
            <p:cNvSpPr txBox="1">
              <a:spLocks noChangeArrowheads="1"/>
            </p:cNvSpPr>
            <p:nvPr/>
          </p:nvSpPr>
          <p:spPr bwMode="auto">
            <a:xfrm>
              <a:off x="3902822" y="3783281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31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36" name="文本框 183"/>
            <p:cNvSpPr txBox="1">
              <a:spLocks noChangeArrowheads="1"/>
            </p:cNvSpPr>
            <p:nvPr/>
          </p:nvSpPr>
          <p:spPr bwMode="auto">
            <a:xfrm>
              <a:off x="4151096" y="3783281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30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37" name="文本框 184"/>
            <p:cNvSpPr txBox="1">
              <a:spLocks noChangeArrowheads="1"/>
            </p:cNvSpPr>
            <p:nvPr/>
          </p:nvSpPr>
          <p:spPr bwMode="auto">
            <a:xfrm>
              <a:off x="4428955" y="3783281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29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38" name="文本框 185"/>
            <p:cNvSpPr txBox="1">
              <a:spLocks noChangeArrowheads="1"/>
            </p:cNvSpPr>
            <p:nvPr/>
          </p:nvSpPr>
          <p:spPr bwMode="auto">
            <a:xfrm>
              <a:off x="4708012" y="3783281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28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39" name="文本框 186"/>
            <p:cNvSpPr txBox="1">
              <a:spLocks noChangeArrowheads="1"/>
            </p:cNvSpPr>
            <p:nvPr/>
          </p:nvSpPr>
          <p:spPr bwMode="auto">
            <a:xfrm>
              <a:off x="4956365" y="3783281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27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40" name="文本框 187"/>
            <p:cNvSpPr txBox="1">
              <a:spLocks noChangeArrowheads="1"/>
            </p:cNvSpPr>
            <p:nvPr/>
          </p:nvSpPr>
          <p:spPr bwMode="auto">
            <a:xfrm>
              <a:off x="5228299" y="3783281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26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41" name="文本框 188"/>
            <p:cNvSpPr txBox="1">
              <a:spLocks noChangeArrowheads="1"/>
            </p:cNvSpPr>
            <p:nvPr/>
          </p:nvSpPr>
          <p:spPr bwMode="auto">
            <a:xfrm>
              <a:off x="5499414" y="3783281"/>
              <a:ext cx="3660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25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42" name="文本框 189"/>
            <p:cNvSpPr txBox="1">
              <a:spLocks noChangeArrowheads="1"/>
            </p:cNvSpPr>
            <p:nvPr/>
          </p:nvSpPr>
          <p:spPr bwMode="auto">
            <a:xfrm>
              <a:off x="5743824" y="3783281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24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43" name="文本框 190"/>
            <p:cNvSpPr txBox="1">
              <a:spLocks noChangeArrowheads="1"/>
            </p:cNvSpPr>
            <p:nvPr/>
          </p:nvSpPr>
          <p:spPr bwMode="auto">
            <a:xfrm>
              <a:off x="6032529" y="3783281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23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44" name="文本框 191"/>
            <p:cNvSpPr txBox="1">
              <a:spLocks noChangeArrowheads="1"/>
            </p:cNvSpPr>
            <p:nvPr/>
          </p:nvSpPr>
          <p:spPr bwMode="auto">
            <a:xfrm>
              <a:off x="6311319" y="3783281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22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45" name="文本框 192"/>
            <p:cNvSpPr txBox="1">
              <a:spLocks noChangeArrowheads="1"/>
            </p:cNvSpPr>
            <p:nvPr/>
          </p:nvSpPr>
          <p:spPr bwMode="auto">
            <a:xfrm>
              <a:off x="6591929" y="3783281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21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46" name="文本框 193"/>
            <p:cNvSpPr txBox="1">
              <a:spLocks noChangeArrowheads="1"/>
            </p:cNvSpPr>
            <p:nvPr/>
          </p:nvSpPr>
          <p:spPr bwMode="auto">
            <a:xfrm>
              <a:off x="6851669" y="3783281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20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47" name="文本框 194"/>
            <p:cNvSpPr txBox="1">
              <a:spLocks noChangeArrowheads="1"/>
            </p:cNvSpPr>
            <p:nvPr/>
          </p:nvSpPr>
          <p:spPr bwMode="auto">
            <a:xfrm>
              <a:off x="7098858" y="3783281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19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48" name="文本框 195"/>
            <p:cNvSpPr txBox="1">
              <a:spLocks noChangeArrowheads="1"/>
            </p:cNvSpPr>
            <p:nvPr/>
          </p:nvSpPr>
          <p:spPr bwMode="auto">
            <a:xfrm>
              <a:off x="7367589" y="3783281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18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49" name="文本框 196"/>
            <p:cNvSpPr txBox="1">
              <a:spLocks noChangeArrowheads="1"/>
            </p:cNvSpPr>
            <p:nvPr/>
          </p:nvSpPr>
          <p:spPr bwMode="auto">
            <a:xfrm>
              <a:off x="7659183" y="3783281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400" b="1">
                  <a:latin typeface="Times New Roman" panose="02020603050405020304" pitchFamily="18" charset="0"/>
                </a:rPr>
                <a:t>17</a:t>
              </a:r>
              <a:endPara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681" name="文本框 181"/>
          <p:cNvSpPr txBox="1">
            <a:spLocks noChangeArrowheads="1"/>
          </p:cNvSpPr>
          <p:nvPr/>
        </p:nvSpPr>
        <p:spPr bwMode="auto">
          <a:xfrm>
            <a:off x="696913" y="2651125"/>
            <a:ext cx="274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1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2" name="文本框 181"/>
          <p:cNvSpPr txBox="1">
            <a:spLocks noChangeArrowheads="1"/>
          </p:cNvSpPr>
          <p:nvPr/>
        </p:nvSpPr>
        <p:spPr bwMode="auto">
          <a:xfrm>
            <a:off x="714375" y="2463800"/>
            <a:ext cx="274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2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3" name="文本框 181"/>
          <p:cNvSpPr txBox="1">
            <a:spLocks noChangeArrowheads="1"/>
          </p:cNvSpPr>
          <p:nvPr/>
        </p:nvSpPr>
        <p:spPr bwMode="auto">
          <a:xfrm>
            <a:off x="806450" y="2306638"/>
            <a:ext cx="2746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3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4" name="文本框 181"/>
          <p:cNvSpPr txBox="1">
            <a:spLocks noChangeArrowheads="1"/>
          </p:cNvSpPr>
          <p:nvPr/>
        </p:nvSpPr>
        <p:spPr bwMode="auto">
          <a:xfrm>
            <a:off x="914400" y="2152650"/>
            <a:ext cx="2746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4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5" name="文本框 181"/>
          <p:cNvSpPr txBox="1">
            <a:spLocks noChangeArrowheads="1"/>
          </p:cNvSpPr>
          <p:nvPr/>
        </p:nvSpPr>
        <p:spPr bwMode="auto">
          <a:xfrm>
            <a:off x="1033463" y="1990725"/>
            <a:ext cx="274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5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6" name="文本框 181"/>
          <p:cNvSpPr txBox="1">
            <a:spLocks noChangeArrowheads="1"/>
          </p:cNvSpPr>
          <p:nvPr/>
        </p:nvSpPr>
        <p:spPr bwMode="auto">
          <a:xfrm>
            <a:off x="1192213" y="1966913"/>
            <a:ext cx="274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6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7" name="文本框 181"/>
          <p:cNvSpPr txBox="1">
            <a:spLocks noChangeArrowheads="1"/>
          </p:cNvSpPr>
          <p:nvPr/>
        </p:nvSpPr>
        <p:spPr bwMode="auto">
          <a:xfrm>
            <a:off x="1379538" y="1892300"/>
            <a:ext cx="2746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7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8" name="文本框 181"/>
          <p:cNvSpPr txBox="1">
            <a:spLocks noChangeArrowheads="1"/>
          </p:cNvSpPr>
          <p:nvPr/>
        </p:nvSpPr>
        <p:spPr bwMode="auto">
          <a:xfrm>
            <a:off x="1547813" y="1811338"/>
            <a:ext cx="274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8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9" name="文本框 181"/>
          <p:cNvSpPr txBox="1">
            <a:spLocks noChangeArrowheads="1"/>
          </p:cNvSpPr>
          <p:nvPr/>
        </p:nvSpPr>
        <p:spPr bwMode="auto">
          <a:xfrm>
            <a:off x="1706563" y="1793875"/>
            <a:ext cx="274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9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0" name="文本框 181"/>
          <p:cNvSpPr txBox="1">
            <a:spLocks noChangeArrowheads="1"/>
          </p:cNvSpPr>
          <p:nvPr/>
        </p:nvSpPr>
        <p:spPr bwMode="auto">
          <a:xfrm>
            <a:off x="1865313" y="1860550"/>
            <a:ext cx="36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10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1" name="文本框 181"/>
          <p:cNvSpPr txBox="1">
            <a:spLocks noChangeArrowheads="1"/>
          </p:cNvSpPr>
          <p:nvPr/>
        </p:nvSpPr>
        <p:spPr bwMode="auto">
          <a:xfrm>
            <a:off x="2058988" y="1962150"/>
            <a:ext cx="35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11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2" name="文本框 181"/>
          <p:cNvSpPr txBox="1">
            <a:spLocks noChangeArrowheads="1"/>
          </p:cNvSpPr>
          <p:nvPr/>
        </p:nvSpPr>
        <p:spPr bwMode="auto">
          <a:xfrm>
            <a:off x="2236788" y="2019300"/>
            <a:ext cx="36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12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3" name="文本框 181"/>
          <p:cNvSpPr txBox="1">
            <a:spLocks noChangeArrowheads="1"/>
          </p:cNvSpPr>
          <p:nvPr/>
        </p:nvSpPr>
        <p:spPr bwMode="auto">
          <a:xfrm>
            <a:off x="2338388" y="2205038"/>
            <a:ext cx="363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13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4" name="文本框 181"/>
          <p:cNvSpPr txBox="1">
            <a:spLocks noChangeArrowheads="1"/>
          </p:cNvSpPr>
          <p:nvPr/>
        </p:nvSpPr>
        <p:spPr bwMode="auto">
          <a:xfrm>
            <a:off x="2430463" y="2363788"/>
            <a:ext cx="36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14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5" name="文本框 181"/>
          <p:cNvSpPr txBox="1">
            <a:spLocks noChangeArrowheads="1"/>
          </p:cNvSpPr>
          <p:nvPr/>
        </p:nvSpPr>
        <p:spPr bwMode="auto">
          <a:xfrm>
            <a:off x="2555875" y="2498725"/>
            <a:ext cx="36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15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6" name="文本框 181"/>
          <p:cNvSpPr txBox="1">
            <a:spLocks noChangeArrowheads="1"/>
          </p:cNvSpPr>
          <p:nvPr/>
        </p:nvSpPr>
        <p:spPr bwMode="auto">
          <a:xfrm>
            <a:off x="2506663" y="2657475"/>
            <a:ext cx="363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16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7" name="文本框 181"/>
          <p:cNvSpPr txBox="1">
            <a:spLocks noChangeArrowheads="1"/>
          </p:cNvSpPr>
          <p:nvPr/>
        </p:nvSpPr>
        <p:spPr bwMode="auto">
          <a:xfrm>
            <a:off x="2573338" y="2851150"/>
            <a:ext cx="3651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17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8" name="文本框 181"/>
          <p:cNvSpPr txBox="1">
            <a:spLocks noChangeArrowheads="1"/>
          </p:cNvSpPr>
          <p:nvPr/>
        </p:nvSpPr>
        <p:spPr bwMode="auto">
          <a:xfrm>
            <a:off x="2541588" y="3027363"/>
            <a:ext cx="363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18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9" name="文本框 181"/>
          <p:cNvSpPr txBox="1">
            <a:spLocks noChangeArrowheads="1"/>
          </p:cNvSpPr>
          <p:nvPr/>
        </p:nvSpPr>
        <p:spPr bwMode="auto">
          <a:xfrm>
            <a:off x="2424113" y="3168650"/>
            <a:ext cx="363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19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0" name="文本框 181"/>
          <p:cNvSpPr txBox="1">
            <a:spLocks noChangeArrowheads="1"/>
          </p:cNvSpPr>
          <p:nvPr/>
        </p:nvSpPr>
        <p:spPr bwMode="auto">
          <a:xfrm>
            <a:off x="2271713" y="3295650"/>
            <a:ext cx="36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20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1" name="文本框 181"/>
          <p:cNvSpPr txBox="1">
            <a:spLocks noChangeArrowheads="1"/>
          </p:cNvSpPr>
          <p:nvPr/>
        </p:nvSpPr>
        <p:spPr bwMode="auto">
          <a:xfrm>
            <a:off x="2214563" y="3444875"/>
            <a:ext cx="363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21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2" name="文本框 181"/>
          <p:cNvSpPr txBox="1">
            <a:spLocks noChangeArrowheads="1"/>
          </p:cNvSpPr>
          <p:nvPr/>
        </p:nvSpPr>
        <p:spPr bwMode="auto">
          <a:xfrm>
            <a:off x="2038350" y="3521075"/>
            <a:ext cx="363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22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3" name="文本框 181"/>
          <p:cNvSpPr txBox="1">
            <a:spLocks noChangeArrowheads="1"/>
          </p:cNvSpPr>
          <p:nvPr/>
        </p:nvSpPr>
        <p:spPr bwMode="auto">
          <a:xfrm>
            <a:off x="1879600" y="3562350"/>
            <a:ext cx="363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23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4" name="文本框 181"/>
          <p:cNvSpPr txBox="1">
            <a:spLocks noChangeArrowheads="1"/>
          </p:cNvSpPr>
          <p:nvPr/>
        </p:nvSpPr>
        <p:spPr bwMode="auto">
          <a:xfrm>
            <a:off x="1693863" y="3622675"/>
            <a:ext cx="36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24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5" name="文本框 181"/>
          <p:cNvSpPr txBox="1">
            <a:spLocks noChangeArrowheads="1"/>
          </p:cNvSpPr>
          <p:nvPr/>
        </p:nvSpPr>
        <p:spPr bwMode="auto">
          <a:xfrm>
            <a:off x="1527175" y="3671888"/>
            <a:ext cx="3651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25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6" name="文本框 181"/>
          <p:cNvSpPr txBox="1">
            <a:spLocks noChangeArrowheads="1"/>
          </p:cNvSpPr>
          <p:nvPr/>
        </p:nvSpPr>
        <p:spPr bwMode="auto">
          <a:xfrm>
            <a:off x="1366838" y="3595688"/>
            <a:ext cx="363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26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7" name="文本框 181"/>
          <p:cNvSpPr txBox="1">
            <a:spLocks noChangeArrowheads="1"/>
          </p:cNvSpPr>
          <p:nvPr/>
        </p:nvSpPr>
        <p:spPr bwMode="auto">
          <a:xfrm>
            <a:off x="1166813" y="3541713"/>
            <a:ext cx="363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27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8" name="文本框 181"/>
          <p:cNvSpPr txBox="1">
            <a:spLocks noChangeArrowheads="1"/>
          </p:cNvSpPr>
          <p:nvPr/>
        </p:nvSpPr>
        <p:spPr bwMode="auto">
          <a:xfrm>
            <a:off x="1039813" y="3400425"/>
            <a:ext cx="363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28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9" name="文本框 181"/>
          <p:cNvSpPr txBox="1">
            <a:spLocks noChangeArrowheads="1"/>
          </p:cNvSpPr>
          <p:nvPr/>
        </p:nvSpPr>
        <p:spPr bwMode="auto">
          <a:xfrm>
            <a:off x="922338" y="3290888"/>
            <a:ext cx="363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29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10" name="文本框 181"/>
          <p:cNvSpPr txBox="1">
            <a:spLocks noChangeArrowheads="1"/>
          </p:cNvSpPr>
          <p:nvPr/>
        </p:nvSpPr>
        <p:spPr bwMode="auto">
          <a:xfrm>
            <a:off x="839788" y="3140075"/>
            <a:ext cx="363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30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11" name="文本框 181"/>
          <p:cNvSpPr txBox="1">
            <a:spLocks noChangeArrowheads="1"/>
          </p:cNvSpPr>
          <p:nvPr/>
        </p:nvSpPr>
        <p:spPr bwMode="auto">
          <a:xfrm>
            <a:off x="787400" y="3005138"/>
            <a:ext cx="363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31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12" name="文本框 181"/>
          <p:cNvSpPr txBox="1">
            <a:spLocks noChangeArrowheads="1"/>
          </p:cNvSpPr>
          <p:nvPr/>
        </p:nvSpPr>
        <p:spPr bwMode="auto">
          <a:xfrm>
            <a:off x="738188" y="2838450"/>
            <a:ext cx="363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400" b="1">
                <a:latin typeface="Times New Roman" panose="02020603050405020304" pitchFamily="18" charset="0"/>
              </a:rPr>
              <a:t>32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箭头: 右 98"/>
          <p:cNvSpPr>
            <a:spLocks noChangeArrowheads="1"/>
          </p:cNvSpPr>
          <p:nvPr/>
        </p:nvSpPr>
        <p:spPr bwMode="auto">
          <a:xfrm rot="-1466880">
            <a:off x="2552700" y="1768475"/>
            <a:ext cx="341313" cy="158750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33CCFF"/>
          </a:solidFill>
          <a:ln w="9525">
            <a:solidFill>
              <a:srgbClr val="33CC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124" name="箭头: 右 123"/>
          <p:cNvSpPr>
            <a:spLocks noChangeArrowheads="1"/>
          </p:cNvSpPr>
          <p:nvPr/>
        </p:nvSpPr>
        <p:spPr bwMode="auto">
          <a:xfrm rot="5400000">
            <a:off x="6069013" y="2895600"/>
            <a:ext cx="382587" cy="188913"/>
          </a:xfrm>
          <a:prstGeom prst="rightArrow">
            <a:avLst>
              <a:gd name="adj1" fmla="val 50000"/>
              <a:gd name="adj2" fmla="val 49739"/>
            </a:avLst>
          </a:prstGeom>
          <a:solidFill>
            <a:srgbClr val="33CCFF"/>
          </a:solidFill>
          <a:ln w="9525">
            <a:solidFill>
              <a:srgbClr val="33CC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337" name="任意多边形 336"/>
          <p:cNvSpPr>
            <a:spLocks noChangeArrowheads="1"/>
          </p:cNvSpPr>
          <p:nvPr/>
        </p:nvSpPr>
        <p:spPr bwMode="auto">
          <a:xfrm>
            <a:off x="3627438" y="3360738"/>
            <a:ext cx="4541837" cy="998537"/>
          </a:xfrm>
          <a:custGeom>
            <a:avLst/>
            <a:gdLst>
              <a:gd name="T0" fmla="*/ 0 w 7153"/>
              <a:gd name="T1" fmla="*/ 2147483646 h 1574"/>
              <a:gd name="T2" fmla="*/ 2147483646 w 7153"/>
              <a:gd name="T3" fmla="*/ 0 h 1574"/>
              <a:gd name="T4" fmla="*/ 2147483646 w 7153"/>
              <a:gd name="T5" fmla="*/ 0 h 1574"/>
              <a:gd name="T6" fmla="*/ 2147483646 w 7153"/>
              <a:gd name="T7" fmla="*/ 2147483646 h 1574"/>
              <a:gd name="T8" fmla="*/ 0 w 7153"/>
              <a:gd name="T9" fmla="*/ 2147483646 h 15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53" h="1574">
                <a:moveTo>
                  <a:pt x="0" y="1574"/>
                </a:moveTo>
                <a:lnTo>
                  <a:pt x="290" y="0"/>
                </a:lnTo>
                <a:lnTo>
                  <a:pt x="7153" y="0"/>
                </a:lnTo>
                <a:lnTo>
                  <a:pt x="6854" y="1571"/>
                </a:lnTo>
                <a:lnTo>
                  <a:pt x="0" y="1574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04888" y="369888"/>
            <a:ext cx="2674937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你有什么发现？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723" name="文本框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24" name="图片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图片 215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081088"/>
            <a:ext cx="12334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图片 215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1328738"/>
            <a:ext cx="1931987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图片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3160713"/>
            <a:ext cx="122078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图片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101725"/>
            <a:ext cx="12192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图片 215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3402013"/>
            <a:ext cx="19796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5" name="图片 2150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908300"/>
            <a:ext cx="170021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3390900"/>
            <a:ext cx="20272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1344613"/>
            <a:ext cx="202723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任意多边形 47"/>
          <p:cNvSpPr>
            <a:spLocks noChangeArrowheads="1"/>
          </p:cNvSpPr>
          <p:nvPr/>
        </p:nvSpPr>
        <p:spPr bwMode="auto">
          <a:xfrm>
            <a:off x="2189163" y="1309688"/>
            <a:ext cx="2027237" cy="792162"/>
          </a:xfrm>
          <a:custGeom>
            <a:avLst/>
            <a:gdLst>
              <a:gd name="T0" fmla="*/ 0 w 3317"/>
              <a:gd name="T1" fmla="*/ 2147483646 h 1247"/>
              <a:gd name="T2" fmla="*/ 2147483646 w 3317"/>
              <a:gd name="T3" fmla="*/ 0 h 1247"/>
              <a:gd name="T4" fmla="*/ 2147483646 w 3317"/>
              <a:gd name="T5" fmla="*/ 2147483646 h 1247"/>
              <a:gd name="T6" fmla="*/ 2147483646 w 3317"/>
              <a:gd name="T7" fmla="*/ 2147483646 h 1247"/>
              <a:gd name="T8" fmla="*/ 0 w 3317"/>
              <a:gd name="T9" fmla="*/ 2147483646 h 12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17" h="1247">
                <a:moveTo>
                  <a:pt x="0" y="1152"/>
                </a:moveTo>
                <a:lnTo>
                  <a:pt x="274" y="0"/>
                </a:lnTo>
                <a:lnTo>
                  <a:pt x="3317" y="69"/>
                </a:lnTo>
                <a:lnTo>
                  <a:pt x="3036" y="1247"/>
                </a:lnTo>
                <a:lnTo>
                  <a:pt x="0" y="1152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任意多边形 8"/>
          <p:cNvSpPr>
            <a:spLocks noChangeArrowheads="1"/>
          </p:cNvSpPr>
          <p:nvPr/>
        </p:nvSpPr>
        <p:spPr bwMode="auto">
          <a:xfrm>
            <a:off x="2136775" y="3406775"/>
            <a:ext cx="2043113" cy="760413"/>
          </a:xfrm>
          <a:custGeom>
            <a:avLst/>
            <a:gdLst>
              <a:gd name="T0" fmla="*/ 0 w 3217"/>
              <a:gd name="T1" fmla="*/ 2147483646 h 1197"/>
              <a:gd name="T2" fmla="*/ 2147483646 w 3217"/>
              <a:gd name="T3" fmla="*/ 0 h 1197"/>
              <a:gd name="T4" fmla="*/ 2147483646 w 3217"/>
              <a:gd name="T5" fmla="*/ 2147483646 h 1197"/>
              <a:gd name="T6" fmla="*/ 2147483646 w 3217"/>
              <a:gd name="T7" fmla="*/ 2147483646 h 1197"/>
              <a:gd name="T8" fmla="*/ 0 w 3217"/>
              <a:gd name="T9" fmla="*/ 2147483646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17" h="1197">
                <a:moveTo>
                  <a:pt x="0" y="1085"/>
                </a:moveTo>
                <a:lnTo>
                  <a:pt x="374" y="0"/>
                </a:lnTo>
                <a:lnTo>
                  <a:pt x="3217" y="94"/>
                </a:lnTo>
                <a:lnTo>
                  <a:pt x="2824" y="1197"/>
                </a:lnTo>
                <a:lnTo>
                  <a:pt x="0" y="1085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任意多边形 9"/>
          <p:cNvSpPr>
            <a:spLocks noChangeArrowheads="1"/>
          </p:cNvSpPr>
          <p:nvPr/>
        </p:nvSpPr>
        <p:spPr bwMode="auto">
          <a:xfrm>
            <a:off x="6138863" y="1352550"/>
            <a:ext cx="2006600" cy="747713"/>
          </a:xfrm>
          <a:custGeom>
            <a:avLst/>
            <a:gdLst>
              <a:gd name="T0" fmla="*/ 0 w 3160"/>
              <a:gd name="T1" fmla="*/ 2147483646 h 1178"/>
              <a:gd name="T2" fmla="*/ 2147483646 w 3160"/>
              <a:gd name="T3" fmla="*/ 0 h 1178"/>
              <a:gd name="T4" fmla="*/ 2147483646 w 3160"/>
              <a:gd name="T5" fmla="*/ 2147483646 h 1178"/>
              <a:gd name="T6" fmla="*/ 2147483646 w 3160"/>
              <a:gd name="T7" fmla="*/ 2147483646 h 1178"/>
              <a:gd name="T8" fmla="*/ 0 w 3160"/>
              <a:gd name="T9" fmla="*/ 2147483646 h 1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0" h="1178">
                <a:moveTo>
                  <a:pt x="0" y="1115"/>
                </a:moveTo>
                <a:lnTo>
                  <a:pt x="187" y="0"/>
                </a:lnTo>
                <a:lnTo>
                  <a:pt x="3160" y="75"/>
                </a:lnTo>
                <a:lnTo>
                  <a:pt x="2973" y="1178"/>
                </a:lnTo>
                <a:lnTo>
                  <a:pt x="0" y="1115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任意多边形 10"/>
          <p:cNvSpPr>
            <a:spLocks noChangeArrowheads="1"/>
          </p:cNvSpPr>
          <p:nvPr/>
        </p:nvSpPr>
        <p:spPr bwMode="auto">
          <a:xfrm>
            <a:off x="6138863" y="3419475"/>
            <a:ext cx="1958975" cy="723900"/>
          </a:xfrm>
          <a:custGeom>
            <a:avLst/>
            <a:gdLst>
              <a:gd name="T0" fmla="*/ 0 w 3085"/>
              <a:gd name="T1" fmla="*/ 2147483646 h 1141"/>
              <a:gd name="T2" fmla="*/ 2147483646 w 3085"/>
              <a:gd name="T3" fmla="*/ 0 h 1141"/>
              <a:gd name="T4" fmla="*/ 2147483646 w 3085"/>
              <a:gd name="T5" fmla="*/ 2147483646 h 1141"/>
              <a:gd name="T6" fmla="*/ 2147483646 w 3085"/>
              <a:gd name="T7" fmla="*/ 2147483646 h 1141"/>
              <a:gd name="T8" fmla="*/ 0 w 3085"/>
              <a:gd name="T9" fmla="*/ 2147483646 h 11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85" h="1141">
                <a:moveTo>
                  <a:pt x="0" y="1122"/>
                </a:moveTo>
                <a:lnTo>
                  <a:pt x="130" y="0"/>
                </a:lnTo>
                <a:lnTo>
                  <a:pt x="3085" y="19"/>
                </a:lnTo>
                <a:lnTo>
                  <a:pt x="2973" y="1141"/>
                </a:lnTo>
                <a:lnTo>
                  <a:pt x="0" y="1122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圆的面积推导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4976" y="7937"/>
            <a:ext cx="9144000" cy="5135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2771" name="图片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9552" y="469900"/>
            <a:ext cx="6815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这个近似的长方形的长和宽与圆的周长、半径有什么关系？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1" name="组合 90"/>
          <p:cNvGrpSpPr/>
          <p:nvPr/>
        </p:nvGrpSpPr>
        <p:grpSpPr bwMode="auto">
          <a:xfrm>
            <a:off x="2817813" y="1295400"/>
            <a:ext cx="442912" cy="882650"/>
            <a:chOff x="4438" y="2039"/>
            <a:chExt cx="698" cy="1392"/>
          </a:xfrm>
        </p:grpSpPr>
        <p:cxnSp>
          <p:nvCxnSpPr>
            <p:cNvPr id="32860" name="直接连接符 5"/>
            <p:cNvCxnSpPr>
              <a:cxnSpLocks noChangeShapeType="1"/>
            </p:cNvCxnSpPr>
            <p:nvPr/>
          </p:nvCxnSpPr>
          <p:spPr bwMode="auto">
            <a:xfrm>
              <a:off x="4438" y="2039"/>
              <a:ext cx="6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61" name="直接连接符 10"/>
            <p:cNvCxnSpPr>
              <a:cxnSpLocks noChangeShapeType="1"/>
            </p:cNvCxnSpPr>
            <p:nvPr/>
          </p:nvCxnSpPr>
          <p:spPr bwMode="auto">
            <a:xfrm>
              <a:off x="4454" y="3424"/>
              <a:ext cx="6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62" name="直接箭头连接符 9"/>
            <p:cNvCxnSpPr>
              <a:cxnSpLocks noChangeShapeType="1"/>
            </p:cNvCxnSpPr>
            <p:nvPr/>
          </p:nvCxnSpPr>
          <p:spPr bwMode="auto">
            <a:xfrm flipV="1">
              <a:off x="4791" y="2039"/>
              <a:ext cx="7" cy="33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63" name="直接箭头连接符 15"/>
            <p:cNvCxnSpPr>
              <a:cxnSpLocks noChangeShapeType="1"/>
            </p:cNvCxnSpPr>
            <p:nvPr/>
          </p:nvCxnSpPr>
          <p:spPr bwMode="auto">
            <a:xfrm>
              <a:off x="4780" y="3001"/>
              <a:ext cx="10" cy="43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996" name="文本框 14"/>
          <p:cNvSpPr txBox="1">
            <a:spLocks noChangeArrowheads="1"/>
          </p:cNvSpPr>
          <p:nvPr/>
        </p:nvSpPr>
        <p:spPr bwMode="auto">
          <a:xfrm>
            <a:off x="2917825" y="1479550"/>
            <a:ext cx="233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i="1">
                <a:latin typeface="Times New Roman" panose="02020603050405020304" pitchFamily="18" charset="0"/>
              </a:rPr>
              <a:t>r</a:t>
            </a:r>
            <a:endParaRPr lang="zh-CN" alt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998" name="组合 19"/>
          <p:cNvGrpSpPr/>
          <p:nvPr/>
        </p:nvGrpSpPr>
        <p:grpSpPr bwMode="auto">
          <a:xfrm rot="-5400000">
            <a:off x="5676106" y="-178593"/>
            <a:ext cx="290513" cy="5137150"/>
            <a:chOff x="6554669" y="1948846"/>
            <a:chExt cx="433447" cy="3860794"/>
          </a:xfrm>
        </p:grpSpPr>
        <p:cxnSp>
          <p:nvCxnSpPr>
            <p:cNvPr id="32856" name="直接连接符 20"/>
            <p:cNvCxnSpPr>
              <a:cxnSpLocks noChangeShapeType="1"/>
            </p:cNvCxnSpPr>
            <p:nvPr/>
          </p:nvCxnSpPr>
          <p:spPr bwMode="auto">
            <a:xfrm>
              <a:off x="6554669" y="1957234"/>
              <a:ext cx="432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57" name="直接连接符 21"/>
            <p:cNvCxnSpPr>
              <a:cxnSpLocks noChangeShapeType="1"/>
            </p:cNvCxnSpPr>
            <p:nvPr/>
          </p:nvCxnSpPr>
          <p:spPr bwMode="auto">
            <a:xfrm>
              <a:off x="6556068" y="5800790"/>
              <a:ext cx="432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58" name="直接箭头连接符 22"/>
            <p:cNvCxnSpPr>
              <a:cxnSpLocks noChangeShapeType="1"/>
            </p:cNvCxnSpPr>
            <p:nvPr/>
          </p:nvCxnSpPr>
          <p:spPr bwMode="auto">
            <a:xfrm rot="5400000" flipH="1">
              <a:off x="6113532" y="2559457"/>
              <a:ext cx="122122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59" name="直接箭头连接符 23"/>
            <p:cNvCxnSpPr>
              <a:cxnSpLocks noChangeShapeType="1"/>
            </p:cNvCxnSpPr>
            <p:nvPr/>
          </p:nvCxnSpPr>
          <p:spPr bwMode="auto">
            <a:xfrm rot="5400000">
              <a:off x="5905484" y="5019229"/>
              <a:ext cx="1580823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2003" name="对象 25"/>
          <p:cNvGraphicFramePr>
            <a:graphicFrameLocks noChangeAspect="1"/>
          </p:cNvGraphicFramePr>
          <p:nvPr/>
        </p:nvGraphicFramePr>
        <p:xfrm>
          <a:off x="5070475" y="2144713"/>
          <a:ext cx="3238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" r:id="rId5" imgW="735965" imgH="406400" progId="Equation.DSMT4">
                  <p:embed/>
                </p:oleObj>
              </mc:Choice>
              <mc:Fallback>
                <p:oleObj name="" r:id="rId5" imgW="735965" imgH="406400" progId="Equation.DSMT4">
                  <p:embed/>
                  <p:pic>
                    <p:nvPicPr>
                      <p:cNvPr id="0" name="对象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7434" b="-928"/>
                      <a:stretch>
                        <a:fillRect/>
                      </a:stretch>
                    </p:blipFill>
                    <p:spPr bwMode="auto">
                      <a:xfrm>
                        <a:off x="5070475" y="2144713"/>
                        <a:ext cx="3238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本框 26"/>
          <p:cNvSpPr txBox="1"/>
          <p:nvPr/>
        </p:nvSpPr>
        <p:spPr>
          <a:xfrm>
            <a:off x="3184525" y="3240088"/>
            <a:ext cx="36353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kern="800" spc="-1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长方形的面积 </a:t>
            </a:r>
            <a:r>
              <a:rPr lang="en-US" altLang="zh-CN" sz="2400" b="1" kern="800" spc="-1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 </a:t>
            </a:r>
            <a:r>
              <a:rPr lang="en-US" altLang="zh-CN" sz="2400" b="1" i="1" noProof="1">
                <a:latin typeface="Times New Roman" panose="02020603050405020304" pitchFamily="18" charset="0"/>
                <a:sym typeface="+mn-ea"/>
              </a:rPr>
              <a:t>a</a:t>
            </a:r>
            <a:r>
              <a: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× </a:t>
            </a:r>
            <a:r>
              <a:rPr lang="en-US" altLang="zh-CN" sz="2400" b="1" i="1" noProof="1">
                <a:latin typeface="Times New Roman" panose="02020603050405020304" pitchFamily="18" charset="0"/>
                <a:sym typeface="+mn-ea"/>
              </a:rPr>
              <a:t>b</a:t>
            </a:r>
            <a:endParaRPr lang="en-US" altLang="zh-CN" sz="2400" b="1" i="1" kern="800" spc="-1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25" name="组合 24"/>
          <p:cNvGrpSpPr/>
          <p:nvPr/>
        </p:nvGrpSpPr>
        <p:grpSpPr bwMode="auto">
          <a:xfrm>
            <a:off x="3249613" y="1216025"/>
            <a:ext cx="5138737" cy="1093788"/>
            <a:chOff x="5117" y="2203"/>
            <a:chExt cx="8093" cy="1723"/>
          </a:xfrm>
        </p:grpSpPr>
        <p:sp>
          <p:nvSpPr>
            <p:cNvPr id="32808" name="AutoShape 18"/>
            <p:cNvSpPr>
              <a:spLocks noChangeArrowheads="1"/>
            </p:cNvSpPr>
            <p:nvPr/>
          </p:nvSpPr>
          <p:spPr bwMode="auto">
            <a:xfrm rot="-10695735">
              <a:off x="12155" y="2321"/>
              <a:ext cx="413" cy="1353"/>
            </a:xfrm>
            <a:prstGeom prst="triangle">
              <a:avLst>
                <a:gd name="adj" fmla="val 50000"/>
              </a:avLst>
            </a:prstGeom>
            <a:solidFill>
              <a:srgbClr val="F6A2AE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lnSpc>
                  <a:spcPts val="540"/>
                </a:lnSpc>
                <a:buFont typeface="Arial" panose="020B0604020202020204" pitchFamily="34" charset="0"/>
                <a:buNone/>
              </a:pPr>
              <a:endParaRPr lang="zh-CN" altLang="en-US" sz="700"/>
            </a:p>
          </p:txBody>
        </p:sp>
        <p:grpSp>
          <p:nvGrpSpPr>
            <p:cNvPr id="32809" name="组合 406"/>
            <p:cNvGrpSpPr/>
            <p:nvPr/>
          </p:nvGrpSpPr>
          <p:grpSpPr bwMode="auto">
            <a:xfrm>
              <a:off x="5139" y="2203"/>
              <a:ext cx="8015" cy="1723"/>
              <a:chOff x="3531201" y="3098018"/>
              <a:chExt cx="5279016" cy="1186962"/>
            </a:xfrm>
          </p:grpSpPr>
          <p:grpSp>
            <p:nvGrpSpPr>
              <p:cNvPr id="41" name="Group 16"/>
              <p:cNvGrpSpPr/>
              <p:nvPr/>
            </p:nvGrpSpPr>
            <p:grpSpPr bwMode="auto">
              <a:xfrm>
                <a:off x="3661051" y="3098018"/>
                <a:ext cx="5149166" cy="1007306"/>
                <a:chOff x="-139" y="-85"/>
                <a:chExt cx="5463" cy="1510"/>
              </a:xfrm>
              <a:solidFill>
                <a:srgbClr val="F6A2AE"/>
              </a:solidFill>
            </p:grpSpPr>
            <p:grpSp>
              <p:nvGrpSpPr>
                <p:cNvPr id="42" name="Group 17"/>
                <p:cNvGrpSpPr/>
                <p:nvPr/>
              </p:nvGrpSpPr>
              <p:grpSpPr bwMode="auto">
                <a:xfrm rot="4500000">
                  <a:off x="-612" y="388"/>
                  <a:ext cx="1510" cy="564"/>
                  <a:chOff x="-113" y="56"/>
                  <a:chExt cx="1510" cy="564"/>
                </a:xfrm>
                <a:grpFill/>
              </p:grpSpPr>
              <p:sp>
                <p:nvSpPr>
                  <p:cNvPr id="258" name="AutoShape 18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259" name="Arc 19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94" name="Arc 19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240" y="459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43" name="Group 20"/>
                <p:cNvGrpSpPr/>
                <p:nvPr/>
              </p:nvGrpSpPr>
              <p:grpSpPr bwMode="auto">
                <a:xfrm rot="4500000">
                  <a:off x="-203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256" name="AutoShape 21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257" name="Arc 22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44" name="Group 23"/>
                <p:cNvGrpSpPr/>
                <p:nvPr/>
              </p:nvGrpSpPr>
              <p:grpSpPr bwMode="auto">
                <a:xfrm rot="4500000">
                  <a:off x="85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254" name="AutoShape 24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255" name="Arc 25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45" name="Group 26"/>
                <p:cNvGrpSpPr/>
                <p:nvPr/>
              </p:nvGrpSpPr>
              <p:grpSpPr bwMode="auto">
                <a:xfrm rot="4500000">
                  <a:off x="373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252" name="AutoShape 27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253" name="Arc 28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46" name="Group 29"/>
                <p:cNvGrpSpPr/>
                <p:nvPr/>
              </p:nvGrpSpPr>
              <p:grpSpPr bwMode="auto">
                <a:xfrm rot="4500000">
                  <a:off x="661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250" name="AutoShape 30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251" name="Arc 31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47" name="Group 32"/>
                <p:cNvGrpSpPr/>
                <p:nvPr/>
              </p:nvGrpSpPr>
              <p:grpSpPr bwMode="auto">
                <a:xfrm rot="4500000">
                  <a:off x="949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248" name="AutoShape 33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249" name="Arc 34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49" name="Group 35"/>
                <p:cNvGrpSpPr/>
                <p:nvPr/>
              </p:nvGrpSpPr>
              <p:grpSpPr bwMode="auto">
                <a:xfrm rot="4500000">
                  <a:off x="1237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246" name="AutoShape 36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247" name="Arc 37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50" name="Group 38"/>
                <p:cNvGrpSpPr/>
                <p:nvPr/>
              </p:nvGrpSpPr>
              <p:grpSpPr bwMode="auto">
                <a:xfrm rot="4500000">
                  <a:off x="1525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244" name="AutoShape 39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245" name="Arc 40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51" name="Group 41"/>
                <p:cNvGrpSpPr/>
                <p:nvPr/>
              </p:nvGrpSpPr>
              <p:grpSpPr bwMode="auto">
                <a:xfrm rot="4500000">
                  <a:off x="1813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242" name="AutoShape 42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243" name="Arc 43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52" name="Group 44"/>
                <p:cNvGrpSpPr/>
                <p:nvPr/>
              </p:nvGrpSpPr>
              <p:grpSpPr bwMode="auto">
                <a:xfrm rot="4500000">
                  <a:off x="2101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240" name="AutoShape 45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241" name="Arc 46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53" name="Group 47"/>
                <p:cNvGrpSpPr/>
                <p:nvPr/>
              </p:nvGrpSpPr>
              <p:grpSpPr bwMode="auto">
                <a:xfrm rot="4500000">
                  <a:off x="3253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238" name="AutoShape 48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239" name="Arc 49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54" name="Group 50"/>
                <p:cNvGrpSpPr/>
                <p:nvPr/>
              </p:nvGrpSpPr>
              <p:grpSpPr bwMode="auto">
                <a:xfrm rot="4500000">
                  <a:off x="2389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236" name="AutoShape 51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237" name="Arc 52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55" name="Group 53"/>
                <p:cNvGrpSpPr/>
                <p:nvPr/>
              </p:nvGrpSpPr>
              <p:grpSpPr bwMode="auto">
                <a:xfrm rot="4500000">
                  <a:off x="2677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234" name="AutoShape 54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235" name="Arc 55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56" name="Group 56"/>
                <p:cNvGrpSpPr/>
                <p:nvPr/>
              </p:nvGrpSpPr>
              <p:grpSpPr bwMode="auto">
                <a:xfrm rot="4500000">
                  <a:off x="2965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232" name="AutoShape 57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233" name="Arc 58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57" name="Group 59"/>
                <p:cNvGrpSpPr/>
                <p:nvPr/>
              </p:nvGrpSpPr>
              <p:grpSpPr bwMode="auto">
                <a:xfrm rot="4500000">
                  <a:off x="3541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230" name="AutoShape 60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231" name="Arc 61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58" name="Group 62"/>
                <p:cNvGrpSpPr/>
                <p:nvPr/>
              </p:nvGrpSpPr>
              <p:grpSpPr bwMode="auto">
                <a:xfrm rot="4500000">
                  <a:off x="4110" y="117"/>
                  <a:ext cx="1410" cy="1019"/>
                  <a:chOff x="-13" y="-526"/>
                  <a:chExt cx="1410" cy="1019"/>
                </a:xfrm>
                <a:grpFill/>
              </p:grpSpPr>
              <p:sp>
                <p:nvSpPr>
                  <p:cNvPr id="228" name="AutoShape 63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229" name="Arc 64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98" name="Arc 64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59" y="-11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99" name="Arc 64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81" y="-399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</p:grpSp>
          <p:grpSp>
            <p:nvGrpSpPr>
              <p:cNvPr id="59" name="Group 16"/>
              <p:cNvGrpSpPr/>
              <p:nvPr/>
            </p:nvGrpSpPr>
            <p:grpSpPr bwMode="auto">
              <a:xfrm rot="10800000">
                <a:off x="3531201" y="3124911"/>
                <a:ext cx="5172727" cy="1160069"/>
                <a:chOff x="-736" y="-208"/>
                <a:chExt cx="5488" cy="1739"/>
              </a:xfrm>
              <a:solidFill>
                <a:srgbClr val="FFC000"/>
              </a:solidFill>
            </p:grpSpPr>
            <p:grpSp>
              <p:nvGrpSpPr>
                <p:cNvPr id="60" name="Group 17"/>
                <p:cNvGrpSpPr/>
                <p:nvPr/>
              </p:nvGrpSpPr>
              <p:grpSpPr bwMode="auto">
                <a:xfrm rot="4500000">
                  <a:off x="-1032" y="88"/>
                  <a:ext cx="1739" cy="1147"/>
                  <a:chOff x="-318" y="63"/>
                  <a:chExt cx="1739" cy="1147"/>
                </a:xfrm>
                <a:grpFill/>
              </p:grpSpPr>
              <p:sp>
                <p:nvSpPr>
                  <p:cNvPr id="307" name="AutoShape 18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79" y="-357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308" name="Arc 19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21" y="190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95" name="Arc 19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221" y="472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96" name="Arc 19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336" y="761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97" name="Arc 19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445" y="1049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62" name="Group 20"/>
                <p:cNvGrpSpPr/>
                <p:nvPr/>
              </p:nvGrpSpPr>
              <p:grpSpPr bwMode="auto">
                <a:xfrm rot="4500000">
                  <a:off x="-203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305" name="AutoShape 21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306" name="Arc 22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63" name="Group 23"/>
                <p:cNvGrpSpPr/>
                <p:nvPr/>
              </p:nvGrpSpPr>
              <p:grpSpPr bwMode="auto">
                <a:xfrm rot="4500000">
                  <a:off x="85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303" name="AutoShape 24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304" name="Arc 25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64" name="Group 26"/>
                <p:cNvGrpSpPr/>
                <p:nvPr/>
              </p:nvGrpSpPr>
              <p:grpSpPr bwMode="auto">
                <a:xfrm rot="4500000">
                  <a:off x="373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301" name="AutoShape 27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302" name="Arc 28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65" name="Group 29"/>
                <p:cNvGrpSpPr/>
                <p:nvPr/>
              </p:nvGrpSpPr>
              <p:grpSpPr bwMode="auto">
                <a:xfrm rot="4500000">
                  <a:off x="661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299" name="AutoShape 30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300" name="Arc 31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66" name="Group 32"/>
                <p:cNvGrpSpPr/>
                <p:nvPr/>
              </p:nvGrpSpPr>
              <p:grpSpPr bwMode="auto">
                <a:xfrm rot="4500000">
                  <a:off x="949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297" name="AutoShape 33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298" name="Arc 34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67" name="Group 35"/>
                <p:cNvGrpSpPr/>
                <p:nvPr/>
              </p:nvGrpSpPr>
              <p:grpSpPr bwMode="auto">
                <a:xfrm rot="4500000">
                  <a:off x="1237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295" name="AutoShape 36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296" name="Arc 37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68" name="Group 38"/>
                <p:cNvGrpSpPr/>
                <p:nvPr/>
              </p:nvGrpSpPr>
              <p:grpSpPr bwMode="auto">
                <a:xfrm rot="4500000">
                  <a:off x="1525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293" name="AutoShape 39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294" name="Arc 40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69" name="Group 41"/>
                <p:cNvGrpSpPr/>
                <p:nvPr/>
              </p:nvGrpSpPr>
              <p:grpSpPr bwMode="auto">
                <a:xfrm rot="4500000">
                  <a:off x="1813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291" name="AutoShape 42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292" name="Arc 43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70" name="Group 44"/>
                <p:cNvGrpSpPr/>
                <p:nvPr/>
              </p:nvGrpSpPr>
              <p:grpSpPr bwMode="auto">
                <a:xfrm rot="4500000">
                  <a:off x="2101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289" name="AutoShape 45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290" name="Arc 46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71" name="Group 47"/>
                <p:cNvGrpSpPr/>
                <p:nvPr/>
              </p:nvGrpSpPr>
              <p:grpSpPr bwMode="auto">
                <a:xfrm rot="4500000">
                  <a:off x="3253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287" name="AutoShape 48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288" name="Arc 49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72" name="Group 50"/>
                <p:cNvGrpSpPr/>
                <p:nvPr/>
              </p:nvGrpSpPr>
              <p:grpSpPr bwMode="auto">
                <a:xfrm rot="4500000">
                  <a:off x="2389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285" name="AutoShape 51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286" name="Arc 52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73" name="Group 53"/>
                <p:cNvGrpSpPr/>
                <p:nvPr/>
              </p:nvGrpSpPr>
              <p:grpSpPr bwMode="auto">
                <a:xfrm rot="4500000">
                  <a:off x="2677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283" name="AutoShape 54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284" name="Arc 55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74" name="Group 56"/>
                <p:cNvGrpSpPr/>
                <p:nvPr/>
              </p:nvGrpSpPr>
              <p:grpSpPr bwMode="auto">
                <a:xfrm rot="4500000">
                  <a:off x="2965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281" name="AutoShape 57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282" name="Arc 58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75" name="Group 59"/>
                <p:cNvGrpSpPr/>
                <p:nvPr/>
              </p:nvGrpSpPr>
              <p:grpSpPr bwMode="auto">
                <a:xfrm rot="4500000">
                  <a:off x="3541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279" name="AutoShape 60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280" name="Arc 61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76" name="Group 62"/>
                <p:cNvGrpSpPr/>
                <p:nvPr/>
              </p:nvGrpSpPr>
              <p:grpSpPr bwMode="auto">
                <a:xfrm rot="4500000">
                  <a:off x="3829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277" name="AutoShape 63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278" name="Arc 64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</p:grpSp>
          <p:sp>
            <p:nvSpPr>
              <p:cNvPr id="32823" name="文本框 181"/>
              <p:cNvSpPr txBox="1">
                <a:spLocks noChangeArrowheads="1"/>
              </p:cNvSpPr>
              <p:nvPr/>
            </p:nvSpPr>
            <p:spPr bwMode="auto">
              <a:xfrm>
                <a:off x="3785969" y="3245489"/>
                <a:ext cx="24199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2</a:t>
                </a:r>
                <a:endParaRPr lang="en-US" altLang="zh-CN" sz="700" b="1"/>
              </a:p>
            </p:txBody>
          </p:sp>
          <p:sp>
            <p:nvSpPr>
              <p:cNvPr id="32824" name="文本框 182"/>
              <p:cNvSpPr txBox="1">
                <a:spLocks noChangeArrowheads="1"/>
              </p:cNvSpPr>
              <p:nvPr/>
            </p:nvSpPr>
            <p:spPr bwMode="auto">
              <a:xfrm>
                <a:off x="4081506" y="3245489"/>
                <a:ext cx="24199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3</a:t>
                </a:r>
                <a:endParaRPr lang="en-US" altLang="zh-CN" sz="700" b="1"/>
              </a:p>
            </p:txBody>
          </p:sp>
          <p:sp>
            <p:nvSpPr>
              <p:cNvPr id="32825" name="文本框 183"/>
              <p:cNvSpPr txBox="1">
                <a:spLocks noChangeArrowheads="1"/>
              </p:cNvSpPr>
              <p:nvPr/>
            </p:nvSpPr>
            <p:spPr bwMode="auto">
              <a:xfrm>
                <a:off x="4354949" y="3245489"/>
                <a:ext cx="24199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4</a:t>
                </a:r>
                <a:endParaRPr lang="en-US" altLang="zh-CN" sz="700" b="1"/>
              </a:p>
            </p:txBody>
          </p:sp>
          <p:sp>
            <p:nvSpPr>
              <p:cNvPr id="32826" name="文本框 184"/>
              <p:cNvSpPr txBox="1">
                <a:spLocks noChangeArrowheads="1"/>
              </p:cNvSpPr>
              <p:nvPr/>
            </p:nvSpPr>
            <p:spPr bwMode="auto">
              <a:xfrm>
                <a:off x="4607639" y="3245489"/>
                <a:ext cx="24199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5</a:t>
                </a:r>
                <a:endParaRPr lang="en-US" altLang="zh-CN" sz="700" b="1"/>
              </a:p>
            </p:txBody>
          </p:sp>
          <p:sp>
            <p:nvSpPr>
              <p:cNvPr id="32827" name="文本框 185"/>
              <p:cNvSpPr txBox="1">
                <a:spLocks noChangeArrowheads="1"/>
              </p:cNvSpPr>
              <p:nvPr/>
            </p:nvSpPr>
            <p:spPr bwMode="auto">
              <a:xfrm>
                <a:off x="4886696" y="3245489"/>
                <a:ext cx="24199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6</a:t>
                </a:r>
                <a:endParaRPr lang="en-US" altLang="zh-CN" sz="700" b="1"/>
              </a:p>
            </p:txBody>
          </p:sp>
          <p:sp>
            <p:nvSpPr>
              <p:cNvPr id="32828" name="文本框 186"/>
              <p:cNvSpPr txBox="1">
                <a:spLocks noChangeArrowheads="1"/>
              </p:cNvSpPr>
              <p:nvPr/>
            </p:nvSpPr>
            <p:spPr bwMode="auto">
              <a:xfrm>
                <a:off x="5158757" y="3245489"/>
                <a:ext cx="24199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7</a:t>
                </a:r>
                <a:endParaRPr lang="en-US" altLang="zh-CN" sz="700" b="1"/>
              </a:p>
            </p:txBody>
          </p:sp>
          <p:sp>
            <p:nvSpPr>
              <p:cNvPr id="32829" name="文本框 187"/>
              <p:cNvSpPr txBox="1">
                <a:spLocks noChangeArrowheads="1"/>
              </p:cNvSpPr>
              <p:nvPr/>
            </p:nvSpPr>
            <p:spPr bwMode="auto">
              <a:xfrm>
                <a:off x="5418837" y="3245489"/>
                <a:ext cx="24199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8</a:t>
                </a:r>
                <a:endParaRPr lang="en-US" altLang="zh-CN" sz="700" b="1"/>
              </a:p>
            </p:txBody>
          </p:sp>
          <p:sp>
            <p:nvSpPr>
              <p:cNvPr id="32830" name="文本框 188"/>
              <p:cNvSpPr txBox="1">
                <a:spLocks noChangeArrowheads="1"/>
              </p:cNvSpPr>
              <p:nvPr/>
            </p:nvSpPr>
            <p:spPr bwMode="auto">
              <a:xfrm>
                <a:off x="5711197" y="3245489"/>
                <a:ext cx="299591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9</a:t>
                </a:r>
                <a:endParaRPr lang="en-US" altLang="zh-CN" sz="700" b="1"/>
              </a:p>
            </p:txBody>
          </p:sp>
          <p:sp>
            <p:nvSpPr>
              <p:cNvPr id="32831" name="文本框 189"/>
              <p:cNvSpPr txBox="1">
                <a:spLocks noChangeArrowheads="1"/>
              </p:cNvSpPr>
              <p:nvPr/>
            </p:nvSpPr>
            <p:spPr bwMode="auto">
              <a:xfrm>
                <a:off x="5961293" y="3253233"/>
                <a:ext cx="339159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10</a:t>
                </a:r>
                <a:endParaRPr lang="en-US" altLang="zh-CN" sz="700" b="1"/>
              </a:p>
            </p:txBody>
          </p:sp>
          <p:sp>
            <p:nvSpPr>
              <p:cNvPr id="32832" name="文本框 190"/>
              <p:cNvSpPr txBox="1">
                <a:spLocks noChangeArrowheads="1"/>
              </p:cNvSpPr>
              <p:nvPr/>
            </p:nvSpPr>
            <p:spPr bwMode="auto">
              <a:xfrm>
                <a:off x="6211213" y="3245489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11</a:t>
                </a:r>
                <a:endParaRPr lang="en-US" altLang="zh-CN" sz="700" b="1"/>
              </a:p>
            </p:txBody>
          </p:sp>
          <p:sp>
            <p:nvSpPr>
              <p:cNvPr id="32833" name="文本框 191"/>
              <p:cNvSpPr txBox="1">
                <a:spLocks noChangeArrowheads="1"/>
              </p:cNvSpPr>
              <p:nvPr/>
            </p:nvSpPr>
            <p:spPr bwMode="auto">
              <a:xfrm>
                <a:off x="6490003" y="3245489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12</a:t>
                </a:r>
                <a:endParaRPr lang="en-US" altLang="zh-CN" sz="700" b="1"/>
              </a:p>
            </p:txBody>
          </p:sp>
          <p:sp>
            <p:nvSpPr>
              <p:cNvPr id="32834" name="文本框 192"/>
              <p:cNvSpPr txBox="1">
                <a:spLocks noChangeArrowheads="1"/>
              </p:cNvSpPr>
              <p:nvPr/>
            </p:nvSpPr>
            <p:spPr bwMode="auto">
              <a:xfrm>
                <a:off x="6770613" y="3245489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13</a:t>
                </a:r>
                <a:endParaRPr lang="en-US" altLang="zh-CN" sz="700" b="1"/>
              </a:p>
            </p:txBody>
          </p:sp>
          <p:sp>
            <p:nvSpPr>
              <p:cNvPr id="32835" name="文本框 193"/>
              <p:cNvSpPr txBox="1">
                <a:spLocks noChangeArrowheads="1"/>
              </p:cNvSpPr>
              <p:nvPr/>
            </p:nvSpPr>
            <p:spPr bwMode="auto">
              <a:xfrm>
                <a:off x="7030353" y="3245489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14</a:t>
                </a:r>
                <a:endParaRPr lang="en-US" altLang="zh-CN" sz="700" b="1"/>
              </a:p>
            </p:txBody>
          </p:sp>
          <p:sp>
            <p:nvSpPr>
              <p:cNvPr id="32836" name="文本框 194"/>
              <p:cNvSpPr txBox="1">
                <a:spLocks noChangeArrowheads="1"/>
              </p:cNvSpPr>
              <p:nvPr/>
            </p:nvSpPr>
            <p:spPr bwMode="auto">
              <a:xfrm>
                <a:off x="7301250" y="3245489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15</a:t>
                </a:r>
                <a:endParaRPr lang="en-US" altLang="zh-CN" sz="700" b="1"/>
              </a:p>
            </p:txBody>
          </p:sp>
          <p:sp>
            <p:nvSpPr>
              <p:cNvPr id="32837" name="文本框 195"/>
              <p:cNvSpPr txBox="1">
                <a:spLocks noChangeArrowheads="1"/>
              </p:cNvSpPr>
              <p:nvPr/>
            </p:nvSpPr>
            <p:spPr bwMode="auto">
              <a:xfrm>
                <a:off x="7581835" y="3245489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16</a:t>
                </a:r>
                <a:endParaRPr lang="en-US" altLang="zh-CN" sz="700" b="1"/>
              </a:p>
            </p:txBody>
          </p:sp>
          <p:sp>
            <p:nvSpPr>
              <p:cNvPr id="32838" name="文本框 196"/>
              <p:cNvSpPr txBox="1">
                <a:spLocks noChangeArrowheads="1"/>
              </p:cNvSpPr>
              <p:nvPr/>
            </p:nvSpPr>
            <p:spPr bwMode="auto">
              <a:xfrm>
                <a:off x="7849721" y="3245489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17</a:t>
                </a:r>
                <a:endParaRPr lang="en-US" altLang="zh-CN" sz="700" b="1"/>
              </a:p>
            </p:txBody>
          </p:sp>
          <p:sp>
            <p:nvSpPr>
              <p:cNvPr id="32839" name="文本框 181"/>
              <p:cNvSpPr txBox="1">
                <a:spLocks noChangeArrowheads="1"/>
              </p:cNvSpPr>
              <p:nvPr/>
            </p:nvSpPr>
            <p:spPr bwMode="auto">
              <a:xfrm>
                <a:off x="3607285" y="3783281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38</a:t>
                </a:r>
                <a:endParaRPr lang="en-US" altLang="zh-CN" sz="700" b="1"/>
              </a:p>
            </p:txBody>
          </p:sp>
          <p:sp>
            <p:nvSpPr>
              <p:cNvPr id="32840" name="文本框 182"/>
              <p:cNvSpPr txBox="1">
                <a:spLocks noChangeArrowheads="1"/>
              </p:cNvSpPr>
              <p:nvPr/>
            </p:nvSpPr>
            <p:spPr bwMode="auto">
              <a:xfrm>
                <a:off x="3902822" y="3783281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37</a:t>
                </a:r>
                <a:endParaRPr lang="en-US" altLang="zh-CN" sz="700" b="1"/>
              </a:p>
            </p:txBody>
          </p:sp>
          <p:sp>
            <p:nvSpPr>
              <p:cNvPr id="32841" name="文本框 183"/>
              <p:cNvSpPr txBox="1">
                <a:spLocks noChangeArrowheads="1"/>
              </p:cNvSpPr>
              <p:nvPr/>
            </p:nvSpPr>
            <p:spPr bwMode="auto">
              <a:xfrm>
                <a:off x="4151096" y="3783281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36</a:t>
                </a:r>
                <a:endParaRPr lang="en-US" altLang="zh-CN" sz="700" b="1"/>
              </a:p>
            </p:txBody>
          </p:sp>
          <p:sp>
            <p:nvSpPr>
              <p:cNvPr id="32842" name="文本框 184"/>
              <p:cNvSpPr txBox="1">
                <a:spLocks noChangeArrowheads="1"/>
              </p:cNvSpPr>
              <p:nvPr/>
            </p:nvSpPr>
            <p:spPr bwMode="auto">
              <a:xfrm>
                <a:off x="4428955" y="3783281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35</a:t>
                </a:r>
                <a:endParaRPr lang="en-US" altLang="zh-CN" sz="700" b="1"/>
              </a:p>
            </p:txBody>
          </p:sp>
          <p:sp>
            <p:nvSpPr>
              <p:cNvPr id="32843" name="文本框 185"/>
              <p:cNvSpPr txBox="1">
                <a:spLocks noChangeArrowheads="1"/>
              </p:cNvSpPr>
              <p:nvPr/>
            </p:nvSpPr>
            <p:spPr bwMode="auto">
              <a:xfrm>
                <a:off x="4708012" y="3783281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34</a:t>
                </a:r>
                <a:endParaRPr lang="en-US" altLang="zh-CN" sz="700" b="1"/>
              </a:p>
            </p:txBody>
          </p:sp>
          <p:sp>
            <p:nvSpPr>
              <p:cNvPr id="32844" name="文本框 186"/>
              <p:cNvSpPr txBox="1">
                <a:spLocks noChangeArrowheads="1"/>
              </p:cNvSpPr>
              <p:nvPr/>
            </p:nvSpPr>
            <p:spPr bwMode="auto">
              <a:xfrm>
                <a:off x="4980073" y="3783281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33</a:t>
                </a:r>
                <a:endParaRPr lang="en-US" altLang="zh-CN" sz="700" b="1"/>
              </a:p>
            </p:txBody>
          </p:sp>
          <p:sp>
            <p:nvSpPr>
              <p:cNvPr id="32845" name="文本框 187"/>
              <p:cNvSpPr txBox="1">
                <a:spLocks noChangeArrowheads="1"/>
              </p:cNvSpPr>
              <p:nvPr/>
            </p:nvSpPr>
            <p:spPr bwMode="auto">
              <a:xfrm>
                <a:off x="5252007" y="3783281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32</a:t>
                </a:r>
                <a:endParaRPr lang="en-US" altLang="zh-CN" sz="700" b="1"/>
              </a:p>
            </p:txBody>
          </p:sp>
          <p:sp>
            <p:nvSpPr>
              <p:cNvPr id="32846" name="文本框 188"/>
              <p:cNvSpPr txBox="1">
                <a:spLocks noChangeArrowheads="1"/>
              </p:cNvSpPr>
              <p:nvPr/>
            </p:nvSpPr>
            <p:spPr bwMode="auto">
              <a:xfrm>
                <a:off x="5534976" y="3783281"/>
                <a:ext cx="366061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31</a:t>
                </a:r>
                <a:endParaRPr lang="en-US" altLang="zh-CN" sz="700" b="1"/>
              </a:p>
            </p:txBody>
          </p:sp>
          <p:sp>
            <p:nvSpPr>
              <p:cNvPr id="32847" name="文本框 189"/>
              <p:cNvSpPr txBox="1">
                <a:spLocks noChangeArrowheads="1"/>
              </p:cNvSpPr>
              <p:nvPr/>
            </p:nvSpPr>
            <p:spPr bwMode="auto">
              <a:xfrm>
                <a:off x="5801819" y="3783281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30</a:t>
                </a:r>
                <a:endParaRPr lang="en-US" altLang="zh-CN" sz="700" b="1"/>
              </a:p>
            </p:txBody>
          </p:sp>
          <p:sp>
            <p:nvSpPr>
              <p:cNvPr id="32848" name="文本框 190"/>
              <p:cNvSpPr txBox="1">
                <a:spLocks noChangeArrowheads="1"/>
              </p:cNvSpPr>
              <p:nvPr/>
            </p:nvSpPr>
            <p:spPr bwMode="auto">
              <a:xfrm>
                <a:off x="6067666" y="3783281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29</a:t>
                </a:r>
                <a:endParaRPr lang="en-US" altLang="zh-CN" sz="700" b="1"/>
              </a:p>
            </p:txBody>
          </p:sp>
          <p:sp>
            <p:nvSpPr>
              <p:cNvPr id="32849" name="文本框 191"/>
              <p:cNvSpPr txBox="1">
                <a:spLocks noChangeArrowheads="1"/>
              </p:cNvSpPr>
              <p:nvPr/>
            </p:nvSpPr>
            <p:spPr bwMode="auto">
              <a:xfrm>
                <a:off x="6358735" y="3783281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28</a:t>
                </a:r>
                <a:endParaRPr lang="en-US" altLang="zh-CN" sz="700" b="1"/>
              </a:p>
            </p:txBody>
          </p:sp>
          <p:sp>
            <p:nvSpPr>
              <p:cNvPr id="32850" name="文本框 192"/>
              <p:cNvSpPr txBox="1">
                <a:spLocks noChangeArrowheads="1"/>
              </p:cNvSpPr>
              <p:nvPr/>
            </p:nvSpPr>
            <p:spPr bwMode="auto">
              <a:xfrm>
                <a:off x="6615637" y="3783281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27</a:t>
                </a:r>
                <a:endParaRPr lang="en-US" altLang="zh-CN" sz="700" b="1"/>
              </a:p>
            </p:txBody>
          </p:sp>
          <p:sp>
            <p:nvSpPr>
              <p:cNvPr id="32851" name="文本框 193"/>
              <p:cNvSpPr txBox="1">
                <a:spLocks noChangeArrowheads="1"/>
              </p:cNvSpPr>
              <p:nvPr/>
            </p:nvSpPr>
            <p:spPr bwMode="auto">
              <a:xfrm>
                <a:off x="6899085" y="3783281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26</a:t>
                </a:r>
                <a:endParaRPr lang="en-US" altLang="zh-CN" sz="700" b="1"/>
              </a:p>
            </p:txBody>
          </p:sp>
          <p:sp>
            <p:nvSpPr>
              <p:cNvPr id="32852" name="文本框 194"/>
              <p:cNvSpPr txBox="1">
                <a:spLocks noChangeArrowheads="1"/>
              </p:cNvSpPr>
              <p:nvPr/>
            </p:nvSpPr>
            <p:spPr bwMode="auto">
              <a:xfrm>
                <a:off x="7158128" y="3783281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25</a:t>
                </a:r>
                <a:endParaRPr lang="en-US" altLang="zh-CN" sz="700" b="1"/>
              </a:p>
            </p:txBody>
          </p:sp>
          <p:sp>
            <p:nvSpPr>
              <p:cNvPr id="32853" name="文本框 195"/>
              <p:cNvSpPr txBox="1">
                <a:spLocks noChangeArrowheads="1"/>
              </p:cNvSpPr>
              <p:nvPr/>
            </p:nvSpPr>
            <p:spPr bwMode="auto">
              <a:xfrm>
                <a:off x="7430029" y="3783915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24</a:t>
                </a:r>
                <a:endParaRPr lang="en-US" altLang="zh-CN" sz="700" b="1"/>
              </a:p>
            </p:txBody>
          </p:sp>
          <p:sp>
            <p:nvSpPr>
              <p:cNvPr id="32854" name="文本框 196"/>
              <p:cNvSpPr txBox="1">
                <a:spLocks noChangeArrowheads="1"/>
              </p:cNvSpPr>
              <p:nvPr/>
            </p:nvSpPr>
            <p:spPr bwMode="auto">
              <a:xfrm>
                <a:off x="8125024" y="3245359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18</a:t>
                </a:r>
                <a:endParaRPr lang="en-US" altLang="zh-CN" sz="700" b="1"/>
              </a:p>
            </p:txBody>
          </p:sp>
          <p:sp>
            <p:nvSpPr>
              <p:cNvPr id="32855" name="文本框 196"/>
              <p:cNvSpPr txBox="1">
                <a:spLocks noChangeArrowheads="1"/>
              </p:cNvSpPr>
              <p:nvPr/>
            </p:nvSpPr>
            <p:spPr bwMode="auto">
              <a:xfrm>
                <a:off x="8355720" y="3252980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17</a:t>
                </a:r>
                <a:endParaRPr lang="en-US" altLang="zh-CN" sz="700" b="1"/>
              </a:p>
            </p:txBody>
          </p:sp>
        </p:grpSp>
        <p:sp>
          <p:nvSpPr>
            <p:cNvPr id="32810" name="AutoShape 63"/>
            <p:cNvSpPr>
              <a:spLocks noChangeArrowheads="1"/>
            </p:cNvSpPr>
            <p:nvPr/>
          </p:nvSpPr>
          <p:spPr bwMode="auto">
            <a:xfrm rot="104265">
              <a:off x="11939" y="2350"/>
              <a:ext cx="410" cy="1353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lnSpc>
                  <a:spcPts val="540"/>
                </a:lnSpc>
                <a:buFont typeface="Arial" panose="020B0604020202020204" pitchFamily="34" charset="0"/>
                <a:buNone/>
              </a:pPr>
              <a:endParaRPr lang="zh-CN" altLang="en-US" sz="700"/>
            </a:p>
          </p:txBody>
        </p:sp>
        <p:sp>
          <p:nvSpPr>
            <p:cNvPr id="32811" name="AutoShape 18"/>
            <p:cNvSpPr>
              <a:spLocks noChangeArrowheads="1"/>
            </p:cNvSpPr>
            <p:nvPr/>
          </p:nvSpPr>
          <p:spPr bwMode="auto">
            <a:xfrm rot="-10695735">
              <a:off x="12582" y="2338"/>
              <a:ext cx="413" cy="1351"/>
            </a:xfrm>
            <a:prstGeom prst="triangle">
              <a:avLst>
                <a:gd name="adj" fmla="val 50000"/>
              </a:avLst>
            </a:prstGeom>
            <a:solidFill>
              <a:srgbClr val="F6A2AE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lnSpc>
                  <a:spcPts val="540"/>
                </a:lnSpc>
                <a:buFont typeface="Arial" panose="020B0604020202020204" pitchFamily="34" charset="0"/>
                <a:buNone/>
              </a:pPr>
              <a:endParaRPr lang="zh-CN" altLang="en-US" sz="700"/>
            </a:p>
          </p:txBody>
        </p:sp>
        <p:sp>
          <p:nvSpPr>
            <p:cNvPr id="32812" name="AutoShape 63"/>
            <p:cNvSpPr>
              <a:spLocks noChangeArrowheads="1"/>
            </p:cNvSpPr>
            <p:nvPr/>
          </p:nvSpPr>
          <p:spPr bwMode="auto">
            <a:xfrm rot="104265">
              <a:off x="12367" y="2346"/>
              <a:ext cx="413" cy="1356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lnSpc>
                  <a:spcPts val="540"/>
                </a:lnSpc>
                <a:buFont typeface="Arial" panose="020B0604020202020204" pitchFamily="34" charset="0"/>
                <a:buNone/>
              </a:pPr>
              <a:endParaRPr lang="zh-CN" altLang="en-US" sz="700"/>
            </a:p>
          </p:txBody>
        </p:sp>
        <p:sp>
          <p:nvSpPr>
            <p:cNvPr id="32813" name="AutoShape 18"/>
            <p:cNvSpPr>
              <a:spLocks noChangeArrowheads="1"/>
            </p:cNvSpPr>
            <p:nvPr/>
          </p:nvSpPr>
          <p:spPr bwMode="auto">
            <a:xfrm rot="-10695735">
              <a:off x="5137" y="2323"/>
              <a:ext cx="413" cy="1353"/>
            </a:xfrm>
            <a:prstGeom prst="triangle">
              <a:avLst>
                <a:gd name="adj" fmla="val 50000"/>
              </a:avLst>
            </a:prstGeom>
            <a:solidFill>
              <a:srgbClr val="F6A2AE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lnSpc>
                  <a:spcPts val="540"/>
                </a:lnSpc>
                <a:buFont typeface="Arial" panose="020B0604020202020204" pitchFamily="34" charset="0"/>
                <a:buNone/>
              </a:pPr>
              <a:endParaRPr lang="zh-CN" altLang="en-US" sz="700"/>
            </a:p>
          </p:txBody>
        </p:sp>
        <p:sp>
          <p:nvSpPr>
            <p:cNvPr id="32814" name="AutoShape 63"/>
            <p:cNvSpPr>
              <a:spLocks noChangeArrowheads="1"/>
            </p:cNvSpPr>
            <p:nvPr/>
          </p:nvSpPr>
          <p:spPr bwMode="auto">
            <a:xfrm rot="104265">
              <a:off x="12797" y="2358"/>
              <a:ext cx="413" cy="1353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lnSpc>
                  <a:spcPts val="540"/>
                </a:lnSpc>
                <a:buFont typeface="Arial" panose="020B0604020202020204" pitchFamily="34" charset="0"/>
                <a:buNone/>
              </a:pPr>
              <a:endParaRPr lang="zh-CN" altLang="en-US" sz="700"/>
            </a:p>
          </p:txBody>
        </p:sp>
        <p:sp>
          <p:nvSpPr>
            <p:cNvPr id="32815" name="文本框 181"/>
            <p:cNvSpPr txBox="1">
              <a:spLocks noChangeArrowheads="1"/>
            </p:cNvSpPr>
            <p:nvPr/>
          </p:nvSpPr>
          <p:spPr bwMode="auto">
            <a:xfrm>
              <a:off x="12570" y="2431"/>
              <a:ext cx="457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>
                <a:lnSpc>
                  <a:spcPts val="540"/>
                </a:lnSpc>
              </a:pPr>
              <a:r>
                <a:rPr lang="en-US" altLang="zh-CN" sz="700" b="1"/>
                <a:t>19</a:t>
              </a:r>
              <a:endParaRPr lang="en-US" altLang="zh-CN" sz="700" b="1"/>
            </a:p>
          </p:txBody>
        </p:sp>
        <p:sp>
          <p:nvSpPr>
            <p:cNvPr id="32816" name="文本框 181"/>
            <p:cNvSpPr txBox="1">
              <a:spLocks noChangeArrowheads="1"/>
            </p:cNvSpPr>
            <p:nvPr/>
          </p:nvSpPr>
          <p:spPr bwMode="auto">
            <a:xfrm>
              <a:off x="5117" y="2403"/>
              <a:ext cx="457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>
                <a:lnSpc>
                  <a:spcPts val="540"/>
                </a:lnSpc>
              </a:pPr>
              <a:r>
                <a:rPr lang="en-US" altLang="zh-CN" sz="700" b="1"/>
                <a:t>1</a:t>
              </a:r>
              <a:endParaRPr lang="en-US" altLang="zh-CN" sz="700" b="1"/>
            </a:p>
          </p:txBody>
        </p:sp>
        <p:sp>
          <p:nvSpPr>
            <p:cNvPr id="32817" name="文本框 181"/>
            <p:cNvSpPr txBox="1">
              <a:spLocks noChangeArrowheads="1"/>
            </p:cNvSpPr>
            <p:nvPr/>
          </p:nvSpPr>
          <p:spPr bwMode="auto">
            <a:xfrm>
              <a:off x="12737" y="3215"/>
              <a:ext cx="457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>
                <a:lnSpc>
                  <a:spcPts val="540"/>
                </a:lnSpc>
              </a:pPr>
              <a:r>
                <a:rPr lang="en-US" altLang="zh-CN" sz="700" b="1"/>
                <a:t>20</a:t>
              </a:r>
              <a:endParaRPr lang="en-US" altLang="zh-CN" sz="700" b="1"/>
            </a:p>
          </p:txBody>
        </p:sp>
        <p:sp>
          <p:nvSpPr>
            <p:cNvPr id="32818" name="文本框 181"/>
            <p:cNvSpPr txBox="1">
              <a:spLocks noChangeArrowheads="1"/>
            </p:cNvSpPr>
            <p:nvPr/>
          </p:nvSpPr>
          <p:spPr bwMode="auto">
            <a:xfrm>
              <a:off x="12318" y="3215"/>
              <a:ext cx="457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>
                <a:lnSpc>
                  <a:spcPts val="540"/>
                </a:lnSpc>
              </a:pPr>
              <a:r>
                <a:rPr lang="en-US" altLang="zh-CN" sz="700" b="1"/>
                <a:t>21</a:t>
              </a:r>
              <a:endParaRPr lang="en-US" altLang="zh-CN" sz="700" b="1"/>
            </a:p>
          </p:txBody>
        </p:sp>
        <p:sp>
          <p:nvSpPr>
            <p:cNvPr id="32819" name="文本框 181"/>
            <p:cNvSpPr txBox="1">
              <a:spLocks noChangeArrowheads="1"/>
            </p:cNvSpPr>
            <p:nvPr/>
          </p:nvSpPr>
          <p:spPr bwMode="auto">
            <a:xfrm>
              <a:off x="11873" y="3212"/>
              <a:ext cx="457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>
                <a:lnSpc>
                  <a:spcPts val="540"/>
                </a:lnSpc>
              </a:pPr>
              <a:r>
                <a:rPr lang="en-US" altLang="zh-CN" sz="700" b="1"/>
                <a:t>22</a:t>
              </a:r>
              <a:endParaRPr lang="en-US" altLang="zh-CN" sz="700" b="1"/>
            </a:p>
          </p:txBody>
        </p:sp>
        <p:sp>
          <p:nvSpPr>
            <p:cNvPr id="32820" name="文本框 181"/>
            <p:cNvSpPr txBox="1">
              <a:spLocks noChangeArrowheads="1"/>
            </p:cNvSpPr>
            <p:nvPr/>
          </p:nvSpPr>
          <p:spPr bwMode="auto">
            <a:xfrm>
              <a:off x="11463" y="3201"/>
              <a:ext cx="457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>
                <a:lnSpc>
                  <a:spcPts val="540"/>
                </a:lnSpc>
              </a:pPr>
              <a:r>
                <a:rPr lang="en-US" altLang="zh-CN" sz="700" b="1"/>
                <a:t>23</a:t>
              </a:r>
              <a:endParaRPr lang="en-US" altLang="zh-CN" sz="700" b="1"/>
            </a:p>
          </p:txBody>
        </p:sp>
      </p:grpSp>
      <p:grpSp>
        <p:nvGrpSpPr>
          <p:cNvPr id="84" name="组合 83"/>
          <p:cNvGrpSpPr/>
          <p:nvPr/>
        </p:nvGrpSpPr>
        <p:grpSpPr bwMode="auto">
          <a:xfrm>
            <a:off x="693738" y="1598613"/>
            <a:ext cx="2143125" cy="2136775"/>
            <a:chOff x="951" y="1640"/>
            <a:chExt cx="3375" cy="3365"/>
          </a:xfrm>
        </p:grpSpPr>
        <p:sp>
          <p:nvSpPr>
            <p:cNvPr id="6" name="椭圆 5"/>
            <p:cNvSpPr/>
            <p:nvPr/>
          </p:nvSpPr>
          <p:spPr bwMode="auto">
            <a:xfrm>
              <a:off x="958" y="1655"/>
              <a:ext cx="3335" cy="3335"/>
            </a:xfrm>
            <a:prstGeom prst="ellipse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accent5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48" name="弦形 47"/>
            <p:cNvSpPr/>
            <p:nvPr/>
          </p:nvSpPr>
          <p:spPr bwMode="auto">
            <a:xfrm rot="5400000">
              <a:off x="966" y="1660"/>
              <a:ext cx="3330" cy="3360"/>
            </a:xfrm>
            <a:prstGeom prst="chord">
              <a:avLst>
                <a:gd name="adj1" fmla="val 5459573"/>
                <a:gd name="adj2" fmla="val 16226390"/>
              </a:avLst>
            </a:prstGeom>
            <a:solidFill>
              <a:srgbClr val="F6A2A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dirty="0"/>
            </a:p>
          </p:txBody>
        </p:sp>
        <p:sp>
          <p:nvSpPr>
            <p:cNvPr id="61" name="弦形 60"/>
            <p:cNvSpPr/>
            <p:nvPr/>
          </p:nvSpPr>
          <p:spPr bwMode="auto">
            <a:xfrm rot="16200000">
              <a:off x="970" y="1636"/>
              <a:ext cx="3328" cy="3360"/>
            </a:xfrm>
            <a:prstGeom prst="chord">
              <a:avLst>
                <a:gd name="adj1" fmla="val 5459573"/>
                <a:gd name="adj2" fmla="val 16226390"/>
              </a:avLst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grpSp>
          <p:nvGrpSpPr>
            <p:cNvPr id="32798" name="组合 49"/>
            <p:cNvGrpSpPr/>
            <p:nvPr/>
          </p:nvGrpSpPr>
          <p:grpSpPr bwMode="auto">
            <a:xfrm>
              <a:off x="956" y="1639"/>
              <a:ext cx="3370" cy="3359"/>
              <a:chOff x="216728" y="1833470"/>
              <a:chExt cx="2139881" cy="2133785"/>
            </a:xfrm>
          </p:grpSpPr>
          <p:cxnSp>
            <p:nvCxnSpPr>
              <p:cNvPr id="32800" name="直接连接符 28"/>
              <p:cNvCxnSpPr>
                <a:cxnSpLocks noChangeShapeType="1"/>
              </p:cNvCxnSpPr>
              <p:nvPr/>
            </p:nvCxnSpPr>
            <p:spPr bwMode="auto">
              <a:xfrm flipV="1">
                <a:off x="1273175" y="1835150"/>
                <a:ext cx="0" cy="21177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01" name="直接连接符 29"/>
              <p:cNvCxnSpPr>
                <a:cxnSpLocks noChangeShapeType="1"/>
              </p:cNvCxnSpPr>
              <p:nvPr/>
            </p:nvCxnSpPr>
            <p:spPr bwMode="auto">
              <a:xfrm flipV="1">
                <a:off x="523875" y="2146300"/>
                <a:ext cx="1498600" cy="14970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02" name="直接连接符 30"/>
              <p:cNvCxnSpPr>
                <a:cxnSpLocks noChangeShapeType="1"/>
              </p:cNvCxnSpPr>
              <p:nvPr/>
            </p:nvCxnSpPr>
            <p:spPr bwMode="auto">
              <a:xfrm>
                <a:off x="523875" y="2146300"/>
                <a:ext cx="1498600" cy="14970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03" name="直接连接符 31"/>
              <p:cNvCxnSpPr>
                <a:cxnSpLocks noChangeShapeType="1"/>
              </p:cNvCxnSpPr>
              <p:nvPr/>
            </p:nvCxnSpPr>
            <p:spPr bwMode="auto">
              <a:xfrm>
                <a:off x="304800" y="2495550"/>
                <a:ext cx="1963738" cy="7969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04" name="直接连接符 32"/>
              <p:cNvCxnSpPr>
                <a:cxnSpLocks noChangeShapeType="1"/>
              </p:cNvCxnSpPr>
              <p:nvPr/>
            </p:nvCxnSpPr>
            <p:spPr bwMode="auto">
              <a:xfrm flipV="1">
                <a:off x="304800" y="2513013"/>
                <a:ext cx="1968500" cy="7651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05" name="直接连接符 33"/>
              <p:cNvCxnSpPr>
                <a:cxnSpLocks noChangeShapeType="1"/>
              </p:cNvCxnSpPr>
              <p:nvPr/>
            </p:nvCxnSpPr>
            <p:spPr bwMode="auto">
              <a:xfrm>
                <a:off x="847725" y="1944688"/>
                <a:ext cx="849313" cy="19113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06" name="直接连接符 34"/>
              <p:cNvCxnSpPr>
                <a:cxnSpLocks noChangeShapeType="1"/>
              </p:cNvCxnSpPr>
              <p:nvPr/>
            </p:nvCxnSpPr>
            <p:spPr bwMode="auto">
              <a:xfrm flipV="1">
                <a:off x="847725" y="1944688"/>
                <a:ext cx="849313" cy="19113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32807" name="图片 4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7195">
                <a:off x="216728" y="1833470"/>
                <a:ext cx="2139881" cy="2133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2799" name="直接连接符 35"/>
            <p:cNvCxnSpPr>
              <a:cxnSpLocks noChangeShapeType="1"/>
            </p:cNvCxnSpPr>
            <p:nvPr/>
          </p:nvCxnSpPr>
          <p:spPr bwMode="auto">
            <a:xfrm>
              <a:off x="979" y="3336"/>
              <a:ext cx="33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任意多边形 23"/>
          <p:cNvSpPr>
            <a:spLocks noChangeArrowheads="1"/>
          </p:cNvSpPr>
          <p:nvPr/>
        </p:nvSpPr>
        <p:spPr bwMode="auto">
          <a:xfrm>
            <a:off x="3263900" y="1263650"/>
            <a:ext cx="5119688" cy="912813"/>
          </a:xfrm>
          <a:custGeom>
            <a:avLst/>
            <a:gdLst>
              <a:gd name="T0" fmla="*/ 2147483646 w 8063"/>
              <a:gd name="T1" fmla="*/ 0 h 1436"/>
              <a:gd name="T2" fmla="*/ 2147483646 w 8063"/>
              <a:gd name="T3" fmla="*/ 2147483646 h 1436"/>
              <a:gd name="T4" fmla="*/ 2147483646 w 8063"/>
              <a:gd name="T5" fmla="*/ 2147483646 h 1436"/>
              <a:gd name="T6" fmla="*/ 0 w 8063"/>
              <a:gd name="T7" fmla="*/ 2147483646 h 1436"/>
              <a:gd name="T8" fmla="*/ 2147483646 w 8063"/>
              <a:gd name="T9" fmla="*/ 0 h 1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063" h="1436">
                <a:moveTo>
                  <a:pt x="1" y="0"/>
                </a:moveTo>
                <a:lnTo>
                  <a:pt x="8063" y="14"/>
                </a:lnTo>
                <a:lnTo>
                  <a:pt x="8052" y="1436"/>
                </a:lnTo>
                <a:lnTo>
                  <a:pt x="0" y="143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>
              <a:alpha val="47058"/>
            </a:schemeClr>
          </a:solidFill>
          <a:ln w="25400">
            <a:solidFill>
              <a:srgbClr val="9ED3D7"/>
            </a:solidFill>
            <a:prstDash val="sys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364163" y="2208213"/>
            <a:ext cx="947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</a:rPr>
              <a:t>=</a:t>
            </a:r>
            <a:r>
              <a:rPr lang="en-US" altLang="zh-CN" sz="2400" b="1">
                <a:latin typeface="Times New Roman" panose="02020603050405020304" pitchFamily="18" charset="0"/>
              </a:rPr>
              <a:t>(</a:t>
            </a:r>
            <a:r>
              <a:rPr lang="en-US" altLang="zh-CN" sz="2400" b="1" i="1">
                <a:latin typeface="Times New Roman" panose="02020603050405020304" pitchFamily="18" charset="0"/>
              </a:rPr>
              <a:t>πr</a:t>
            </a:r>
            <a:r>
              <a:rPr lang="en-US" altLang="zh-CN" sz="2400" b="1">
                <a:latin typeface="Times New Roman" panose="02020603050405020304" pitchFamily="18" charset="0"/>
              </a:rPr>
              <a:t>)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grpSp>
        <p:nvGrpSpPr>
          <p:cNvPr id="92" name="组合 91"/>
          <p:cNvGrpSpPr/>
          <p:nvPr/>
        </p:nvGrpSpPr>
        <p:grpSpPr bwMode="auto">
          <a:xfrm>
            <a:off x="3863975" y="2586038"/>
            <a:ext cx="1071563" cy="563562"/>
            <a:chOff x="5634" y="4072"/>
            <a:chExt cx="1688" cy="888"/>
          </a:xfrm>
        </p:grpSpPr>
        <p:sp>
          <p:nvSpPr>
            <p:cNvPr id="32792" name="Text Box 4"/>
            <p:cNvSpPr txBox="1">
              <a:spLocks noChangeArrowheads="1"/>
            </p:cNvSpPr>
            <p:nvPr/>
          </p:nvSpPr>
          <p:spPr bwMode="auto">
            <a:xfrm>
              <a:off x="5634" y="4195"/>
              <a:ext cx="1292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latin typeface="Times New Roman" panose="02020603050405020304" pitchFamily="18" charset="0"/>
                </a:rPr>
                <a:t>a       </a:t>
              </a:r>
              <a:endParaRPr lang="en-US" altLang="zh-CN" sz="2400" b="1" i="1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2793" name="对象 25"/>
            <p:cNvGraphicFramePr>
              <a:graphicFrameLocks noChangeAspect="1"/>
            </p:cNvGraphicFramePr>
            <p:nvPr/>
          </p:nvGraphicFramePr>
          <p:xfrm>
            <a:off x="6814" y="4072"/>
            <a:ext cx="508" cy="8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" name="" r:id="rId8" imgW="735965" imgH="406400" progId="Equation.DSMT4">
                    <p:embed/>
                  </p:oleObj>
                </mc:Choice>
                <mc:Fallback>
                  <p:oleObj name="" r:id="rId8" imgW="735965" imgH="406400" progId="Equation.DSMT4">
                    <p:embed/>
                    <p:pic>
                      <p:nvPicPr>
                        <p:cNvPr id="0" name="对象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77434" b="-928"/>
                        <a:stretch>
                          <a:fillRect/>
                        </a:stretch>
                      </p:blipFill>
                      <p:spPr bwMode="auto">
                        <a:xfrm>
                          <a:off x="6814" y="4072"/>
                          <a:ext cx="508" cy="8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94" name="右箭头 34"/>
            <p:cNvSpPr>
              <a:spLocks noChangeArrowheads="1"/>
            </p:cNvSpPr>
            <p:nvPr/>
          </p:nvSpPr>
          <p:spPr bwMode="auto">
            <a:xfrm>
              <a:off x="6229" y="4544"/>
              <a:ext cx="453" cy="119"/>
            </a:xfrm>
            <a:prstGeom prst="rightArrow">
              <a:avLst>
                <a:gd name="adj1" fmla="val 50000"/>
                <a:gd name="adj2" fmla="val 4998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ko-KR" altLang="en-US"/>
            </a:p>
          </p:txBody>
        </p:sp>
      </p:grpSp>
      <p:grpSp>
        <p:nvGrpSpPr>
          <p:cNvPr id="93" name="组合 92"/>
          <p:cNvGrpSpPr/>
          <p:nvPr/>
        </p:nvGrpSpPr>
        <p:grpSpPr bwMode="auto">
          <a:xfrm>
            <a:off x="5791200" y="2641600"/>
            <a:ext cx="1247775" cy="482600"/>
            <a:chOff x="9119" y="4159"/>
            <a:chExt cx="1965" cy="760"/>
          </a:xfrm>
        </p:grpSpPr>
        <p:sp>
          <p:nvSpPr>
            <p:cNvPr id="32789" name="Text Box 4"/>
            <p:cNvSpPr txBox="1">
              <a:spLocks noChangeArrowheads="1"/>
            </p:cNvSpPr>
            <p:nvPr/>
          </p:nvSpPr>
          <p:spPr bwMode="auto">
            <a:xfrm>
              <a:off x="9119" y="4195"/>
              <a:ext cx="1322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latin typeface="Times New Roman" panose="02020603050405020304" pitchFamily="18" charset="0"/>
                  <a:sym typeface="宋体" panose="02010600030101010101" pitchFamily="2" charset="-122"/>
                </a:rPr>
                <a:t>b          </a:t>
              </a:r>
              <a:endParaRPr lang="en-US" altLang="zh-CN" sz="2400" b="1" i="1">
                <a:latin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sp>
          <p:nvSpPr>
            <p:cNvPr id="32790" name="右箭头 35"/>
            <p:cNvSpPr>
              <a:spLocks noChangeArrowheads="1"/>
            </p:cNvSpPr>
            <p:nvPr/>
          </p:nvSpPr>
          <p:spPr bwMode="auto">
            <a:xfrm>
              <a:off x="9706" y="4498"/>
              <a:ext cx="453" cy="119"/>
            </a:xfrm>
            <a:prstGeom prst="rightArrow">
              <a:avLst>
                <a:gd name="adj1" fmla="val 50000"/>
                <a:gd name="adj2" fmla="val 4998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ko-KR" altLang="en-US"/>
            </a:p>
          </p:txBody>
        </p:sp>
        <p:sp>
          <p:nvSpPr>
            <p:cNvPr id="32791" name="Text Box 4"/>
            <p:cNvSpPr txBox="1">
              <a:spLocks noChangeArrowheads="1"/>
            </p:cNvSpPr>
            <p:nvPr/>
          </p:nvSpPr>
          <p:spPr bwMode="auto">
            <a:xfrm>
              <a:off x="10286" y="4159"/>
              <a:ext cx="799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latin typeface="Times New Roman" panose="02020603050405020304" pitchFamily="18" charset="0"/>
                  <a:sym typeface="宋体" panose="02010600030101010101" pitchFamily="2" charset="-122"/>
                </a:rPr>
                <a:t>r   </a:t>
              </a:r>
              <a:endParaRPr lang="en-US" altLang="zh-CN" sz="2400" b="1" i="1">
                <a:latin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 bwMode="auto">
          <a:xfrm>
            <a:off x="3790950" y="3676650"/>
            <a:ext cx="3624263" cy="565150"/>
            <a:chOff x="2291" y="6139"/>
            <a:chExt cx="4669" cy="889"/>
          </a:xfrm>
        </p:grpSpPr>
        <p:sp>
          <p:nvSpPr>
            <p:cNvPr id="80" name="文本框 79"/>
            <p:cNvSpPr txBox="1"/>
            <p:nvPr/>
          </p:nvSpPr>
          <p:spPr>
            <a:xfrm>
              <a:off x="2291" y="6274"/>
              <a:ext cx="4669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kern="800" spc="-10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圆的面积 </a:t>
              </a:r>
              <a:r>
                <a:rPr lang="en-US" altLang="zh-CN" sz="2400" b="1" kern="800" spc="-10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=   </a:t>
              </a:r>
              <a:r>
                <a:rPr lang="zh-CN" altLang="en-US" sz="20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×</a:t>
              </a:r>
              <a:r>
                <a:rPr lang="en-US" altLang="zh-CN" sz="2400" b="1" i="1" noProof="1">
                  <a:latin typeface="Times New Roman" panose="02020603050405020304" pitchFamily="18" charset="0"/>
                  <a:sym typeface="+mn-ea"/>
                </a:rPr>
                <a:t>r = </a:t>
              </a:r>
              <a:r>
                <a:rPr lang="en-US" altLang="zh-CN" sz="2400" b="1" noProof="1">
                  <a:latin typeface="Times New Roman" panose="02020603050405020304" pitchFamily="18" charset="0"/>
                  <a:sym typeface="+mn-ea"/>
                </a:rPr>
                <a:t>π</a:t>
              </a:r>
              <a:r>
                <a:rPr lang="en-US" altLang="zh-CN" sz="2400" b="1" i="1" noProof="1">
                  <a:latin typeface="Times New Roman" panose="02020603050405020304" pitchFamily="18" charset="0"/>
                  <a:sym typeface="+mn-ea"/>
                </a:rPr>
                <a:t>r</a:t>
              </a:r>
              <a:r>
                <a:rPr lang="zh-CN" altLang="en-US" sz="20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×</a:t>
              </a:r>
              <a:r>
                <a:rPr lang="en-US" altLang="zh-CN" sz="2400" b="1" i="1" noProof="1">
                  <a:latin typeface="Times New Roman" panose="02020603050405020304" pitchFamily="18" charset="0"/>
                  <a:sym typeface="+mn-ea"/>
                </a:rPr>
                <a:t>r </a:t>
              </a:r>
              <a:endParaRPr lang="en-US" altLang="zh-CN" sz="2400" b="1" i="1" kern="800" spc="-10" baseline="300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endParaRPr>
            </a:p>
          </p:txBody>
        </p:sp>
        <p:graphicFrame>
          <p:nvGraphicFramePr>
            <p:cNvPr id="32788" name="对象 25"/>
            <p:cNvGraphicFramePr>
              <a:graphicFrameLocks noChangeAspect="1"/>
            </p:cNvGraphicFramePr>
            <p:nvPr/>
          </p:nvGraphicFramePr>
          <p:xfrm>
            <a:off x="4529" y="6139"/>
            <a:ext cx="377" cy="8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" name="" r:id="rId9" imgW="735965" imgH="406400" progId="Equation.DSMT4">
                    <p:embed/>
                  </p:oleObj>
                </mc:Choice>
                <mc:Fallback>
                  <p:oleObj name="" r:id="rId9" imgW="735965" imgH="406400" progId="Equation.DSMT4">
                    <p:embed/>
                    <p:pic>
                      <p:nvPicPr>
                        <p:cNvPr id="0" name="对象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77434" b="-928"/>
                        <a:stretch>
                          <a:fillRect/>
                        </a:stretch>
                      </p:blipFill>
                      <p:spPr bwMode="auto">
                        <a:xfrm>
                          <a:off x="4529" y="6139"/>
                          <a:ext cx="377" cy="8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6" name="文本框 95"/>
          <p:cNvSpPr txBox="1"/>
          <p:nvPr/>
        </p:nvSpPr>
        <p:spPr>
          <a:xfrm>
            <a:off x="4694238" y="4224338"/>
            <a:ext cx="16303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b="1" i="1" kern="800" spc="-1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400" b="1" kern="800" spc="-10" baseline="-250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圆 </a:t>
            </a:r>
            <a:r>
              <a:rPr lang="en-US" altLang="zh-CN" sz="2400" b="1" i="1" noProof="1">
                <a:latin typeface="Times New Roman" panose="02020603050405020304" pitchFamily="18" charset="0"/>
                <a:sym typeface="+mn-ea"/>
              </a:rPr>
              <a:t>= 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π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r</a:t>
            </a:r>
            <a:r>
              <a:rPr lang="en-US" altLang="zh-CN" sz="2400" b="1" baseline="30000" noProof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2</a:t>
            </a:r>
            <a:endParaRPr lang="en-US" altLang="zh-CN" sz="2400" b="1" kern="800" spc="-10" baseline="30000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91" name="文本框 190"/>
          <p:cNvSpPr txBox="1"/>
          <p:nvPr/>
        </p:nvSpPr>
        <p:spPr>
          <a:xfrm>
            <a:off x="6619731" y="4292327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1996" grpId="0"/>
      <p:bldP spid="27" grpId="0"/>
      <p:bldP spid="26" grpId="0"/>
      <p:bldP spid="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568" y="843558"/>
            <a:ext cx="7557025" cy="3870994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71600" y="267494"/>
            <a:ext cx="1403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数学史：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815377" y="2063416"/>
            <a:ext cx="877642" cy="358775"/>
          </a:xfrm>
          <a:prstGeom prst="rect">
            <a:avLst/>
          </a:prstGeom>
          <a:solidFill>
            <a:srgbClr val="FF00FF">
              <a:alpha val="21960"/>
            </a:srgbClr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693019" y="3075806"/>
            <a:ext cx="1734965" cy="360362"/>
          </a:xfrm>
          <a:prstGeom prst="rect">
            <a:avLst/>
          </a:prstGeom>
          <a:solidFill>
            <a:srgbClr val="FF00FF">
              <a:alpha val="21960"/>
            </a:srgbClr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562472" y="3089352"/>
            <a:ext cx="576064" cy="360362"/>
          </a:xfrm>
          <a:prstGeom prst="rect">
            <a:avLst/>
          </a:prstGeom>
          <a:solidFill>
            <a:srgbClr val="FF00FF">
              <a:alpha val="21960"/>
            </a:srgbClr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881517" y="3618005"/>
            <a:ext cx="877641" cy="360362"/>
          </a:xfrm>
          <a:prstGeom prst="rect">
            <a:avLst/>
          </a:prstGeom>
          <a:solidFill>
            <a:srgbClr val="FF00FF">
              <a:alpha val="21960"/>
            </a:srgbClr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ChangeArrowheads="1"/>
          </p:cNvSpPr>
          <p:nvPr/>
        </p:nvSpPr>
        <p:spPr bwMode="auto">
          <a:xfrm>
            <a:off x="1163638" y="495300"/>
            <a:ext cx="30241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ea typeface="黑体" panose="02010609060101010101" pitchFamily="49" charset="-122"/>
              </a:rPr>
              <a:t>一、复习导入</a:t>
            </a:r>
            <a:endParaRPr lang="zh-CN" altLang="en-US" sz="2400" b="1">
              <a:ea typeface="黑体" panose="02010609060101010101" pitchFamily="49" charset="-122"/>
            </a:endParaRPr>
          </a:p>
        </p:txBody>
      </p:sp>
      <p:sp>
        <p:nvSpPr>
          <p:cNvPr id="10243" name="文本框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4" name="图片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1203325"/>
            <a:ext cx="687070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6867" name="图片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43063" y="2349500"/>
            <a:ext cx="568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推导出的圆的面积计算公式也是这样吗？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58938" y="1597025"/>
            <a:ext cx="507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把圆剪拼能转化成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三角形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梯形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1536610" y="915323"/>
            <a:ext cx="6405224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圆形草坪的直径是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20 m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，每平方米草皮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8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元，铺满草坪需要多少元？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67744" y="2120875"/>
            <a:ext cx="3605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r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÷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2=20÷2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74094" y="3911575"/>
            <a:ext cx="4162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答：铺满草皮需要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2512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元。</a:t>
            </a:r>
            <a:endParaRPr lang="zh-CN" altLang="en-US" sz="24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8917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8918" name="图片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Rectangle 16"/>
          <p:cNvSpPr>
            <a:spLocks noChangeArrowheads="1"/>
          </p:cNvSpPr>
          <p:nvPr/>
        </p:nvSpPr>
        <p:spPr bwMode="auto">
          <a:xfrm>
            <a:off x="900113" y="295275"/>
            <a:ext cx="5688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ea typeface="黑体" panose="02010609060101010101" pitchFamily="49" charset="-122"/>
              </a:rPr>
              <a:t>三、运用公式，解决问题</a:t>
            </a:r>
            <a:endParaRPr lang="zh-CN" altLang="en-US" sz="2400" b="1">
              <a:ea typeface="黑体" panose="02010609060101010101" pitchFamily="49" charset="-122"/>
            </a:endParaRP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267744" y="3228950"/>
            <a:ext cx="317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314×8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2512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（元）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267744" y="2671738"/>
            <a:ext cx="4162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πr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=3.14×10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314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m²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>
            <a:off x="3176903" y="1383496"/>
            <a:ext cx="162369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491956" y="2671738"/>
            <a:ext cx="546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m²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79006" y="3911575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75826"/>
            <a:ext cx="573287" cy="574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3" grpId="0"/>
      <p:bldP spid="6" grpId="0"/>
      <p:bldP spid="2" grpId="0"/>
      <p:bldP spid="7" grpId="0"/>
      <p:bldP spid="10" grpId="0"/>
      <p:bldP spid="1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1"/>
          <p:cNvSpPr>
            <a:spLocks noChangeArrowheads="1"/>
          </p:cNvSpPr>
          <p:nvPr/>
        </p:nvSpPr>
        <p:spPr bwMode="auto">
          <a:xfrm>
            <a:off x="792163" y="773113"/>
            <a:ext cx="776922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用一条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米长的</a:t>
            </a:r>
            <a:r>
              <a:rPr lang="zh-CN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绳子把一匹马拴在桩子上（接头处不计），马在它活动的最大范围内走一圈，这一圈的长是多少？马最多可以吃到多少平方米的草？</a:t>
            </a:r>
            <a:endParaRPr lang="zh-CN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963" name="文本框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964" name="图片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024063" y="2120900"/>
            <a:ext cx="5284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=2π</a:t>
            </a:r>
            <a:r>
              <a:rPr lang="zh-CN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r</a:t>
            </a:r>
            <a:r>
              <a:rPr lang="zh-CN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=2×3.14×3=18.84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zh-CN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108200" y="2736850"/>
            <a:ext cx="536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=π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r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=3.14×3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28.26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98613" y="3575050"/>
            <a:ext cx="63579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zh-CN" sz="2000" b="1">
                <a:latin typeface="Times New Roman" panose="02020603050405020304" pitchFamily="18" charset="0"/>
                <a:ea typeface="楷体" panose="02010609060101010101" pitchFamily="49" charset="-122"/>
              </a:rPr>
              <a:t>答：</a:t>
            </a:r>
            <a:r>
              <a:rPr lang="zh-CN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这一圈的长是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18.84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米。</a:t>
            </a:r>
            <a:r>
              <a:rPr lang="zh-CN" altLang="zh-CN" sz="2000" b="1">
                <a:latin typeface="Times New Roman" panose="02020603050405020304" pitchFamily="18" charset="0"/>
                <a:ea typeface="楷体" panose="02010609060101010101" pitchFamily="49" charset="-122"/>
              </a:rPr>
              <a:t>这匹马最多可以吃到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</a:rPr>
              <a:t>28.26</a:t>
            </a:r>
            <a:r>
              <a:rPr lang="zh-CN" altLang="zh-CN" sz="2000" b="1">
                <a:latin typeface="Times New Roman" panose="02020603050405020304" pitchFamily="18" charset="0"/>
                <a:ea typeface="楷体" panose="02010609060101010101" pitchFamily="49" charset="-122"/>
              </a:rPr>
              <a:t>平方米的草。</a:t>
            </a:r>
            <a:endParaRPr lang="zh-CN" altLang="zh-CN" sz="20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108200" y="862013"/>
            <a:ext cx="1511300" cy="288925"/>
          </a:xfrm>
          <a:prstGeom prst="rect">
            <a:avLst/>
          </a:prstGeom>
          <a:solidFill>
            <a:srgbClr val="F6A2AE">
              <a:alpha val="47058"/>
            </a:srgbClr>
          </a:solidFill>
          <a:ln w="9525">
            <a:solidFill>
              <a:srgbClr val="F6A2AE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724525" y="3956050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7"/>
          <p:cNvSpPr txBox="1">
            <a:spLocks noChangeArrowheads="1"/>
          </p:cNvSpPr>
          <p:nvPr/>
        </p:nvSpPr>
        <p:spPr bwMode="auto">
          <a:xfrm>
            <a:off x="846138" y="1375001"/>
            <a:ext cx="7272337" cy="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一个圆形桌面的直径是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，它的面积是多少平方米？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78360" y="2228131"/>
            <a:ext cx="35925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r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÷2=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1÷2＝0.5（m）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16448" y="2955206"/>
            <a:ext cx="4692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πr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=3.14×0.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5＝0.785（m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79712" y="3607668"/>
            <a:ext cx="46529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它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的面积是0.785m</a:t>
            </a:r>
            <a:r>
              <a:rPr lang="en-US" altLang="zh-CN" sz="2400" b="1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990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991" name="图片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Rectangle 16"/>
          <p:cNvSpPr>
            <a:spLocks noChangeArrowheads="1"/>
          </p:cNvSpPr>
          <p:nvPr/>
        </p:nvSpPr>
        <p:spPr bwMode="auto">
          <a:xfrm>
            <a:off x="900113" y="295275"/>
            <a:ext cx="3816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ea typeface="黑体" panose="02010609060101010101" pitchFamily="49" charset="-122"/>
              </a:rPr>
              <a:t>四、巩固练习，深化提高</a:t>
            </a:r>
            <a:endParaRPr lang="zh-CN" altLang="en-US" sz="2400" b="1">
              <a:ea typeface="黑体" panose="02010609060101010101" pitchFamily="49" charset="-122"/>
            </a:endParaRPr>
          </a:p>
        </p:txBody>
      </p:sp>
      <p:sp>
        <p:nvSpPr>
          <p:cNvPr id="25" name="矩形 5"/>
          <p:cNvSpPr>
            <a:spLocks noChangeArrowheads="1"/>
          </p:cNvSpPr>
          <p:nvPr/>
        </p:nvSpPr>
        <p:spPr bwMode="auto">
          <a:xfrm>
            <a:off x="984250" y="833438"/>
            <a:ext cx="326243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cs typeface="Times New Roman" panose="02020603050405020304" pitchFamily="18" charset="0"/>
              </a:rPr>
              <a:t>教科书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P66 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做一做 第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题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]</a:t>
            </a:r>
            <a:endParaRPr lang="zh-CN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52120" y="3646403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>
            <a:off x="3415506" y="1851670"/>
            <a:ext cx="12874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本框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3011" name="图片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9" t="31165" b="9238"/>
          <a:stretch>
            <a:fillRect/>
          </a:stretch>
        </p:blipFill>
        <p:spPr bwMode="auto">
          <a:xfrm>
            <a:off x="4842780" y="1884152"/>
            <a:ext cx="136525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5"/>
          <p:cNvSpPr>
            <a:spLocks noChangeArrowheads="1"/>
          </p:cNvSpPr>
          <p:nvPr/>
        </p:nvSpPr>
        <p:spPr bwMode="auto">
          <a:xfrm>
            <a:off x="1074738" y="230798"/>
            <a:ext cx="351891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cs typeface="Times New Roman" panose="02020603050405020304" pitchFamily="18" charset="0"/>
              </a:rPr>
              <a:t>教科书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P69 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练习十五 第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题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]</a:t>
            </a:r>
            <a:endParaRPr lang="zh-CN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3014" name="图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8" t="12477" r="37993"/>
          <a:stretch>
            <a:fillRect/>
          </a:stretch>
        </p:blipFill>
        <p:spPr bwMode="auto">
          <a:xfrm>
            <a:off x="793956" y="1413618"/>
            <a:ext cx="2017712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7"/>
          <p:cNvSpPr txBox="1">
            <a:spLocks noChangeArrowheads="1"/>
          </p:cNvSpPr>
          <p:nvPr/>
        </p:nvSpPr>
        <p:spPr bwMode="auto">
          <a:xfrm>
            <a:off x="960438" y="630848"/>
            <a:ext cx="4411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计算下面各圆的周长和面积。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771800" y="1277886"/>
            <a:ext cx="12890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000" b="1" i="1" dirty="0"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 </a:t>
            </a:r>
            <a:r>
              <a:rPr lang="zh-CN" altLang="zh-CN" sz="2000" b="1" i="1" dirty="0"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r</a:t>
            </a:r>
            <a:r>
              <a:rPr lang="en-US" altLang="zh-CN" sz="2000" b="1" i="1" dirty="0"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 </a:t>
            </a:r>
            <a:r>
              <a:rPr lang="en-US" altLang="zh-CN" sz="2000" b="1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d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÷2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= 10÷2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= 5(cm)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24860" y="1888775"/>
            <a:ext cx="508000" cy="3984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cm</a:t>
            </a:r>
            <a:endParaRPr lang="en-US" altLang="zh-CN" sz="2000" b="1" noProof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56565" y="2427017"/>
            <a:ext cx="1878935" cy="1062519"/>
            <a:chOff x="762202" y="3316288"/>
            <a:chExt cx="1878935" cy="1062519"/>
          </a:xfrm>
        </p:grpSpPr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762202" y="3316288"/>
              <a:ext cx="16430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sz="2000" b="1" i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lang="zh-CN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lang="zh-CN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π</a:t>
              </a:r>
              <a:r>
                <a:rPr lang="en-US" altLang="zh-CN" sz="2000" b="1" i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d</a:t>
              </a:r>
              <a:endParaRPr lang="en-US" altLang="zh-CN" sz="2000" b="1" i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" name="TextBox 4"/>
            <p:cNvSpPr txBox="1">
              <a:spLocks noChangeArrowheads="1"/>
            </p:cNvSpPr>
            <p:nvPr/>
          </p:nvSpPr>
          <p:spPr bwMode="auto">
            <a:xfrm>
              <a:off x="998069" y="3670921"/>
              <a:ext cx="164306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zh-CN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lang="zh-CN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3.14×</a:t>
              </a: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10</a:t>
              </a:r>
              <a:endPara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zh-CN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 31.</a:t>
              </a:r>
              <a:r>
                <a:rPr lang="zh-CN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4(</a:t>
              </a: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  <a:r>
                <a:rPr lang="zh-CN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m)</a:t>
              </a:r>
              <a:endParaRPr lang="zh-CN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03954" y="3740144"/>
            <a:ext cx="2014981" cy="1063854"/>
            <a:chOff x="2852738" y="3435350"/>
            <a:chExt cx="2014981" cy="1063854"/>
          </a:xfrm>
        </p:grpSpPr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2852738" y="3435350"/>
              <a:ext cx="18113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sz="2000" b="1" i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S </a:t>
              </a: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= </a:t>
              </a:r>
              <a:r>
                <a:rPr lang="en-US" altLang="zh-CN" sz="2000" b="1" i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πr</a:t>
              </a:r>
              <a:r>
                <a:rPr lang="en-US" altLang="zh-CN" sz="2000" b="1" baseline="300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en-US" altLang="zh-CN" sz="2000" b="1" baseline="300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" name="TextBox 4"/>
            <p:cNvSpPr txBox="1">
              <a:spLocks noChangeArrowheads="1"/>
            </p:cNvSpPr>
            <p:nvPr/>
          </p:nvSpPr>
          <p:spPr bwMode="auto">
            <a:xfrm>
              <a:off x="3056382" y="3791318"/>
              <a:ext cx="181133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= 3.14×5</a:t>
              </a:r>
              <a:r>
                <a:rPr lang="en-US" altLang="zh-CN" sz="2000" b="1" baseline="300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en-US" altLang="zh-CN" sz="2000" b="1" baseline="300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= </a:t>
              </a: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78.5</a:t>
              </a:r>
              <a:r>
                <a:rPr lang="zh-CN" altLang="en-US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（</a:t>
              </a: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cm</a:t>
              </a:r>
              <a:r>
                <a:rPr lang="en-US" altLang="zh-CN" sz="2000" b="1" baseline="300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zh-CN" altLang="en-US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）</a:t>
              </a:r>
              <a:endPara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3915104" y="4402437"/>
            <a:ext cx="596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cm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endParaRPr lang="en-US" altLang="zh-CN" sz="2000" b="1" baseline="30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724920" y="3084404"/>
            <a:ext cx="506413" cy="3984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cm</a:t>
            </a:r>
            <a:endParaRPr lang="en-US" altLang="zh-CN" sz="2000" b="1" noProof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362242" y="1327757"/>
            <a:ext cx="2200413" cy="1112790"/>
            <a:chOff x="4964113" y="3316288"/>
            <a:chExt cx="2200413" cy="1112790"/>
          </a:xfrm>
        </p:grpSpPr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4964113" y="3316288"/>
              <a:ext cx="19653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zh-CN" altLang="zh-CN" sz="2000" b="1" i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  <a:r>
                <a:rPr lang="en-US" altLang="zh-CN" sz="2000" b="1" i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lang="zh-CN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lang="zh-CN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2π</a:t>
              </a:r>
              <a:r>
                <a:rPr lang="zh-CN" altLang="zh-CN" sz="2000" b="1" i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r</a:t>
              </a:r>
              <a:endParaRPr lang="zh-CN" altLang="zh-CN" sz="2000" b="1" i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7" name="TextBox 4"/>
            <p:cNvSpPr txBox="1">
              <a:spLocks noChangeArrowheads="1"/>
            </p:cNvSpPr>
            <p:nvPr/>
          </p:nvSpPr>
          <p:spPr bwMode="auto">
            <a:xfrm>
              <a:off x="5199201" y="3721192"/>
              <a:ext cx="196532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zh-CN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lang="zh-CN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2×3.14×3</a:t>
              </a:r>
              <a:endParaRPr lang="zh-CN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zh-CN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lang="zh-CN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18.84(</a:t>
              </a: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  <a:r>
                <a:rPr lang="zh-CN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m)</a:t>
              </a:r>
              <a:endParaRPr lang="zh-CN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461724" y="2036631"/>
            <a:ext cx="5080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0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cm</a:t>
            </a:r>
            <a:endParaRPr lang="en-US" altLang="zh-CN" sz="2000" b="1" noProof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401836" y="2644828"/>
            <a:ext cx="2215529" cy="1017429"/>
            <a:chOff x="6872288" y="3270250"/>
            <a:chExt cx="2215529" cy="1017429"/>
          </a:xfrm>
        </p:grpSpPr>
        <p:sp>
          <p:nvSpPr>
            <p:cNvPr id="10" name="TextBox 4"/>
            <p:cNvSpPr txBox="1">
              <a:spLocks noChangeArrowheads="1"/>
            </p:cNvSpPr>
            <p:nvPr/>
          </p:nvSpPr>
          <p:spPr bwMode="auto">
            <a:xfrm>
              <a:off x="6872288" y="3270250"/>
              <a:ext cx="20201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sz="2000" b="1" i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S </a:t>
              </a: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= </a:t>
              </a:r>
              <a:r>
                <a:rPr lang="en-US" altLang="zh-CN" sz="2000" b="1" i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πr</a:t>
              </a:r>
              <a:r>
                <a:rPr lang="en-US" altLang="zh-CN" sz="2000" b="1" baseline="300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en-US" altLang="zh-CN" sz="2000" b="1" baseline="300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9" name="TextBox 4"/>
            <p:cNvSpPr txBox="1">
              <a:spLocks noChangeArrowheads="1"/>
            </p:cNvSpPr>
            <p:nvPr/>
          </p:nvSpPr>
          <p:spPr bwMode="auto">
            <a:xfrm>
              <a:off x="7067625" y="3579793"/>
              <a:ext cx="202019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= 3.14×3</a:t>
              </a:r>
              <a:r>
                <a:rPr lang="en-US" altLang="zh-CN" sz="2000" b="1" baseline="300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en-US" altLang="zh-CN" sz="2000" b="1" baseline="300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=</a:t>
              </a:r>
              <a:r>
                <a:rPr lang="en-US" altLang="zh-CN" sz="2000" b="1" i="1" dirty="0"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 </a:t>
              </a: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28.26</a:t>
              </a:r>
              <a:r>
                <a:rPr lang="zh-CN" altLang="en-US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（</a:t>
              </a: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cm</a:t>
              </a:r>
              <a:r>
                <a:rPr lang="en-US" altLang="zh-CN" sz="2000" b="1" baseline="300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zh-CN" altLang="en-US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）</a:t>
              </a:r>
              <a:endPara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7628982" y="3261054"/>
            <a:ext cx="596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cm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endParaRPr lang="en-US" altLang="zh-CN" sz="2000" b="1" baseline="30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4" grpId="0"/>
      <p:bldP spid="26" grpId="0"/>
      <p:bldP spid="28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6"/>
          <p:cNvSpPr>
            <a:spLocks noChangeArrowheads="1"/>
          </p:cNvSpPr>
          <p:nvPr/>
        </p:nvSpPr>
        <p:spPr bwMode="auto">
          <a:xfrm>
            <a:off x="900113" y="295275"/>
            <a:ext cx="2268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ea typeface="黑体" panose="02010609060101010101" pitchFamily="49" charset="-122"/>
              </a:rPr>
              <a:t>五、归纳整理</a:t>
            </a:r>
            <a:endParaRPr lang="en-US" altLang="zh-CN" sz="2400" b="1"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2817813" y="1295400"/>
            <a:ext cx="442912" cy="882650"/>
            <a:chOff x="4438" y="2039"/>
            <a:chExt cx="698" cy="1392"/>
          </a:xfrm>
        </p:grpSpPr>
        <p:cxnSp>
          <p:nvCxnSpPr>
            <p:cNvPr id="45144" name="直接连接符 5"/>
            <p:cNvCxnSpPr>
              <a:cxnSpLocks noChangeShapeType="1"/>
            </p:cNvCxnSpPr>
            <p:nvPr/>
          </p:nvCxnSpPr>
          <p:spPr bwMode="auto">
            <a:xfrm>
              <a:off x="4438" y="2039"/>
              <a:ext cx="6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45" name="直接连接符 10"/>
            <p:cNvCxnSpPr>
              <a:cxnSpLocks noChangeShapeType="1"/>
            </p:cNvCxnSpPr>
            <p:nvPr/>
          </p:nvCxnSpPr>
          <p:spPr bwMode="auto">
            <a:xfrm>
              <a:off x="4454" y="3424"/>
              <a:ext cx="6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46" name="直接箭头连接符 9"/>
            <p:cNvCxnSpPr>
              <a:cxnSpLocks noChangeShapeType="1"/>
            </p:cNvCxnSpPr>
            <p:nvPr/>
          </p:nvCxnSpPr>
          <p:spPr bwMode="auto">
            <a:xfrm flipV="1">
              <a:off x="4791" y="2039"/>
              <a:ext cx="7" cy="33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47" name="直接箭头连接符 15"/>
            <p:cNvCxnSpPr>
              <a:cxnSpLocks noChangeShapeType="1"/>
            </p:cNvCxnSpPr>
            <p:nvPr/>
          </p:nvCxnSpPr>
          <p:spPr bwMode="auto">
            <a:xfrm>
              <a:off x="4780" y="3001"/>
              <a:ext cx="10" cy="43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文本框 14"/>
          <p:cNvSpPr txBox="1">
            <a:spLocks noChangeArrowheads="1"/>
          </p:cNvSpPr>
          <p:nvPr/>
        </p:nvSpPr>
        <p:spPr bwMode="auto">
          <a:xfrm>
            <a:off x="2917825" y="1479550"/>
            <a:ext cx="233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i="1">
                <a:latin typeface="Times New Roman" panose="02020603050405020304" pitchFamily="18" charset="0"/>
              </a:rPr>
              <a:t>r</a:t>
            </a:r>
            <a:endParaRPr lang="zh-CN" alt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19"/>
          <p:cNvGrpSpPr/>
          <p:nvPr/>
        </p:nvGrpSpPr>
        <p:grpSpPr bwMode="auto">
          <a:xfrm rot="-5400000">
            <a:off x="5676106" y="-178593"/>
            <a:ext cx="290513" cy="5137150"/>
            <a:chOff x="6554669" y="1948846"/>
            <a:chExt cx="433447" cy="3860794"/>
          </a:xfrm>
        </p:grpSpPr>
        <p:cxnSp>
          <p:nvCxnSpPr>
            <p:cNvPr id="45140" name="直接连接符 20"/>
            <p:cNvCxnSpPr>
              <a:cxnSpLocks noChangeShapeType="1"/>
            </p:cNvCxnSpPr>
            <p:nvPr/>
          </p:nvCxnSpPr>
          <p:spPr bwMode="auto">
            <a:xfrm>
              <a:off x="6554669" y="1957234"/>
              <a:ext cx="432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41" name="直接连接符 21"/>
            <p:cNvCxnSpPr>
              <a:cxnSpLocks noChangeShapeType="1"/>
            </p:cNvCxnSpPr>
            <p:nvPr/>
          </p:nvCxnSpPr>
          <p:spPr bwMode="auto">
            <a:xfrm>
              <a:off x="6556068" y="5800790"/>
              <a:ext cx="432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42" name="直接箭头连接符 22"/>
            <p:cNvCxnSpPr>
              <a:cxnSpLocks noChangeShapeType="1"/>
            </p:cNvCxnSpPr>
            <p:nvPr/>
          </p:nvCxnSpPr>
          <p:spPr bwMode="auto">
            <a:xfrm rot="5400000" flipH="1">
              <a:off x="6113532" y="2559457"/>
              <a:ext cx="122122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43" name="直接箭头连接符 23"/>
            <p:cNvCxnSpPr>
              <a:cxnSpLocks noChangeShapeType="1"/>
            </p:cNvCxnSpPr>
            <p:nvPr/>
          </p:nvCxnSpPr>
          <p:spPr bwMode="auto">
            <a:xfrm rot="5400000">
              <a:off x="5905484" y="5019229"/>
              <a:ext cx="1580823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4" name="对象 25"/>
          <p:cNvGraphicFramePr>
            <a:graphicFrameLocks noChangeAspect="1"/>
          </p:cNvGraphicFramePr>
          <p:nvPr/>
        </p:nvGraphicFramePr>
        <p:xfrm>
          <a:off x="5070475" y="2144713"/>
          <a:ext cx="3238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" r:id="rId1" imgW="735965" imgH="406400" progId="Equation.DSMT4">
                  <p:embed/>
                </p:oleObj>
              </mc:Choice>
              <mc:Fallback>
                <p:oleObj name="" r:id="rId1" imgW="735965" imgH="406400" progId="Equation.DSMT4">
                  <p:embed/>
                  <p:pic>
                    <p:nvPicPr>
                      <p:cNvPr id="0" name="对象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7434" b="-928"/>
                      <a:stretch>
                        <a:fillRect/>
                      </a:stretch>
                    </p:blipFill>
                    <p:spPr bwMode="auto">
                      <a:xfrm>
                        <a:off x="5070475" y="2144713"/>
                        <a:ext cx="3238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组合 15"/>
          <p:cNvGrpSpPr/>
          <p:nvPr/>
        </p:nvGrpSpPr>
        <p:grpSpPr bwMode="auto">
          <a:xfrm>
            <a:off x="3249613" y="1216025"/>
            <a:ext cx="5138737" cy="1093788"/>
            <a:chOff x="5117" y="2203"/>
            <a:chExt cx="8093" cy="1723"/>
          </a:xfrm>
        </p:grpSpPr>
        <p:sp>
          <p:nvSpPr>
            <p:cNvPr id="45092" name="AutoShape 18"/>
            <p:cNvSpPr>
              <a:spLocks noChangeArrowheads="1"/>
            </p:cNvSpPr>
            <p:nvPr/>
          </p:nvSpPr>
          <p:spPr bwMode="auto">
            <a:xfrm rot="-10695735">
              <a:off x="12155" y="2321"/>
              <a:ext cx="413" cy="1353"/>
            </a:xfrm>
            <a:prstGeom prst="triangle">
              <a:avLst>
                <a:gd name="adj" fmla="val 50000"/>
              </a:avLst>
            </a:prstGeom>
            <a:solidFill>
              <a:srgbClr val="F6A2AE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lnSpc>
                  <a:spcPts val="540"/>
                </a:lnSpc>
                <a:buFont typeface="Arial" panose="020B0604020202020204" pitchFamily="34" charset="0"/>
                <a:buNone/>
              </a:pPr>
              <a:endParaRPr lang="zh-CN" altLang="en-US" sz="700"/>
            </a:p>
          </p:txBody>
        </p:sp>
        <p:grpSp>
          <p:nvGrpSpPr>
            <p:cNvPr id="45093" name="组合 406"/>
            <p:cNvGrpSpPr/>
            <p:nvPr/>
          </p:nvGrpSpPr>
          <p:grpSpPr bwMode="auto">
            <a:xfrm>
              <a:off x="5139" y="2203"/>
              <a:ext cx="8015" cy="1723"/>
              <a:chOff x="3531201" y="3098018"/>
              <a:chExt cx="5279016" cy="1186962"/>
            </a:xfrm>
          </p:grpSpPr>
          <p:grpSp>
            <p:nvGrpSpPr>
              <p:cNvPr id="30" name="Group 16"/>
              <p:cNvGrpSpPr/>
              <p:nvPr/>
            </p:nvGrpSpPr>
            <p:grpSpPr bwMode="auto">
              <a:xfrm>
                <a:off x="3661051" y="3098018"/>
                <a:ext cx="5149166" cy="1007306"/>
                <a:chOff x="-139" y="-85"/>
                <a:chExt cx="5463" cy="1510"/>
              </a:xfrm>
              <a:solidFill>
                <a:srgbClr val="F6A2AE"/>
              </a:solidFill>
            </p:grpSpPr>
            <p:grpSp>
              <p:nvGrpSpPr>
                <p:cNvPr id="116" name="Group 17"/>
                <p:cNvGrpSpPr/>
                <p:nvPr/>
              </p:nvGrpSpPr>
              <p:grpSpPr bwMode="auto">
                <a:xfrm rot="4500000">
                  <a:off x="-612" y="388"/>
                  <a:ext cx="1510" cy="564"/>
                  <a:chOff x="-113" y="56"/>
                  <a:chExt cx="1510" cy="564"/>
                </a:xfrm>
                <a:grpFill/>
              </p:grpSpPr>
              <p:sp>
                <p:nvSpPr>
                  <p:cNvPr id="164" name="AutoShape 18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65" name="Arc 19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66" name="Arc 19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240" y="459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117" name="Group 20"/>
                <p:cNvGrpSpPr/>
                <p:nvPr/>
              </p:nvGrpSpPr>
              <p:grpSpPr bwMode="auto">
                <a:xfrm rot="4500000">
                  <a:off x="-203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162" name="AutoShape 21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63" name="Arc 22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118" name="Group 23"/>
                <p:cNvGrpSpPr/>
                <p:nvPr/>
              </p:nvGrpSpPr>
              <p:grpSpPr bwMode="auto">
                <a:xfrm rot="4500000">
                  <a:off x="85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160" name="AutoShape 24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61" name="Arc 25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119" name="Group 26"/>
                <p:cNvGrpSpPr/>
                <p:nvPr/>
              </p:nvGrpSpPr>
              <p:grpSpPr bwMode="auto">
                <a:xfrm rot="4500000">
                  <a:off x="373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158" name="AutoShape 27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59" name="Arc 28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120" name="Group 29"/>
                <p:cNvGrpSpPr/>
                <p:nvPr/>
              </p:nvGrpSpPr>
              <p:grpSpPr bwMode="auto">
                <a:xfrm rot="4500000">
                  <a:off x="661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156" name="AutoShape 30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57" name="Arc 31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121" name="Group 32"/>
                <p:cNvGrpSpPr/>
                <p:nvPr/>
              </p:nvGrpSpPr>
              <p:grpSpPr bwMode="auto">
                <a:xfrm rot="4500000">
                  <a:off x="949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154" name="AutoShape 33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55" name="Arc 34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122" name="Group 35"/>
                <p:cNvGrpSpPr/>
                <p:nvPr/>
              </p:nvGrpSpPr>
              <p:grpSpPr bwMode="auto">
                <a:xfrm rot="4500000">
                  <a:off x="1237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152" name="AutoShape 36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53" name="Arc 37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123" name="Group 38"/>
                <p:cNvGrpSpPr/>
                <p:nvPr/>
              </p:nvGrpSpPr>
              <p:grpSpPr bwMode="auto">
                <a:xfrm rot="4500000">
                  <a:off x="1525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150" name="AutoShape 39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51" name="Arc 40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124" name="Group 41"/>
                <p:cNvGrpSpPr/>
                <p:nvPr/>
              </p:nvGrpSpPr>
              <p:grpSpPr bwMode="auto">
                <a:xfrm rot="4500000">
                  <a:off x="1813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148" name="AutoShape 42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49" name="Arc 43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125" name="Group 44"/>
                <p:cNvGrpSpPr/>
                <p:nvPr/>
              </p:nvGrpSpPr>
              <p:grpSpPr bwMode="auto">
                <a:xfrm rot="4500000">
                  <a:off x="2101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146" name="AutoShape 45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47" name="Arc 46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126" name="Group 47"/>
                <p:cNvGrpSpPr/>
                <p:nvPr/>
              </p:nvGrpSpPr>
              <p:grpSpPr bwMode="auto">
                <a:xfrm rot="4500000">
                  <a:off x="3253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144" name="AutoShape 48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45" name="Arc 49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127" name="Group 50"/>
                <p:cNvGrpSpPr/>
                <p:nvPr/>
              </p:nvGrpSpPr>
              <p:grpSpPr bwMode="auto">
                <a:xfrm rot="4500000">
                  <a:off x="2389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142" name="AutoShape 51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43" name="Arc 52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128" name="Group 53"/>
                <p:cNvGrpSpPr/>
                <p:nvPr/>
              </p:nvGrpSpPr>
              <p:grpSpPr bwMode="auto">
                <a:xfrm rot="4500000">
                  <a:off x="2677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140" name="AutoShape 54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41" name="Arc 55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129" name="Group 56"/>
                <p:cNvGrpSpPr/>
                <p:nvPr/>
              </p:nvGrpSpPr>
              <p:grpSpPr bwMode="auto">
                <a:xfrm rot="4500000">
                  <a:off x="2965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138" name="AutoShape 57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39" name="Arc 58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130" name="Group 59"/>
                <p:cNvGrpSpPr/>
                <p:nvPr/>
              </p:nvGrpSpPr>
              <p:grpSpPr bwMode="auto">
                <a:xfrm rot="4500000">
                  <a:off x="3541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136" name="AutoShape 60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37" name="Arc 61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131" name="Group 62"/>
                <p:cNvGrpSpPr/>
                <p:nvPr/>
              </p:nvGrpSpPr>
              <p:grpSpPr bwMode="auto">
                <a:xfrm rot="4500000">
                  <a:off x="4110" y="117"/>
                  <a:ext cx="1410" cy="1019"/>
                  <a:chOff x="-13" y="-526"/>
                  <a:chExt cx="1410" cy="1019"/>
                </a:xfrm>
                <a:grpFill/>
              </p:grpSpPr>
              <p:sp>
                <p:nvSpPr>
                  <p:cNvPr id="132" name="AutoShape 63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33" name="Arc 64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34" name="Arc 64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59" y="-11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35" name="Arc 64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81" y="-399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</p:grpSp>
          <p:grpSp>
            <p:nvGrpSpPr>
              <p:cNvPr id="31" name="Group 16"/>
              <p:cNvGrpSpPr/>
              <p:nvPr/>
            </p:nvGrpSpPr>
            <p:grpSpPr bwMode="auto">
              <a:xfrm rot="10800000">
                <a:off x="3531201" y="3124911"/>
                <a:ext cx="5172727" cy="1160069"/>
                <a:chOff x="-736" y="-208"/>
                <a:chExt cx="5488" cy="1739"/>
              </a:xfrm>
              <a:solidFill>
                <a:srgbClr val="FFC000"/>
              </a:solidFill>
            </p:grpSpPr>
            <p:grpSp>
              <p:nvGrpSpPr>
                <p:cNvPr id="65" name="Group 17"/>
                <p:cNvGrpSpPr/>
                <p:nvPr/>
              </p:nvGrpSpPr>
              <p:grpSpPr bwMode="auto">
                <a:xfrm rot="4500000">
                  <a:off x="-1032" y="88"/>
                  <a:ext cx="1739" cy="1147"/>
                  <a:chOff x="-318" y="63"/>
                  <a:chExt cx="1739" cy="1147"/>
                </a:xfrm>
                <a:grpFill/>
              </p:grpSpPr>
              <p:sp>
                <p:nvSpPr>
                  <p:cNvPr id="111" name="AutoShape 18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79" y="-357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12" name="Arc 19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21" y="190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13" name="Arc 19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221" y="472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14" name="Arc 19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336" y="761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15" name="Arc 19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445" y="1049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66" name="Group 20"/>
                <p:cNvGrpSpPr/>
                <p:nvPr/>
              </p:nvGrpSpPr>
              <p:grpSpPr bwMode="auto">
                <a:xfrm rot="4500000">
                  <a:off x="-203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109" name="AutoShape 21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10" name="Arc 22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67" name="Group 23"/>
                <p:cNvGrpSpPr/>
                <p:nvPr/>
              </p:nvGrpSpPr>
              <p:grpSpPr bwMode="auto">
                <a:xfrm rot="4500000">
                  <a:off x="85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107" name="AutoShape 24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08" name="Arc 25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68" name="Group 26"/>
                <p:cNvGrpSpPr/>
                <p:nvPr/>
              </p:nvGrpSpPr>
              <p:grpSpPr bwMode="auto">
                <a:xfrm rot="4500000">
                  <a:off x="373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105" name="AutoShape 27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06" name="Arc 28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69" name="Group 29"/>
                <p:cNvGrpSpPr/>
                <p:nvPr/>
              </p:nvGrpSpPr>
              <p:grpSpPr bwMode="auto">
                <a:xfrm rot="4500000">
                  <a:off x="661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103" name="AutoShape 30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04" name="Arc 31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70" name="Group 32"/>
                <p:cNvGrpSpPr/>
                <p:nvPr/>
              </p:nvGrpSpPr>
              <p:grpSpPr bwMode="auto">
                <a:xfrm rot="4500000">
                  <a:off x="949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101" name="AutoShape 33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02" name="Arc 34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71" name="Group 35"/>
                <p:cNvGrpSpPr/>
                <p:nvPr/>
              </p:nvGrpSpPr>
              <p:grpSpPr bwMode="auto">
                <a:xfrm rot="4500000">
                  <a:off x="1237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99" name="AutoShape 36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100" name="Arc 37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72" name="Group 38"/>
                <p:cNvGrpSpPr/>
                <p:nvPr/>
              </p:nvGrpSpPr>
              <p:grpSpPr bwMode="auto">
                <a:xfrm rot="4500000">
                  <a:off x="1525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97" name="AutoShape 39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98" name="Arc 40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73" name="Group 41"/>
                <p:cNvGrpSpPr/>
                <p:nvPr/>
              </p:nvGrpSpPr>
              <p:grpSpPr bwMode="auto">
                <a:xfrm rot="4500000">
                  <a:off x="1813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95" name="AutoShape 42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96" name="Arc 43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74" name="Group 44"/>
                <p:cNvGrpSpPr/>
                <p:nvPr/>
              </p:nvGrpSpPr>
              <p:grpSpPr bwMode="auto">
                <a:xfrm rot="4500000">
                  <a:off x="2101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93" name="AutoShape 45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94" name="Arc 46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75" name="Group 47"/>
                <p:cNvGrpSpPr/>
                <p:nvPr/>
              </p:nvGrpSpPr>
              <p:grpSpPr bwMode="auto">
                <a:xfrm rot="4500000">
                  <a:off x="3253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91" name="AutoShape 48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92" name="Arc 49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76" name="Group 50"/>
                <p:cNvGrpSpPr/>
                <p:nvPr/>
              </p:nvGrpSpPr>
              <p:grpSpPr bwMode="auto">
                <a:xfrm rot="4500000">
                  <a:off x="2389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89" name="AutoShape 51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90" name="Arc 52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77" name="Group 53"/>
                <p:cNvGrpSpPr/>
                <p:nvPr/>
              </p:nvGrpSpPr>
              <p:grpSpPr bwMode="auto">
                <a:xfrm rot="4500000">
                  <a:off x="2677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87" name="AutoShape 54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88" name="Arc 55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78" name="Group 56"/>
                <p:cNvGrpSpPr/>
                <p:nvPr/>
              </p:nvGrpSpPr>
              <p:grpSpPr bwMode="auto">
                <a:xfrm rot="4500000">
                  <a:off x="2965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85" name="AutoShape 57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86" name="Arc 58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79" name="Group 59"/>
                <p:cNvGrpSpPr/>
                <p:nvPr/>
              </p:nvGrpSpPr>
              <p:grpSpPr bwMode="auto">
                <a:xfrm rot="4500000">
                  <a:off x="3541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83" name="AutoShape 60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84" name="Arc 61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  <p:grpSp>
              <p:nvGrpSpPr>
                <p:cNvPr id="80" name="Group 62"/>
                <p:cNvGrpSpPr/>
                <p:nvPr/>
              </p:nvGrpSpPr>
              <p:grpSpPr bwMode="auto">
                <a:xfrm rot="4500000">
                  <a:off x="3829" y="483"/>
                  <a:ext cx="1410" cy="437"/>
                  <a:chOff x="-13" y="56"/>
                  <a:chExt cx="1410" cy="437"/>
                </a:xfrm>
                <a:grpFill/>
              </p:grpSpPr>
              <p:sp>
                <p:nvSpPr>
                  <p:cNvPr id="81" name="AutoShape 63"/>
                  <p:cNvSpPr>
                    <a:spLocks noChangeArrowheads="1"/>
                  </p:cNvSpPr>
                  <p:nvPr/>
                </p:nvSpPr>
                <p:spPr bwMode="auto">
                  <a:xfrm rot="6404265">
                    <a:off x="555" y="-350"/>
                    <a:ext cx="288" cy="1397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latinLnBrk="1" hangingPunct="1">
                      <a:lnSpc>
                        <a:spcPts val="54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 sz="700"/>
                  </a:p>
                </p:txBody>
              </p:sp>
              <p:sp>
                <p:nvSpPr>
                  <p:cNvPr id="82" name="Arc 64"/>
                  <p:cNvSpPr>
                    <a:spLocks noChangeArrowheads="1"/>
                  </p:cNvSpPr>
                  <p:nvPr/>
                </p:nvSpPr>
                <p:spPr bwMode="auto">
                  <a:xfrm rot="17160000">
                    <a:off x="-140" y="183"/>
                    <a:ext cx="288" cy="34"/>
                  </a:xfrm>
                  <a:custGeom>
                    <a:avLst/>
                    <a:gdLst>
                      <a:gd name="T0" fmla="*/ 0 w 43079"/>
                      <a:gd name="T1" fmla="*/ 0 h 21600"/>
                      <a:gd name="T2" fmla="*/ 0 w 43079"/>
                      <a:gd name="T3" fmla="*/ 0 h 21600"/>
                      <a:gd name="T4" fmla="*/ 0 w 43079"/>
                      <a:gd name="T5" fmla="*/ 0 h 21600"/>
                      <a:gd name="T6" fmla="*/ 0 w 43079"/>
                      <a:gd name="T7" fmla="*/ 0 h 21600"/>
                      <a:gd name="T8" fmla="*/ 0 w 43079"/>
                      <a:gd name="T9" fmla="*/ 0 h 21600"/>
                      <a:gd name="T10" fmla="*/ 0 w 43079"/>
                      <a:gd name="T11" fmla="*/ 0 h 21600"/>
                      <a:gd name="T12" fmla="*/ 0 w 43079"/>
                      <a:gd name="T13" fmla="*/ 0 h 21600"/>
                      <a:gd name="T14" fmla="*/ 0 w 43079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079" h="21600" fill="none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</a:path>
                      <a:path w="43079" h="21600" stroke="0">
                        <a:moveTo>
                          <a:pt x="-1" y="19318"/>
                        </a:moveTo>
                        <a:cubicBezTo>
                          <a:pt x="1166" y="8334"/>
                          <a:pt x="10432" y="-1"/>
                          <a:pt x="21479" y="0"/>
                        </a:cubicBezTo>
                        <a:cubicBezTo>
                          <a:pt x="33408" y="0"/>
                          <a:pt x="43079" y="9670"/>
                          <a:pt x="43079" y="21600"/>
                        </a:cubicBezTo>
                        <a:lnTo>
                          <a:pt x="21479" y="21600"/>
                        </a:lnTo>
                        <a:lnTo>
                          <a:pt x="-1" y="193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ts val="540"/>
                      </a:lnSpc>
                      <a:defRPr/>
                    </a:pPr>
                    <a:endParaRPr lang="zh-CN" altLang="en-US" sz="700"/>
                  </a:p>
                </p:txBody>
              </p:sp>
            </p:grpSp>
          </p:grpSp>
          <p:sp>
            <p:nvSpPr>
              <p:cNvPr id="45107" name="文本框 181"/>
              <p:cNvSpPr txBox="1">
                <a:spLocks noChangeArrowheads="1"/>
              </p:cNvSpPr>
              <p:nvPr/>
            </p:nvSpPr>
            <p:spPr bwMode="auto">
              <a:xfrm>
                <a:off x="3785969" y="3245489"/>
                <a:ext cx="24199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2</a:t>
                </a:r>
                <a:endParaRPr lang="en-US" altLang="zh-CN" sz="700" b="1"/>
              </a:p>
            </p:txBody>
          </p:sp>
          <p:sp>
            <p:nvSpPr>
              <p:cNvPr id="45108" name="文本框 182"/>
              <p:cNvSpPr txBox="1">
                <a:spLocks noChangeArrowheads="1"/>
              </p:cNvSpPr>
              <p:nvPr/>
            </p:nvSpPr>
            <p:spPr bwMode="auto">
              <a:xfrm>
                <a:off x="4081506" y="3245489"/>
                <a:ext cx="24199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3</a:t>
                </a:r>
                <a:endParaRPr lang="en-US" altLang="zh-CN" sz="700" b="1"/>
              </a:p>
            </p:txBody>
          </p:sp>
          <p:sp>
            <p:nvSpPr>
              <p:cNvPr id="45109" name="文本框 183"/>
              <p:cNvSpPr txBox="1">
                <a:spLocks noChangeArrowheads="1"/>
              </p:cNvSpPr>
              <p:nvPr/>
            </p:nvSpPr>
            <p:spPr bwMode="auto">
              <a:xfrm>
                <a:off x="4354949" y="3245489"/>
                <a:ext cx="24199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4</a:t>
                </a:r>
                <a:endParaRPr lang="en-US" altLang="zh-CN" sz="700" b="1"/>
              </a:p>
            </p:txBody>
          </p:sp>
          <p:sp>
            <p:nvSpPr>
              <p:cNvPr id="45110" name="文本框 184"/>
              <p:cNvSpPr txBox="1">
                <a:spLocks noChangeArrowheads="1"/>
              </p:cNvSpPr>
              <p:nvPr/>
            </p:nvSpPr>
            <p:spPr bwMode="auto">
              <a:xfrm>
                <a:off x="4607639" y="3245489"/>
                <a:ext cx="24199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5</a:t>
                </a:r>
                <a:endParaRPr lang="en-US" altLang="zh-CN" sz="700" b="1"/>
              </a:p>
            </p:txBody>
          </p:sp>
          <p:sp>
            <p:nvSpPr>
              <p:cNvPr id="45111" name="文本框 185"/>
              <p:cNvSpPr txBox="1">
                <a:spLocks noChangeArrowheads="1"/>
              </p:cNvSpPr>
              <p:nvPr/>
            </p:nvSpPr>
            <p:spPr bwMode="auto">
              <a:xfrm>
                <a:off x="4886696" y="3245489"/>
                <a:ext cx="24199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6</a:t>
                </a:r>
                <a:endParaRPr lang="en-US" altLang="zh-CN" sz="700" b="1"/>
              </a:p>
            </p:txBody>
          </p:sp>
          <p:sp>
            <p:nvSpPr>
              <p:cNvPr id="45112" name="文本框 186"/>
              <p:cNvSpPr txBox="1">
                <a:spLocks noChangeArrowheads="1"/>
              </p:cNvSpPr>
              <p:nvPr/>
            </p:nvSpPr>
            <p:spPr bwMode="auto">
              <a:xfrm>
                <a:off x="5158757" y="3245489"/>
                <a:ext cx="24199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7</a:t>
                </a:r>
                <a:endParaRPr lang="en-US" altLang="zh-CN" sz="700" b="1"/>
              </a:p>
            </p:txBody>
          </p:sp>
          <p:sp>
            <p:nvSpPr>
              <p:cNvPr id="45113" name="文本框 187"/>
              <p:cNvSpPr txBox="1">
                <a:spLocks noChangeArrowheads="1"/>
              </p:cNvSpPr>
              <p:nvPr/>
            </p:nvSpPr>
            <p:spPr bwMode="auto">
              <a:xfrm>
                <a:off x="5418837" y="3245489"/>
                <a:ext cx="24199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8</a:t>
                </a:r>
                <a:endParaRPr lang="en-US" altLang="zh-CN" sz="700" b="1"/>
              </a:p>
            </p:txBody>
          </p:sp>
          <p:sp>
            <p:nvSpPr>
              <p:cNvPr id="45114" name="文本框 188"/>
              <p:cNvSpPr txBox="1">
                <a:spLocks noChangeArrowheads="1"/>
              </p:cNvSpPr>
              <p:nvPr/>
            </p:nvSpPr>
            <p:spPr bwMode="auto">
              <a:xfrm>
                <a:off x="5711197" y="3245489"/>
                <a:ext cx="299591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9</a:t>
                </a:r>
                <a:endParaRPr lang="en-US" altLang="zh-CN" sz="700" b="1"/>
              </a:p>
            </p:txBody>
          </p:sp>
          <p:sp>
            <p:nvSpPr>
              <p:cNvPr id="45115" name="文本框 189"/>
              <p:cNvSpPr txBox="1">
                <a:spLocks noChangeArrowheads="1"/>
              </p:cNvSpPr>
              <p:nvPr/>
            </p:nvSpPr>
            <p:spPr bwMode="auto">
              <a:xfrm>
                <a:off x="5961293" y="3253233"/>
                <a:ext cx="339159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10</a:t>
                </a:r>
                <a:endParaRPr lang="en-US" altLang="zh-CN" sz="700" b="1"/>
              </a:p>
            </p:txBody>
          </p:sp>
          <p:sp>
            <p:nvSpPr>
              <p:cNvPr id="45116" name="文本框 190"/>
              <p:cNvSpPr txBox="1">
                <a:spLocks noChangeArrowheads="1"/>
              </p:cNvSpPr>
              <p:nvPr/>
            </p:nvSpPr>
            <p:spPr bwMode="auto">
              <a:xfrm>
                <a:off x="6211213" y="3245489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11</a:t>
                </a:r>
                <a:endParaRPr lang="en-US" altLang="zh-CN" sz="700" b="1"/>
              </a:p>
            </p:txBody>
          </p:sp>
          <p:sp>
            <p:nvSpPr>
              <p:cNvPr id="45117" name="文本框 191"/>
              <p:cNvSpPr txBox="1">
                <a:spLocks noChangeArrowheads="1"/>
              </p:cNvSpPr>
              <p:nvPr/>
            </p:nvSpPr>
            <p:spPr bwMode="auto">
              <a:xfrm>
                <a:off x="6490003" y="3245489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12</a:t>
                </a:r>
                <a:endParaRPr lang="en-US" altLang="zh-CN" sz="700" b="1"/>
              </a:p>
            </p:txBody>
          </p:sp>
          <p:sp>
            <p:nvSpPr>
              <p:cNvPr id="45118" name="文本框 192"/>
              <p:cNvSpPr txBox="1">
                <a:spLocks noChangeArrowheads="1"/>
              </p:cNvSpPr>
              <p:nvPr/>
            </p:nvSpPr>
            <p:spPr bwMode="auto">
              <a:xfrm>
                <a:off x="6770613" y="3245489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13</a:t>
                </a:r>
                <a:endParaRPr lang="en-US" altLang="zh-CN" sz="700" b="1"/>
              </a:p>
            </p:txBody>
          </p:sp>
          <p:sp>
            <p:nvSpPr>
              <p:cNvPr id="45119" name="文本框 193"/>
              <p:cNvSpPr txBox="1">
                <a:spLocks noChangeArrowheads="1"/>
              </p:cNvSpPr>
              <p:nvPr/>
            </p:nvSpPr>
            <p:spPr bwMode="auto">
              <a:xfrm>
                <a:off x="7030353" y="3245489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14</a:t>
                </a:r>
                <a:endParaRPr lang="en-US" altLang="zh-CN" sz="700" b="1"/>
              </a:p>
            </p:txBody>
          </p:sp>
          <p:sp>
            <p:nvSpPr>
              <p:cNvPr id="45120" name="文本框 194"/>
              <p:cNvSpPr txBox="1">
                <a:spLocks noChangeArrowheads="1"/>
              </p:cNvSpPr>
              <p:nvPr/>
            </p:nvSpPr>
            <p:spPr bwMode="auto">
              <a:xfrm>
                <a:off x="7301250" y="3245489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15</a:t>
                </a:r>
                <a:endParaRPr lang="en-US" altLang="zh-CN" sz="700" b="1"/>
              </a:p>
            </p:txBody>
          </p:sp>
          <p:sp>
            <p:nvSpPr>
              <p:cNvPr id="45121" name="文本框 195"/>
              <p:cNvSpPr txBox="1">
                <a:spLocks noChangeArrowheads="1"/>
              </p:cNvSpPr>
              <p:nvPr/>
            </p:nvSpPr>
            <p:spPr bwMode="auto">
              <a:xfrm>
                <a:off x="7581835" y="3245489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16</a:t>
                </a:r>
                <a:endParaRPr lang="en-US" altLang="zh-CN" sz="700" b="1"/>
              </a:p>
            </p:txBody>
          </p:sp>
          <p:sp>
            <p:nvSpPr>
              <p:cNvPr id="45122" name="文本框 196"/>
              <p:cNvSpPr txBox="1">
                <a:spLocks noChangeArrowheads="1"/>
              </p:cNvSpPr>
              <p:nvPr/>
            </p:nvSpPr>
            <p:spPr bwMode="auto">
              <a:xfrm>
                <a:off x="7849721" y="3245489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17</a:t>
                </a:r>
                <a:endParaRPr lang="en-US" altLang="zh-CN" sz="700" b="1"/>
              </a:p>
            </p:txBody>
          </p:sp>
          <p:sp>
            <p:nvSpPr>
              <p:cNvPr id="45123" name="文本框 181"/>
              <p:cNvSpPr txBox="1">
                <a:spLocks noChangeArrowheads="1"/>
              </p:cNvSpPr>
              <p:nvPr/>
            </p:nvSpPr>
            <p:spPr bwMode="auto">
              <a:xfrm>
                <a:off x="3607285" y="3783281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38</a:t>
                </a:r>
                <a:endParaRPr lang="en-US" altLang="zh-CN" sz="700" b="1"/>
              </a:p>
            </p:txBody>
          </p:sp>
          <p:sp>
            <p:nvSpPr>
              <p:cNvPr id="45124" name="文本框 182"/>
              <p:cNvSpPr txBox="1">
                <a:spLocks noChangeArrowheads="1"/>
              </p:cNvSpPr>
              <p:nvPr/>
            </p:nvSpPr>
            <p:spPr bwMode="auto">
              <a:xfrm>
                <a:off x="3902822" y="3783281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37</a:t>
                </a:r>
                <a:endParaRPr lang="en-US" altLang="zh-CN" sz="700" b="1"/>
              </a:p>
            </p:txBody>
          </p:sp>
          <p:sp>
            <p:nvSpPr>
              <p:cNvPr id="45125" name="文本框 183"/>
              <p:cNvSpPr txBox="1">
                <a:spLocks noChangeArrowheads="1"/>
              </p:cNvSpPr>
              <p:nvPr/>
            </p:nvSpPr>
            <p:spPr bwMode="auto">
              <a:xfrm>
                <a:off x="4151096" y="3783281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36</a:t>
                </a:r>
                <a:endParaRPr lang="en-US" altLang="zh-CN" sz="700" b="1"/>
              </a:p>
            </p:txBody>
          </p:sp>
          <p:sp>
            <p:nvSpPr>
              <p:cNvPr id="45126" name="文本框 184"/>
              <p:cNvSpPr txBox="1">
                <a:spLocks noChangeArrowheads="1"/>
              </p:cNvSpPr>
              <p:nvPr/>
            </p:nvSpPr>
            <p:spPr bwMode="auto">
              <a:xfrm>
                <a:off x="4428955" y="3783281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35</a:t>
                </a:r>
                <a:endParaRPr lang="en-US" altLang="zh-CN" sz="700" b="1"/>
              </a:p>
            </p:txBody>
          </p:sp>
          <p:sp>
            <p:nvSpPr>
              <p:cNvPr id="45127" name="文本框 185"/>
              <p:cNvSpPr txBox="1">
                <a:spLocks noChangeArrowheads="1"/>
              </p:cNvSpPr>
              <p:nvPr/>
            </p:nvSpPr>
            <p:spPr bwMode="auto">
              <a:xfrm>
                <a:off x="4708012" y="3783281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34</a:t>
                </a:r>
                <a:endParaRPr lang="en-US" altLang="zh-CN" sz="700" b="1"/>
              </a:p>
            </p:txBody>
          </p:sp>
          <p:sp>
            <p:nvSpPr>
              <p:cNvPr id="45128" name="文本框 186"/>
              <p:cNvSpPr txBox="1">
                <a:spLocks noChangeArrowheads="1"/>
              </p:cNvSpPr>
              <p:nvPr/>
            </p:nvSpPr>
            <p:spPr bwMode="auto">
              <a:xfrm>
                <a:off x="4980073" y="3783281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33</a:t>
                </a:r>
                <a:endParaRPr lang="en-US" altLang="zh-CN" sz="700" b="1"/>
              </a:p>
            </p:txBody>
          </p:sp>
          <p:sp>
            <p:nvSpPr>
              <p:cNvPr id="45129" name="文本框 187"/>
              <p:cNvSpPr txBox="1">
                <a:spLocks noChangeArrowheads="1"/>
              </p:cNvSpPr>
              <p:nvPr/>
            </p:nvSpPr>
            <p:spPr bwMode="auto">
              <a:xfrm>
                <a:off x="5252007" y="3783281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32</a:t>
                </a:r>
                <a:endParaRPr lang="en-US" altLang="zh-CN" sz="700" b="1"/>
              </a:p>
            </p:txBody>
          </p:sp>
          <p:sp>
            <p:nvSpPr>
              <p:cNvPr id="45130" name="文本框 188"/>
              <p:cNvSpPr txBox="1">
                <a:spLocks noChangeArrowheads="1"/>
              </p:cNvSpPr>
              <p:nvPr/>
            </p:nvSpPr>
            <p:spPr bwMode="auto">
              <a:xfrm>
                <a:off x="5534976" y="3783281"/>
                <a:ext cx="366061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31</a:t>
                </a:r>
                <a:endParaRPr lang="en-US" altLang="zh-CN" sz="700" b="1"/>
              </a:p>
            </p:txBody>
          </p:sp>
          <p:sp>
            <p:nvSpPr>
              <p:cNvPr id="45131" name="文本框 189"/>
              <p:cNvSpPr txBox="1">
                <a:spLocks noChangeArrowheads="1"/>
              </p:cNvSpPr>
              <p:nvPr/>
            </p:nvSpPr>
            <p:spPr bwMode="auto">
              <a:xfrm>
                <a:off x="5801819" y="3783281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30</a:t>
                </a:r>
                <a:endParaRPr lang="en-US" altLang="zh-CN" sz="700" b="1"/>
              </a:p>
            </p:txBody>
          </p:sp>
          <p:sp>
            <p:nvSpPr>
              <p:cNvPr id="45132" name="文本框 190"/>
              <p:cNvSpPr txBox="1">
                <a:spLocks noChangeArrowheads="1"/>
              </p:cNvSpPr>
              <p:nvPr/>
            </p:nvSpPr>
            <p:spPr bwMode="auto">
              <a:xfrm>
                <a:off x="6067666" y="3783281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29</a:t>
                </a:r>
                <a:endParaRPr lang="en-US" altLang="zh-CN" sz="700" b="1"/>
              </a:p>
            </p:txBody>
          </p:sp>
          <p:sp>
            <p:nvSpPr>
              <p:cNvPr id="45133" name="文本框 191"/>
              <p:cNvSpPr txBox="1">
                <a:spLocks noChangeArrowheads="1"/>
              </p:cNvSpPr>
              <p:nvPr/>
            </p:nvSpPr>
            <p:spPr bwMode="auto">
              <a:xfrm>
                <a:off x="6358735" y="3783281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28</a:t>
                </a:r>
                <a:endParaRPr lang="en-US" altLang="zh-CN" sz="700" b="1"/>
              </a:p>
            </p:txBody>
          </p:sp>
          <p:sp>
            <p:nvSpPr>
              <p:cNvPr id="45134" name="文本框 192"/>
              <p:cNvSpPr txBox="1">
                <a:spLocks noChangeArrowheads="1"/>
              </p:cNvSpPr>
              <p:nvPr/>
            </p:nvSpPr>
            <p:spPr bwMode="auto">
              <a:xfrm>
                <a:off x="6615637" y="3783281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27</a:t>
                </a:r>
                <a:endParaRPr lang="en-US" altLang="zh-CN" sz="700" b="1"/>
              </a:p>
            </p:txBody>
          </p:sp>
          <p:sp>
            <p:nvSpPr>
              <p:cNvPr id="45135" name="文本框 193"/>
              <p:cNvSpPr txBox="1">
                <a:spLocks noChangeArrowheads="1"/>
              </p:cNvSpPr>
              <p:nvPr/>
            </p:nvSpPr>
            <p:spPr bwMode="auto">
              <a:xfrm>
                <a:off x="6899085" y="3783281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26</a:t>
                </a:r>
                <a:endParaRPr lang="en-US" altLang="zh-CN" sz="700" b="1"/>
              </a:p>
            </p:txBody>
          </p:sp>
          <p:sp>
            <p:nvSpPr>
              <p:cNvPr id="45136" name="文本框 194"/>
              <p:cNvSpPr txBox="1">
                <a:spLocks noChangeArrowheads="1"/>
              </p:cNvSpPr>
              <p:nvPr/>
            </p:nvSpPr>
            <p:spPr bwMode="auto">
              <a:xfrm>
                <a:off x="7158128" y="3783281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25</a:t>
                </a:r>
                <a:endParaRPr lang="en-US" altLang="zh-CN" sz="700" b="1"/>
              </a:p>
            </p:txBody>
          </p:sp>
          <p:sp>
            <p:nvSpPr>
              <p:cNvPr id="45137" name="文本框 195"/>
              <p:cNvSpPr txBox="1">
                <a:spLocks noChangeArrowheads="1"/>
              </p:cNvSpPr>
              <p:nvPr/>
            </p:nvSpPr>
            <p:spPr bwMode="auto">
              <a:xfrm>
                <a:off x="7430029" y="3783915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24</a:t>
                </a:r>
                <a:endParaRPr lang="en-US" altLang="zh-CN" sz="700" b="1"/>
              </a:p>
            </p:txBody>
          </p:sp>
          <p:sp>
            <p:nvSpPr>
              <p:cNvPr id="45138" name="文本框 196"/>
              <p:cNvSpPr txBox="1">
                <a:spLocks noChangeArrowheads="1"/>
              </p:cNvSpPr>
              <p:nvPr/>
            </p:nvSpPr>
            <p:spPr bwMode="auto">
              <a:xfrm>
                <a:off x="8125024" y="3245359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18</a:t>
                </a:r>
                <a:endParaRPr lang="en-US" altLang="zh-CN" sz="700" b="1"/>
              </a:p>
            </p:txBody>
          </p:sp>
          <p:sp>
            <p:nvSpPr>
              <p:cNvPr id="45139" name="文本框 196"/>
              <p:cNvSpPr txBox="1">
                <a:spLocks noChangeArrowheads="1"/>
              </p:cNvSpPr>
              <p:nvPr/>
            </p:nvSpPr>
            <p:spPr bwMode="auto">
              <a:xfrm>
                <a:off x="8355720" y="3252980"/>
                <a:ext cx="301065" cy="174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>
                  <a:lnSpc>
                    <a:spcPts val="540"/>
                  </a:lnSpc>
                </a:pPr>
                <a:r>
                  <a:rPr lang="en-US" altLang="zh-CN" sz="700" b="1"/>
                  <a:t>17</a:t>
                </a:r>
                <a:endParaRPr lang="en-US" altLang="zh-CN" sz="700" b="1"/>
              </a:p>
            </p:txBody>
          </p:sp>
        </p:grpSp>
        <p:sp>
          <p:nvSpPr>
            <p:cNvPr id="45094" name="AutoShape 63"/>
            <p:cNvSpPr>
              <a:spLocks noChangeArrowheads="1"/>
            </p:cNvSpPr>
            <p:nvPr/>
          </p:nvSpPr>
          <p:spPr bwMode="auto">
            <a:xfrm rot="104265">
              <a:off x="11939" y="2350"/>
              <a:ext cx="410" cy="1353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lnSpc>
                  <a:spcPts val="540"/>
                </a:lnSpc>
                <a:buFont typeface="Arial" panose="020B0604020202020204" pitchFamily="34" charset="0"/>
                <a:buNone/>
              </a:pPr>
              <a:endParaRPr lang="zh-CN" altLang="en-US" sz="700"/>
            </a:p>
          </p:txBody>
        </p:sp>
        <p:sp>
          <p:nvSpPr>
            <p:cNvPr id="45095" name="AutoShape 18"/>
            <p:cNvSpPr>
              <a:spLocks noChangeArrowheads="1"/>
            </p:cNvSpPr>
            <p:nvPr/>
          </p:nvSpPr>
          <p:spPr bwMode="auto">
            <a:xfrm rot="-10695735">
              <a:off x="12582" y="2338"/>
              <a:ext cx="413" cy="1351"/>
            </a:xfrm>
            <a:prstGeom prst="triangle">
              <a:avLst>
                <a:gd name="adj" fmla="val 50000"/>
              </a:avLst>
            </a:prstGeom>
            <a:solidFill>
              <a:srgbClr val="F6A2AE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lnSpc>
                  <a:spcPts val="540"/>
                </a:lnSpc>
                <a:buFont typeface="Arial" panose="020B0604020202020204" pitchFamily="34" charset="0"/>
                <a:buNone/>
              </a:pPr>
              <a:endParaRPr lang="zh-CN" altLang="en-US" sz="700"/>
            </a:p>
          </p:txBody>
        </p:sp>
        <p:sp>
          <p:nvSpPr>
            <p:cNvPr id="45096" name="AutoShape 63"/>
            <p:cNvSpPr>
              <a:spLocks noChangeArrowheads="1"/>
            </p:cNvSpPr>
            <p:nvPr/>
          </p:nvSpPr>
          <p:spPr bwMode="auto">
            <a:xfrm rot="104265">
              <a:off x="12367" y="2346"/>
              <a:ext cx="413" cy="1356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lnSpc>
                  <a:spcPts val="540"/>
                </a:lnSpc>
                <a:buFont typeface="Arial" panose="020B0604020202020204" pitchFamily="34" charset="0"/>
                <a:buNone/>
              </a:pPr>
              <a:endParaRPr lang="zh-CN" altLang="en-US" sz="700"/>
            </a:p>
          </p:txBody>
        </p:sp>
        <p:sp>
          <p:nvSpPr>
            <p:cNvPr id="45097" name="AutoShape 18"/>
            <p:cNvSpPr>
              <a:spLocks noChangeArrowheads="1"/>
            </p:cNvSpPr>
            <p:nvPr/>
          </p:nvSpPr>
          <p:spPr bwMode="auto">
            <a:xfrm rot="-10695735">
              <a:off x="5137" y="2323"/>
              <a:ext cx="413" cy="1353"/>
            </a:xfrm>
            <a:prstGeom prst="triangle">
              <a:avLst>
                <a:gd name="adj" fmla="val 50000"/>
              </a:avLst>
            </a:prstGeom>
            <a:solidFill>
              <a:srgbClr val="F6A2AE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lnSpc>
                  <a:spcPts val="540"/>
                </a:lnSpc>
                <a:buFont typeface="Arial" panose="020B0604020202020204" pitchFamily="34" charset="0"/>
                <a:buNone/>
              </a:pPr>
              <a:endParaRPr lang="zh-CN" altLang="en-US" sz="700"/>
            </a:p>
          </p:txBody>
        </p:sp>
        <p:sp>
          <p:nvSpPr>
            <p:cNvPr id="45098" name="AutoShape 63"/>
            <p:cNvSpPr>
              <a:spLocks noChangeArrowheads="1"/>
            </p:cNvSpPr>
            <p:nvPr/>
          </p:nvSpPr>
          <p:spPr bwMode="auto">
            <a:xfrm rot="104265">
              <a:off x="12797" y="2358"/>
              <a:ext cx="413" cy="1353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lnSpc>
                  <a:spcPts val="540"/>
                </a:lnSpc>
                <a:buFont typeface="Arial" panose="020B0604020202020204" pitchFamily="34" charset="0"/>
                <a:buNone/>
              </a:pPr>
              <a:endParaRPr lang="zh-CN" altLang="en-US" sz="700"/>
            </a:p>
          </p:txBody>
        </p:sp>
        <p:sp>
          <p:nvSpPr>
            <p:cNvPr id="45099" name="文本框 181"/>
            <p:cNvSpPr txBox="1">
              <a:spLocks noChangeArrowheads="1"/>
            </p:cNvSpPr>
            <p:nvPr/>
          </p:nvSpPr>
          <p:spPr bwMode="auto">
            <a:xfrm>
              <a:off x="12570" y="2431"/>
              <a:ext cx="457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>
                <a:lnSpc>
                  <a:spcPts val="540"/>
                </a:lnSpc>
              </a:pPr>
              <a:r>
                <a:rPr lang="en-US" altLang="zh-CN" sz="700" b="1"/>
                <a:t>19</a:t>
              </a:r>
              <a:endParaRPr lang="en-US" altLang="zh-CN" sz="700" b="1"/>
            </a:p>
          </p:txBody>
        </p:sp>
        <p:sp>
          <p:nvSpPr>
            <p:cNvPr id="45100" name="文本框 181"/>
            <p:cNvSpPr txBox="1">
              <a:spLocks noChangeArrowheads="1"/>
            </p:cNvSpPr>
            <p:nvPr/>
          </p:nvSpPr>
          <p:spPr bwMode="auto">
            <a:xfrm>
              <a:off x="5117" y="2403"/>
              <a:ext cx="457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>
                <a:lnSpc>
                  <a:spcPts val="540"/>
                </a:lnSpc>
              </a:pPr>
              <a:r>
                <a:rPr lang="en-US" altLang="zh-CN" sz="700" b="1"/>
                <a:t>1</a:t>
              </a:r>
              <a:endParaRPr lang="en-US" altLang="zh-CN" sz="700" b="1"/>
            </a:p>
          </p:txBody>
        </p:sp>
        <p:sp>
          <p:nvSpPr>
            <p:cNvPr id="45101" name="文本框 181"/>
            <p:cNvSpPr txBox="1">
              <a:spLocks noChangeArrowheads="1"/>
            </p:cNvSpPr>
            <p:nvPr/>
          </p:nvSpPr>
          <p:spPr bwMode="auto">
            <a:xfrm>
              <a:off x="12737" y="3215"/>
              <a:ext cx="457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>
                <a:lnSpc>
                  <a:spcPts val="540"/>
                </a:lnSpc>
              </a:pPr>
              <a:r>
                <a:rPr lang="en-US" altLang="zh-CN" sz="700" b="1"/>
                <a:t>20</a:t>
              </a:r>
              <a:endParaRPr lang="en-US" altLang="zh-CN" sz="700" b="1"/>
            </a:p>
          </p:txBody>
        </p:sp>
        <p:sp>
          <p:nvSpPr>
            <p:cNvPr id="45102" name="文本框 181"/>
            <p:cNvSpPr txBox="1">
              <a:spLocks noChangeArrowheads="1"/>
            </p:cNvSpPr>
            <p:nvPr/>
          </p:nvSpPr>
          <p:spPr bwMode="auto">
            <a:xfrm>
              <a:off x="12318" y="3215"/>
              <a:ext cx="457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>
                <a:lnSpc>
                  <a:spcPts val="540"/>
                </a:lnSpc>
              </a:pPr>
              <a:r>
                <a:rPr lang="en-US" altLang="zh-CN" sz="700" b="1"/>
                <a:t>21</a:t>
              </a:r>
              <a:endParaRPr lang="en-US" altLang="zh-CN" sz="700" b="1"/>
            </a:p>
          </p:txBody>
        </p:sp>
        <p:sp>
          <p:nvSpPr>
            <p:cNvPr id="45103" name="文本框 181"/>
            <p:cNvSpPr txBox="1">
              <a:spLocks noChangeArrowheads="1"/>
            </p:cNvSpPr>
            <p:nvPr/>
          </p:nvSpPr>
          <p:spPr bwMode="auto">
            <a:xfrm>
              <a:off x="11873" y="3212"/>
              <a:ext cx="457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>
                <a:lnSpc>
                  <a:spcPts val="540"/>
                </a:lnSpc>
              </a:pPr>
              <a:r>
                <a:rPr lang="en-US" altLang="zh-CN" sz="700" b="1"/>
                <a:t>22</a:t>
              </a:r>
              <a:endParaRPr lang="en-US" altLang="zh-CN" sz="700" b="1"/>
            </a:p>
          </p:txBody>
        </p:sp>
        <p:sp>
          <p:nvSpPr>
            <p:cNvPr id="45104" name="文本框 181"/>
            <p:cNvSpPr txBox="1">
              <a:spLocks noChangeArrowheads="1"/>
            </p:cNvSpPr>
            <p:nvPr/>
          </p:nvSpPr>
          <p:spPr bwMode="auto">
            <a:xfrm>
              <a:off x="11463" y="3201"/>
              <a:ext cx="457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>
                <a:lnSpc>
                  <a:spcPts val="540"/>
                </a:lnSpc>
              </a:pPr>
              <a:r>
                <a:rPr lang="en-US" altLang="zh-CN" sz="700" b="1"/>
                <a:t>23</a:t>
              </a:r>
              <a:endParaRPr lang="en-US" altLang="zh-CN" sz="700" b="1"/>
            </a:p>
          </p:txBody>
        </p:sp>
      </p:grpSp>
      <p:grpSp>
        <p:nvGrpSpPr>
          <p:cNvPr id="167" name="组合 166"/>
          <p:cNvGrpSpPr/>
          <p:nvPr/>
        </p:nvGrpSpPr>
        <p:grpSpPr bwMode="auto">
          <a:xfrm>
            <a:off x="693738" y="1598613"/>
            <a:ext cx="2143125" cy="2136775"/>
            <a:chOff x="951" y="1640"/>
            <a:chExt cx="3375" cy="3365"/>
          </a:xfrm>
        </p:grpSpPr>
        <p:sp>
          <p:nvSpPr>
            <p:cNvPr id="168" name="椭圆 167"/>
            <p:cNvSpPr/>
            <p:nvPr/>
          </p:nvSpPr>
          <p:spPr bwMode="auto">
            <a:xfrm>
              <a:off x="958" y="1655"/>
              <a:ext cx="3335" cy="3335"/>
            </a:xfrm>
            <a:prstGeom prst="ellipse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accent5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sp>
          <p:nvSpPr>
            <p:cNvPr id="169" name="弦形 168"/>
            <p:cNvSpPr/>
            <p:nvPr/>
          </p:nvSpPr>
          <p:spPr bwMode="auto">
            <a:xfrm rot="5400000">
              <a:off x="966" y="1660"/>
              <a:ext cx="3330" cy="3360"/>
            </a:xfrm>
            <a:prstGeom prst="chord">
              <a:avLst>
                <a:gd name="adj1" fmla="val 5459573"/>
                <a:gd name="adj2" fmla="val 16226390"/>
              </a:avLst>
            </a:prstGeom>
            <a:solidFill>
              <a:srgbClr val="F6A2A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dirty="0"/>
            </a:p>
          </p:txBody>
        </p:sp>
        <p:sp>
          <p:nvSpPr>
            <p:cNvPr id="170" name="弦形 169"/>
            <p:cNvSpPr/>
            <p:nvPr/>
          </p:nvSpPr>
          <p:spPr bwMode="auto">
            <a:xfrm rot="16200000">
              <a:off x="970" y="1636"/>
              <a:ext cx="3328" cy="3360"/>
            </a:xfrm>
            <a:prstGeom prst="chord">
              <a:avLst>
                <a:gd name="adj1" fmla="val 5459573"/>
                <a:gd name="adj2" fmla="val 16226390"/>
              </a:avLst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/>
            </a:p>
          </p:txBody>
        </p:sp>
        <p:grpSp>
          <p:nvGrpSpPr>
            <p:cNvPr id="45082" name="组合 49"/>
            <p:cNvGrpSpPr/>
            <p:nvPr/>
          </p:nvGrpSpPr>
          <p:grpSpPr bwMode="auto">
            <a:xfrm>
              <a:off x="956" y="1639"/>
              <a:ext cx="3370" cy="3359"/>
              <a:chOff x="216728" y="1833470"/>
              <a:chExt cx="2139881" cy="2133785"/>
            </a:xfrm>
          </p:grpSpPr>
          <p:cxnSp>
            <p:nvCxnSpPr>
              <p:cNvPr id="45084" name="直接连接符 28"/>
              <p:cNvCxnSpPr>
                <a:cxnSpLocks noChangeShapeType="1"/>
              </p:cNvCxnSpPr>
              <p:nvPr/>
            </p:nvCxnSpPr>
            <p:spPr bwMode="auto">
              <a:xfrm flipV="1">
                <a:off x="1273175" y="1835150"/>
                <a:ext cx="0" cy="21177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085" name="直接连接符 29"/>
              <p:cNvCxnSpPr>
                <a:cxnSpLocks noChangeShapeType="1"/>
              </p:cNvCxnSpPr>
              <p:nvPr/>
            </p:nvCxnSpPr>
            <p:spPr bwMode="auto">
              <a:xfrm flipV="1">
                <a:off x="523875" y="2146300"/>
                <a:ext cx="1498600" cy="14970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086" name="直接连接符 30"/>
              <p:cNvCxnSpPr>
                <a:cxnSpLocks noChangeShapeType="1"/>
              </p:cNvCxnSpPr>
              <p:nvPr/>
            </p:nvCxnSpPr>
            <p:spPr bwMode="auto">
              <a:xfrm>
                <a:off x="523875" y="2146300"/>
                <a:ext cx="1498600" cy="14970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087" name="直接连接符 31"/>
              <p:cNvCxnSpPr>
                <a:cxnSpLocks noChangeShapeType="1"/>
              </p:cNvCxnSpPr>
              <p:nvPr/>
            </p:nvCxnSpPr>
            <p:spPr bwMode="auto">
              <a:xfrm>
                <a:off x="304800" y="2495550"/>
                <a:ext cx="1963738" cy="7969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088" name="直接连接符 32"/>
              <p:cNvCxnSpPr>
                <a:cxnSpLocks noChangeShapeType="1"/>
              </p:cNvCxnSpPr>
              <p:nvPr/>
            </p:nvCxnSpPr>
            <p:spPr bwMode="auto">
              <a:xfrm flipV="1">
                <a:off x="304800" y="2513013"/>
                <a:ext cx="1968500" cy="7651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089" name="直接连接符 33"/>
              <p:cNvCxnSpPr>
                <a:cxnSpLocks noChangeShapeType="1"/>
              </p:cNvCxnSpPr>
              <p:nvPr/>
            </p:nvCxnSpPr>
            <p:spPr bwMode="auto">
              <a:xfrm>
                <a:off x="847725" y="1944688"/>
                <a:ext cx="849313" cy="19113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090" name="直接连接符 34"/>
              <p:cNvCxnSpPr>
                <a:cxnSpLocks noChangeShapeType="1"/>
              </p:cNvCxnSpPr>
              <p:nvPr/>
            </p:nvCxnSpPr>
            <p:spPr bwMode="auto">
              <a:xfrm flipV="1">
                <a:off x="847725" y="1944688"/>
                <a:ext cx="849313" cy="19113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45091" name="图片 4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7195">
                <a:off x="216728" y="1833470"/>
                <a:ext cx="2139881" cy="2133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45083" name="直接连接符 35"/>
            <p:cNvCxnSpPr>
              <a:cxnSpLocks noChangeShapeType="1"/>
            </p:cNvCxnSpPr>
            <p:nvPr/>
          </p:nvCxnSpPr>
          <p:spPr bwMode="auto">
            <a:xfrm>
              <a:off x="979" y="3336"/>
              <a:ext cx="33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1" name="任意多边形 23"/>
          <p:cNvSpPr>
            <a:spLocks noChangeArrowheads="1"/>
          </p:cNvSpPr>
          <p:nvPr/>
        </p:nvSpPr>
        <p:spPr bwMode="auto">
          <a:xfrm>
            <a:off x="3263900" y="1263650"/>
            <a:ext cx="5119688" cy="912813"/>
          </a:xfrm>
          <a:custGeom>
            <a:avLst/>
            <a:gdLst>
              <a:gd name="T0" fmla="*/ 2147483646 w 8063"/>
              <a:gd name="T1" fmla="*/ 0 h 1436"/>
              <a:gd name="T2" fmla="*/ 2147483646 w 8063"/>
              <a:gd name="T3" fmla="*/ 2147483646 h 1436"/>
              <a:gd name="T4" fmla="*/ 2147483646 w 8063"/>
              <a:gd name="T5" fmla="*/ 2147483646 h 1436"/>
              <a:gd name="T6" fmla="*/ 0 w 8063"/>
              <a:gd name="T7" fmla="*/ 2147483646 h 1436"/>
              <a:gd name="T8" fmla="*/ 2147483646 w 8063"/>
              <a:gd name="T9" fmla="*/ 0 h 1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063" h="1436">
                <a:moveTo>
                  <a:pt x="1" y="0"/>
                </a:moveTo>
                <a:lnTo>
                  <a:pt x="8063" y="14"/>
                </a:lnTo>
                <a:lnTo>
                  <a:pt x="8052" y="1436"/>
                </a:lnTo>
                <a:lnTo>
                  <a:pt x="0" y="143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>
              <a:alpha val="47058"/>
            </a:schemeClr>
          </a:solidFill>
          <a:ln w="25400">
            <a:solidFill>
              <a:srgbClr val="9ED3D7"/>
            </a:solidFill>
            <a:prstDash val="sysDash"/>
            <a:round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182" name="Text Box 4"/>
          <p:cNvSpPr txBox="1">
            <a:spLocks noChangeArrowheads="1"/>
          </p:cNvSpPr>
          <p:nvPr/>
        </p:nvSpPr>
        <p:spPr bwMode="auto">
          <a:xfrm>
            <a:off x="5364163" y="2208213"/>
            <a:ext cx="947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</a:rPr>
              <a:t>=</a:t>
            </a:r>
            <a:r>
              <a:rPr lang="en-US" altLang="zh-CN" sz="2400" b="1">
                <a:latin typeface="Times New Roman" panose="02020603050405020304" pitchFamily="18" charset="0"/>
              </a:rPr>
              <a:t>(</a:t>
            </a:r>
            <a:r>
              <a:rPr lang="en-US" altLang="zh-CN" sz="2400" b="1" i="1">
                <a:latin typeface="Times New Roman" panose="02020603050405020304" pitchFamily="18" charset="0"/>
              </a:rPr>
              <a:t>πr</a:t>
            </a:r>
            <a:r>
              <a:rPr lang="en-US" altLang="zh-CN" sz="2400" b="1">
                <a:latin typeface="Times New Roman" panose="02020603050405020304" pitchFamily="18" charset="0"/>
              </a:rPr>
              <a:t>)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grpSp>
        <p:nvGrpSpPr>
          <p:cNvPr id="183" name="组合 182"/>
          <p:cNvGrpSpPr/>
          <p:nvPr/>
        </p:nvGrpSpPr>
        <p:grpSpPr bwMode="auto">
          <a:xfrm>
            <a:off x="3863975" y="2586038"/>
            <a:ext cx="1071563" cy="563562"/>
            <a:chOff x="5634" y="4072"/>
            <a:chExt cx="1688" cy="888"/>
          </a:xfrm>
        </p:grpSpPr>
        <p:sp>
          <p:nvSpPr>
            <p:cNvPr id="45076" name="Text Box 4"/>
            <p:cNvSpPr txBox="1">
              <a:spLocks noChangeArrowheads="1"/>
            </p:cNvSpPr>
            <p:nvPr/>
          </p:nvSpPr>
          <p:spPr bwMode="auto">
            <a:xfrm>
              <a:off x="5634" y="4195"/>
              <a:ext cx="1292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latin typeface="Times New Roman" panose="02020603050405020304" pitchFamily="18" charset="0"/>
                </a:rPr>
                <a:t>a       </a:t>
              </a:r>
              <a:endParaRPr lang="en-US" altLang="zh-CN" sz="2400" b="1" i="1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5077" name="对象 25"/>
            <p:cNvGraphicFramePr>
              <a:graphicFrameLocks noChangeAspect="1"/>
            </p:cNvGraphicFramePr>
            <p:nvPr/>
          </p:nvGraphicFramePr>
          <p:xfrm>
            <a:off x="6814" y="4072"/>
            <a:ext cx="508" cy="8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2" name="" r:id="rId4" imgW="735965" imgH="406400" progId="Equation.DSMT4">
                    <p:embed/>
                  </p:oleObj>
                </mc:Choice>
                <mc:Fallback>
                  <p:oleObj name="" r:id="rId4" imgW="735965" imgH="406400" progId="Equation.DSMT4">
                    <p:embed/>
                    <p:pic>
                      <p:nvPicPr>
                        <p:cNvPr id="0" name="对象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77434" b="-928"/>
                        <a:stretch>
                          <a:fillRect/>
                        </a:stretch>
                      </p:blipFill>
                      <p:spPr bwMode="auto">
                        <a:xfrm>
                          <a:off x="6814" y="4072"/>
                          <a:ext cx="508" cy="8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078" name="右箭头 34"/>
            <p:cNvSpPr>
              <a:spLocks noChangeArrowheads="1"/>
            </p:cNvSpPr>
            <p:nvPr/>
          </p:nvSpPr>
          <p:spPr bwMode="auto">
            <a:xfrm>
              <a:off x="6229" y="4544"/>
              <a:ext cx="453" cy="119"/>
            </a:xfrm>
            <a:prstGeom prst="rightArrow">
              <a:avLst>
                <a:gd name="adj1" fmla="val 50000"/>
                <a:gd name="adj2" fmla="val 4998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ko-KR" altLang="en-US"/>
            </a:p>
          </p:txBody>
        </p:sp>
      </p:grpSp>
      <p:grpSp>
        <p:nvGrpSpPr>
          <p:cNvPr id="187" name="组合 186"/>
          <p:cNvGrpSpPr/>
          <p:nvPr/>
        </p:nvGrpSpPr>
        <p:grpSpPr bwMode="auto">
          <a:xfrm>
            <a:off x="5791200" y="2641600"/>
            <a:ext cx="1247775" cy="482600"/>
            <a:chOff x="9119" y="4159"/>
            <a:chExt cx="1965" cy="760"/>
          </a:xfrm>
        </p:grpSpPr>
        <p:sp>
          <p:nvSpPr>
            <p:cNvPr id="45073" name="Text Box 4"/>
            <p:cNvSpPr txBox="1">
              <a:spLocks noChangeArrowheads="1"/>
            </p:cNvSpPr>
            <p:nvPr/>
          </p:nvSpPr>
          <p:spPr bwMode="auto">
            <a:xfrm>
              <a:off x="9119" y="4195"/>
              <a:ext cx="1322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latin typeface="Times New Roman" panose="02020603050405020304" pitchFamily="18" charset="0"/>
                  <a:sym typeface="宋体" panose="02010600030101010101" pitchFamily="2" charset="-122"/>
                </a:rPr>
                <a:t>b          </a:t>
              </a:r>
              <a:endParaRPr lang="en-US" altLang="zh-CN" sz="2400" b="1" i="1">
                <a:latin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sp>
          <p:nvSpPr>
            <p:cNvPr id="45074" name="右箭头 35"/>
            <p:cNvSpPr>
              <a:spLocks noChangeArrowheads="1"/>
            </p:cNvSpPr>
            <p:nvPr/>
          </p:nvSpPr>
          <p:spPr bwMode="auto">
            <a:xfrm>
              <a:off x="9706" y="4498"/>
              <a:ext cx="453" cy="119"/>
            </a:xfrm>
            <a:prstGeom prst="rightArrow">
              <a:avLst>
                <a:gd name="adj1" fmla="val 50000"/>
                <a:gd name="adj2" fmla="val 4998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ko-KR" altLang="en-US"/>
            </a:p>
          </p:txBody>
        </p:sp>
        <p:sp>
          <p:nvSpPr>
            <p:cNvPr id="45075" name="Text Box 4"/>
            <p:cNvSpPr txBox="1">
              <a:spLocks noChangeArrowheads="1"/>
            </p:cNvSpPr>
            <p:nvPr/>
          </p:nvSpPr>
          <p:spPr bwMode="auto">
            <a:xfrm>
              <a:off x="10286" y="4159"/>
              <a:ext cx="799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latin typeface="Times New Roman" panose="02020603050405020304" pitchFamily="18" charset="0"/>
                  <a:sym typeface="宋体" panose="02010600030101010101" pitchFamily="2" charset="-122"/>
                </a:rPr>
                <a:t>r   </a:t>
              </a:r>
              <a:endParaRPr lang="en-US" altLang="zh-CN" sz="2400" b="1" i="1">
                <a:latin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95" name="组合 194"/>
          <p:cNvGrpSpPr/>
          <p:nvPr/>
        </p:nvGrpSpPr>
        <p:grpSpPr bwMode="auto">
          <a:xfrm>
            <a:off x="3816350" y="3498850"/>
            <a:ext cx="3624263" cy="565150"/>
            <a:chOff x="2291" y="6139"/>
            <a:chExt cx="4669" cy="889"/>
          </a:xfrm>
        </p:grpSpPr>
        <p:sp>
          <p:nvSpPr>
            <p:cNvPr id="196" name="文本框 195"/>
            <p:cNvSpPr txBox="1"/>
            <p:nvPr/>
          </p:nvSpPr>
          <p:spPr>
            <a:xfrm>
              <a:off x="2291" y="6274"/>
              <a:ext cx="4669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kern="800" spc="-10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圆的面积 </a:t>
              </a:r>
              <a:r>
                <a:rPr lang="en-US" altLang="zh-CN" sz="2400" b="1" kern="800" spc="-10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=   </a:t>
              </a:r>
              <a:r>
                <a:rPr lang="zh-CN" altLang="en-US" sz="20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×</a:t>
              </a:r>
              <a:r>
                <a:rPr lang="en-US" altLang="zh-CN" sz="2400" b="1" i="1" noProof="1">
                  <a:latin typeface="Times New Roman" panose="02020603050405020304" pitchFamily="18" charset="0"/>
                  <a:sym typeface="+mn-ea"/>
                </a:rPr>
                <a:t>r = πr</a:t>
              </a:r>
              <a:r>
                <a:rPr lang="zh-CN" altLang="en-US" sz="20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×</a:t>
              </a:r>
              <a:r>
                <a:rPr lang="en-US" altLang="zh-CN" sz="2400" b="1" i="1" noProof="1">
                  <a:latin typeface="Times New Roman" panose="02020603050405020304" pitchFamily="18" charset="0"/>
                  <a:sym typeface="+mn-ea"/>
                </a:rPr>
                <a:t>r </a:t>
              </a:r>
              <a:endParaRPr lang="en-US" altLang="zh-CN" sz="2400" b="1" i="1" kern="800" spc="-10" baseline="300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endParaRPr>
            </a:p>
          </p:txBody>
        </p:sp>
        <p:graphicFrame>
          <p:nvGraphicFramePr>
            <p:cNvPr id="45072" name="对象 25"/>
            <p:cNvGraphicFramePr>
              <a:graphicFrameLocks noChangeAspect="1"/>
            </p:cNvGraphicFramePr>
            <p:nvPr/>
          </p:nvGraphicFramePr>
          <p:xfrm>
            <a:off x="4529" y="6139"/>
            <a:ext cx="377" cy="8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3" name="" r:id="rId5" imgW="735965" imgH="406400" progId="Equation.DSMT4">
                    <p:embed/>
                  </p:oleObj>
                </mc:Choice>
                <mc:Fallback>
                  <p:oleObj name="" r:id="rId5" imgW="735965" imgH="406400" progId="Equation.DSMT4">
                    <p:embed/>
                    <p:pic>
                      <p:nvPicPr>
                        <p:cNvPr id="0" name="对象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77434" b="-928"/>
                        <a:stretch>
                          <a:fillRect/>
                        </a:stretch>
                      </p:blipFill>
                      <p:spPr bwMode="auto">
                        <a:xfrm>
                          <a:off x="4529" y="6139"/>
                          <a:ext cx="377" cy="8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8" name="文本框 197"/>
          <p:cNvSpPr txBox="1"/>
          <p:nvPr/>
        </p:nvSpPr>
        <p:spPr>
          <a:xfrm>
            <a:off x="4737100" y="4051300"/>
            <a:ext cx="16319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b="1" i="1" kern="800" spc="-1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400" b="1" kern="800" spc="-10" baseline="-250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圆 </a:t>
            </a:r>
            <a:r>
              <a:rPr lang="en-US" altLang="zh-CN" sz="2400" b="1" i="1" noProof="1">
                <a:latin typeface="Times New Roman" panose="02020603050405020304" pitchFamily="18" charset="0"/>
                <a:sym typeface="+mn-ea"/>
              </a:rPr>
              <a:t>= 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π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r</a:t>
            </a:r>
            <a:r>
              <a:rPr lang="en-US" altLang="zh-CN" sz="2400" b="1" baseline="30000" noProof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2</a:t>
            </a:r>
            <a:endParaRPr lang="en-US" altLang="zh-CN" sz="2400" b="1" kern="800" spc="-10" baseline="30000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ChangeArrowheads="1"/>
          </p:cNvSpPr>
          <p:nvPr/>
        </p:nvSpPr>
        <p:spPr bwMode="auto">
          <a:xfrm>
            <a:off x="755650" y="268288"/>
            <a:ext cx="388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latinLnBrk="1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六、课后作业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2266950" y="2211388"/>
            <a:ext cx="4968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完成对应课时的练习。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084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6085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9" descr="长方体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B9072"/>
              </a:clrFrom>
              <a:clrTo>
                <a:srgbClr val="AB907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0" t="18388" r="23106" b="21445"/>
          <a:stretch>
            <a:fillRect/>
          </a:stretch>
        </p:blipFill>
        <p:spPr bwMode="auto">
          <a:xfrm>
            <a:off x="800100" y="1968500"/>
            <a:ext cx="211772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文本框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292" name="图片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文本框 26"/>
          <p:cNvSpPr txBox="1">
            <a:spLocks noChangeArrowheads="1"/>
          </p:cNvSpPr>
          <p:nvPr/>
        </p:nvSpPr>
        <p:spPr bwMode="auto">
          <a:xfrm>
            <a:off x="1143000" y="501650"/>
            <a:ext cx="3146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什么是面积？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294" name="图片 7" descr="正方体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4951" r="7419" b="3098"/>
          <a:stretch>
            <a:fillRect/>
          </a:stretch>
        </p:blipFill>
        <p:spPr bwMode="auto">
          <a:xfrm>
            <a:off x="3454400" y="1230313"/>
            <a:ext cx="1984375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图片 8" descr="金字塔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7"/>
          <a:stretch>
            <a:fillRect/>
          </a:stretch>
        </p:blipFill>
        <p:spPr bwMode="auto">
          <a:xfrm>
            <a:off x="5845175" y="1230314"/>
            <a:ext cx="2798763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平行四边形 10"/>
          <p:cNvSpPr>
            <a:spLocks noChangeArrowheads="1"/>
          </p:cNvSpPr>
          <p:nvPr/>
        </p:nvSpPr>
        <p:spPr bwMode="auto">
          <a:xfrm rot="2460000">
            <a:off x="1203325" y="1989138"/>
            <a:ext cx="1239838" cy="1516062"/>
          </a:xfrm>
          <a:prstGeom prst="parallelogram">
            <a:avLst>
              <a:gd name="adj" fmla="val 31319"/>
            </a:avLst>
          </a:prstGeom>
          <a:solidFill>
            <a:srgbClr val="F6A2AE">
              <a:alpha val="47842"/>
            </a:srgbClr>
          </a:solidFill>
          <a:ln w="25400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14" name="平行四边形 13"/>
          <p:cNvSpPr>
            <a:spLocks noChangeArrowheads="1"/>
          </p:cNvSpPr>
          <p:nvPr/>
        </p:nvSpPr>
        <p:spPr bwMode="auto">
          <a:xfrm rot="5400000" flipH="1">
            <a:off x="1584326" y="2495550"/>
            <a:ext cx="1141412" cy="1277937"/>
          </a:xfrm>
          <a:prstGeom prst="parallelogram">
            <a:avLst>
              <a:gd name="adj" fmla="val 79889"/>
            </a:avLst>
          </a:prstGeom>
          <a:solidFill>
            <a:srgbClr val="A9DE23">
              <a:alpha val="69019"/>
            </a:srgbClr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15" name="任意多边形 14"/>
          <p:cNvSpPr>
            <a:spLocks noChangeArrowheads="1"/>
          </p:cNvSpPr>
          <p:nvPr/>
        </p:nvSpPr>
        <p:spPr bwMode="auto">
          <a:xfrm rot="840000">
            <a:off x="3621088" y="1376363"/>
            <a:ext cx="1709737" cy="1196975"/>
          </a:xfrm>
          <a:custGeom>
            <a:avLst/>
            <a:gdLst>
              <a:gd name="T0" fmla="*/ 0 w 2694"/>
              <a:gd name="T1" fmla="*/ 2147483646 h 1886"/>
              <a:gd name="T2" fmla="*/ 2147483646 w 2694"/>
              <a:gd name="T3" fmla="*/ 2147483646 h 1886"/>
              <a:gd name="T4" fmla="*/ 2147483646 w 2694"/>
              <a:gd name="T5" fmla="*/ 0 h 1886"/>
              <a:gd name="T6" fmla="*/ 2147483646 w 2694"/>
              <a:gd name="T7" fmla="*/ 2147483646 h 1886"/>
              <a:gd name="T8" fmla="*/ 0 w 2694"/>
              <a:gd name="T9" fmla="*/ 2147483646 h 18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94" h="1886">
                <a:moveTo>
                  <a:pt x="0" y="1886"/>
                </a:moveTo>
                <a:lnTo>
                  <a:pt x="475" y="85"/>
                </a:lnTo>
                <a:lnTo>
                  <a:pt x="2694" y="0"/>
                </a:lnTo>
                <a:lnTo>
                  <a:pt x="2506" y="1859"/>
                </a:lnTo>
                <a:lnTo>
                  <a:pt x="0" y="1886"/>
                </a:lnTo>
                <a:close/>
              </a:path>
            </a:pathLst>
          </a:custGeom>
          <a:solidFill>
            <a:srgbClr val="A9DE23">
              <a:alpha val="45882"/>
            </a:srgbClr>
          </a:solidFill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任意多边形 15"/>
          <p:cNvSpPr>
            <a:spLocks noChangeArrowheads="1"/>
          </p:cNvSpPr>
          <p:nvPr/>
        </p:nvSpPr>
        <p:spPr bwMode="auto">
          <a:xfrm rot="3540000">
            <a:off x="4141788" y="3675063"/>
            <a:ext cx="419100" cy="444500"/>
          </a:xfrm>
          <a:custGeom>
            <a:avLst/>
            <a:gdLst>
              <a:gd name="T0" fmla="*/ 0 w 658"/>
              <a:gd name="T1" fmla="*/ 2147483646 h 701"/>
              <a:gd name="T2" fmla="*/ 2147483646 w 658"/>
              <a:gd name="T3" fmla="*/ 0 h 701"/>
              <a:gd name="T4" fmla="*/ 2147483646 w 658"/>
              <a:gd name="T5" fmla="*/ 2147483646 h 701"/>
              <a:gd name="T6" fmla="*/ 2147483646 w 658"/>
              <a:gd name="T7" fmla="*/ 2147483646 h 701"/>
              <a:gd name="T8" fmla="*/ 0 w 658"/>
              <a:gd name="T9" fmla="*/ 2147483646 h 7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8" h="701">
                <a:moveTo>
                  <a:pt x="0" y="649"/>
                </a:moveTo>
                <a:lnTo>
                  <a:pt x="32" y="0"/>
                </a:lnTo>
                <a:lnTo>
                  <a:pt x="658" y="31"/>
                </a:lnTo>
                <a:lnTo>
                  <a:pt x="624" y="701"/>
                </a:lnTo>
                <a:lnTo>
                  <a:pt x="0" y="649"/>
                </a:lnTo>
                <a:close/>
              </a:path>
            </a:pathLst>
          </a:custGeom>
          <a:solidFill>
            <a:srgbClr val="A9DE23">
              <a:alpha val="45882"/>
            </a:srgbClr>
          </a:solidFill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6" name="任意多边形 16"/>
          <p:cNvSpPr>
            <a:spLocks noChangeArrowheads="1"/>
          </p:cNvSpPr>
          <p:nvPr/>
        </p:nvSpPr>
        <p:spPr bwMode="auto">
          <a:xfrm>
            <a:off x="6516688" y="1371600"/>
            <a:ext cx="2032000" cy="2492375"/>
          </a:xfrm>
          <a:custGeom>
            <a:avLst/>
            <a:gdLst>
              <a:gd name="T0" fmla="*/ 0 w 3201"/>
              <a:gd name="T1" fmla="*/ 2147483646 h 3926"/>
              <a:gd name="T2" fmla="*/ 2147483646 w 3201"/>
              <a:gd name="T3" fmla="*/ 0 h 3926"/>
              <a:gd name="T4" fmla="*/ 2147483646 w 3201"/>
              <a:gd name="T5" fmla="*/ 2147483646 h 3926"/>
              <a:gd name="T6" fmla="*/ 0 w 3201"/>
              <a:gd name="T7" fmla="*/ 2147483646 h 39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01" h="3926">
                <a:moveTo>
                  <a:pt x="0" y="3926"/>
                </a:moveTo>
                <a:lnTo>
                  <a:pt x="946" y="0"/>
                </a:lnTo>
                <a:lnTo>
                  <a:pt x="3201" y="2990"/>
                </a:lnTo>
                <a:lnTo>
                  <a:pt x="0" y="3926"/>
                </a:lnTo>
                <a:close/>
              </a:path>
            </a:pathLst>
          </a:custGeom>
          <a:solidFill>
            <a:srgbClr val="F6A2AE">
              <a:alpha val="76077"/>
            </a:srgbClr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39" name="图片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1771650" y="3736975"/>
            <a:ext cx="55372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的表面或围成的        的大小，叫做它们的面积。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图片 3" descr="14619408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3" b="22884"/>
          <a:stretch>
            <a:fillRect/>
          </a:stretch>
        </p:blipFill>
        <p:spPr bwMode="auto">
          <a:xfrm>
            <a:off x="879475" y="1771650"/>
            <a:ext cx="2306638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图片 4" descr="t010bad59c4e7e1a12b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" r="9518" b="5862"/>
          <a:stretch>
            <a:fillRect/>
          </a:stretch>
        </p:blipFill>
        <p:spPr bwMode="auto">
          <a:xfrm>
            <a:off x="6500813" y="1665288"/>
            <a:ext cx="161766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图片 5" descr="t018194cb7f1681993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4" t="14098" r="31973" b="9180"/>
          <a:stretch>
            <a:fillRect/>
          </a:stretch>
        </p:blipFill>
        <p:spPr bwMode="auto">
          <a:xfrm>
            <a:off x="3789363" y="1408113"/>
            <a:ext cx="1852612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文本框 26"/>
          <p:cNvSpPr txBox="1">
            <a:spLocks noChangeArrowheads="1"/>
          </p:cNvSpPr>
          <p:nvPr/>
        </p:nvSpPr>
        <p:spPr bwMode="auto">
          <a:xfrm>
            <a:off x="1143000" y="501650"/>
            <a:ext cx="3146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什么是面积？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任意多边形 4"/>
          <p:cNvSpPr>
            <a:spLocks noChangeArrowheads="1"/>
          </p:cNvSpPr>
          <p:nvPr/>
        </p:nvSpPr>
        <p:spPr bwMode="auto">
          <a:xfrm flipV="1">
            <a:off x="1004888" y="2079625"/>
            <a:ext cx="1471612" cy="1247775"/>
          </a:xfrm>
          <a:custGeom>
            <a:avLst/>
            <a:gdLst>
              <a:gd name="T0" fmla="*/ 0 w 2317"/>
              <a:gd name="T1" fmla="*/ 2147483646 h 1965"/>
              <a:gd name="T2" fmla="*/ 2147483646 w 2317"/>
              <a:gd name="T3" fmla="*/ 2147483646 h 1965"/>
              <a:gd name="T4" fmla="*/ 2147483646 w 2317"/>
              <a:gd name="T5" fmla="*/ 0 h 1965"/>
              <a:gd name="T6" fmla="*/ 2147483646 w 2317"/>
              <a:gd name="T7" fmla="*/ 2147483646 h 1965"/>
              <a:gd name="T8" fmla="*/ 0 w 2317"/>
              <a:gd name="T9" fmla="*/ 2147483646 h 19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17" h="1965">
                <a:moveTo>
                  <a:pt x="0" y="1965"/>
                </a:moveTo>
                <a:lnTo>
                  <a:pt x="312" y="339"/>
                </a:lnTo>
                <a:lnTo>
                  <a:pt x="2244" y="0"/>
                </a:lnTo>
                <a:lnTo>
                  <a:pt x="2317" y="1720"/>
                </a:lnTo>
                <a:lnTo>
                  <a:pt x="0" y="1965"/>
                </a:lnTo>
                <a:close/>
              </a:path>
            </a:pathLst>
          </a:custGeom>
          <a:solidFill>
            <a:srgbClr val="33CCFF">
              <a:alpha val="43921"/>
            </a:srgbClr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8" name="文本框 6"/>
          <p:cNvSpPr txBox="1">
            <a:spLocks noChangeArrowheads="1"/>
          </p:cNvSpPr>
          <p:nvPr/>
        </p:nvSpPr>
        <p:spPr bwMode="auto">
          <a:xfrm>
            <a:off x="1760538" y="3754438"/>
            <a:ext cx="795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物体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49" name="文本框 7"/>
          <p:cNvSpPr txBox="1">
            <a:spLocks noChangeArrowheads="1"/>
          </p:cNvSpPr>
          <p:nvPr/>
        </p:nvSpPr>
        <p:spPr bwMode="auto">
          <a:xfrm>
            <a:off x="4540250" y="3754438"/>
            <a:ext cx="1406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平面图形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39" name="图片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1771650" y="3736975"/>
            <a:ext cx="532063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的表面或围成的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圆形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的大小，叫做它们的面积。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图片 3" descr="14619408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3" b="22884"/>
          <a:stretch>
            <a:fillRect/>
          </a:stretch>
        </p:blipFill>
        <p:spPr bwMode="auto">
          <a:xfrm>
            <a:off x="879475" y="1771650"/>
            <a:ext cx="2306638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图片 4" descr="t010bad59c4e7e1a12b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" r="9518" b="5862"/>
          <a:stretch>
            <a:fillRect/>
          </a:stretch>
        </p:blipFill>
        <p:spPr bwMode="auto">
          <a:xfrm>
            <a:off x="6500813" y="1665288"/>
            <a:ext cx="161766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图片 5" descr="t018194cb7f1681993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4" t="14098" r="31973" b="9180"/>
          <a:stretch>
            <a:fillRect/>
          </a:stretch>
        </p:blipFill>
        <p:spPr bwMode="auto">
          <a:xfrm>
            <a:off x="3789363" y="1408113"/>
            <a:ext cx="1852612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文本框 26"/>
          <p:cNvSpPr txBox="1">
            <a:spLocks noChangeArrowheads="1"/>
          </p:cNvSpPr>
          <p:nvPr/>
        </p:nvSpPr>
        <p:spPr bwMode="auto">
          <a:xfrm>
            <a:off x="1143000" y="501650"/>
            <a:ext cx="3146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什么是面积？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椭圆 3"/>
          <p:cNvSpPr>
            <a:spLocks noChangeArrowheads="1"/>
          </p:cNvSpPr>
          <p:nvPr/>
        </p:nvSpPr>
        <p:spPr bwMode="auto">
          <a:xfrm>
            <a:off x="3959225" y="1562100"/>
            <a:ext cx="1560513" cy="603250"/>
          </a:xfrm>
          <a:prstGeom prst="ellipse">
            <a:avLst/>
          </a:prstGeom>
          <a:solidFill>
            <a:srgbClr val="F6A2AE">
              <a:alpha val="65881"/>
            </a:srgbClr>
          </a:solidFill>
          <a:ln w="25400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5" name="任意多边形 4"/>
          <p:cNvSpPr>
            <a:spLocks noChangeArrowheads="1"/>
          </p:cNvSpPr>
          <p:nvPr/>
        </p:nvSpPr>
        <p:spPr bwMode="auto">
          <a:xfrm flipV="1">
            <a:off x="1004888" y="2079625"/>
            <a:ext cx="1471612" cy="1247775"/>
          </a:xfrm>
          <a:custGeom>
            <a:avLst/>
            <a:gdLst>
              <a:gd name="T0" fmla="*/ 0 w 2317"/>
              <a:gd name="T1" fmla="*/ 2147483646 h 1965"/>
              <a:gd name="T2" fmla="*/ 2147483646 w 2317"/>
              <a:gd name="T3" fmla="*/ 2147483646 h 1965"/>
              <a:gd name="T4" fmla="*/ 2147483646 w 2317"/>
              <a:gd name="T5" fmla="*/ 0 h 1965"/>
              <a:gd name="T6" fmla="*/ 2147483646 w 2317"/>
              <a:gd name="T7" fmla="*/ 2147483646 h 1965"/>
              <a:gd name="T8" fmla="*/ 0 w 2317"/>
              <a:gd name="T9" fmla="*/ 2147483646 h 19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17" h="1965">
                <a:moveTo>
                  <a:pt x="0" y="1965"/>
                </a:moveTo>
                <a:lnTo>
                  <a:pt x="312" y="339"/>
                </a:lnTo>
                <a:lnTo>
                  <a:pt x="2244" y="0"/>
                </a:lnTo>
                <a:lnTo>
                  <a:pt x="2317" y="1720"/>
                </a:lnTo>
                <a:lnTo>
                  <a:pt x="0" y="1965"/>
                </a:lnTo>
                <a:close/>
              </a:path>
            </a:pathLst>
          </a:custGeom>
          <a:solidFill>
            <a:srgbClr val="33CCFF">
              <a:alpha val="43921"/>
            </a:srgbClr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6621463" y="1747838"/>
            <a:ext cx="1417637" cy="520700"/>
          </a:xfrm>
          <a:prstGeom prst="ellipse">
            <a:avLst/>
          </a:prstGeom>
          <a:solidFill>
            <a:srgbClr val="F6A2AE">
              <a:alpha val="65881"/>
            </a:srgbClr>
          </a:solidFill>
          <a:ln w="25400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椭圆 11"/>
          <p:cNvSpPr>
            <a:spLocks noChangeArrowheads="1"/>
          </p:cNvSpPr>
          <p:nvPr/>
        </p:nvSpPr>
        <p:spPr bwMode="auto">
          <a:xfrm>
            <a:off x="5297488" y="1765300"/>
            <a:ext cx="19050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16387" name="文本框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388" name="图片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26"/>
          <p:cNvSpPr txBox="1">
            <a:spLocks noChangeArrowheads="1"/>
          </p:cNvSpPr>
          <p:nvPr/>
        </p:nvSpPr>
        <p:spPr bwMode="auto">
          <a:xfrm>
            <a:off x="1143000" y="501650"/>
            <a:ext cx="3146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哪个圆的面积大？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90" name="椭圆 8"/>
          <p:cNvSpPr>
            <a:spLocks noChangeArrowheads="1"/>
          </p:cNvSpPr>
          <p:nvPr/>
        </p:nvSpPr>
        <p:spPr bwMode="auto">
          <a:xfrm>
            <a:off x="1746250" y="1366838"/>
            <a:ext cx="2736850" cy="2736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>
            <a:off x="3103563" y="2751138"/>
            <a:ext cx="1371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>
            <a:off x="6249988" y="2727325"/>
            <a:ext cx="952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3" name="椭圆 9"/>
          <p:cNvSpPr>
            <a:spLocks noChangeArrowheads="1"/>
          </p:cNvSpPr>
          <p:nvPr/>
        </p:nvSpPr>
        <p:spPr bwMode="auto">
          <a:xfrm>
            <a:off x="3076575" y="26971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16394" name="椭圆 10"/>
          <p:cNvSpPr>
            <a:spLocks noChangeArrowheads="1"/>
          </p:cNvSpPr>
          <p:nvPr/>
        </p:nvSpPr>
        <p:spPr bwMode="auto">
          <a:xfrm>
            <a:off x="6213475" y="26812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13" name="文本框 14"/>
          <p:cNvSpPr txBox="1">
            <a:spLocks noChangeArrowheads="1"/>
          </p:cNvSpPr>
          <p:nvPr/>
        </p:nvSpPr>
        <p:spPr bwMode="auto">
          <a:xfrm>
            <a:off x="3609975" y="2324100"/>
            <a:ext cx="223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</a:rPr>
              <a:t>r</a:t>
            </a:r>
            <a:endParaRPr lang="en-US" altLang="zh-CN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4"/>
          <p:cNvSpPr txBox="1">
            <a:spLocks noChangeArrowheads="1"/>
          </p:cNvSpPr>
          <p:nvPr/>
        </p:nvSpPr>
        <p:spPr bwMode="auto">
          <a:xfrm>
            <a:off x="6575425" y="2325688"/>
            <a:ext cx="223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</a:rPr>
              <a:t>r</a:t>
            </a:r>
            <a:endParaRPr lang="en-US" altLang="zh-CN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5" name="图片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16"/>
          <p:cNvSpPr>
            <a:spLocks noChangeArrowheads="1"/>
          </p:cNvSpPr>
          <p:nvPr/>
        </p:nvSpPr>
        <p:spPr bwMode="auto">
          <a:xfrm>
            <a:off x="900113" y="268288"/>
            <a:ext cx="49895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ea typeface="黑体" panose="02010609060101010101" pitchFamily="49" charset="-122"/>
              </a:rPr>
              <a:t>二、合作探究，推导圆的面积计算公式</a:t>
            </a:r>
            <a:endParaRPr lang="zh-CN" altLang="en-US" sz="2000" b="1"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094" y="1338322"/>
            <a:ext cx="8479813" cy="24668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971600" y="2434332"/>
            <a:ext cx="2448272" cy="1712615"/>
            <a:chOff x="1119490" y="3000121"/>
            <a:chExt cx="2448272" cy="1712615"/>
          </a:xfrm>
        </p:grpSpPr>
        <p:sp>
          <p:nvSpPr>
            <p:cNvPr id="5" name="平行四边形 4"/>
            <p:cNvSpPr/>
            <p:nvPr/>
          </p:nvSpPr>
          <p:spPr bwMode="auto">
            <a:xfrm>
              <a:off x="1119490" y="3003798"/>
              <a:ext cx="2448272" cy="1249945"/>
            </a:xfrm>
            <a:prstGeom prst="parallelogram">
              <a:avLst>
                <a:gd name="adj" fmla="val 44074"/>
              </a:avLst>
            </a:prstGeom>
            <a:solidFill>
              <a:srgbClr val="D0D4F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 bwMode="auto">
            <a:xfrm>
              <a:off x="1671171" y="3000121"/>
              <a:ext cx="0" cy="12509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</p:cxnSp>
        <p:sp>
          <p:nvSpPr>
            <p:cNvPr id="7" name="文本框 6"/>
            <p:cNvSpPr txBox="1"/>
            <p:nvPr/>
          </p:nvSpPr>
          <p:spPr>
            <a:xfrm>
              <a:off x="1638528" y="3411705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高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947582" y="4251071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底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671171" y="4164744"/>
              <a:ext cx="88354" cy="88354"/>
              <a:chOff x="1835696" y="3562747"/>
              <a:chExt cx="88354" cy="88354"/>
            </a:xfrm>
          </p:grpSpPr>
          <p:cxnSp>
            <p:nvCxnSpPr>
              <p:cNvPr id="10" name="直接连接符 9"/>
              <p:cNvCxnSpPr/>
              <p:nvPr/>
            </p:nvCxnSpPr>
            <p:spPr bwMode="auto">
              <a:xfrm>
                <a:off x="1835696" y="3571206"/>
                <a:ext cx="88354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" name="直接连接符 10"/>
              <p:cNvCxnSpPr/>
              <p:nvPr/>
            </p:nvCxnSpPr>
            <p:spPr bwMode="auto">
              <a:xfrm rot="16200000">
                <a:off x="1873796" y="3606924"/>
                <a:ext cx="88354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" name="Group 27"/>
          <p:cNvGrpSpPr/>
          <p:nvPr/>
        </p:nvGrpSpPr>
        <p:grpSpPr bwMode="auto">
          <a:xfrm>
            <a:off x="1519773" y="515912"/>
            <a:ext cx="3405188" cy="1268412"/>
            <a:chOff x="-176" y="3263"/>
            <a:chExt cx="2145" cy="799"/>
          </a:xfrm>
        </p:grpSpPr>
        <p:sp>
          <p:nvSpPr>
            <p:cNvPr id="14" name="AutoShape 27"/>
            <p:cNvSpPr>
              <a:spLocks noChangeArrowheads="1"/>
            </p:cNvSpPr>
            <p:nvPr/>
          </p:nvSpPr>
          <p:spPr bwMode="auto">
            <a:xfrm>
              <a:off x="567" y="3507"/>
              <a:ext cx="1402" cy="311"/>
            </a:xfrm>
            <a:prstGeom prst="wedgeRoundRectCallout">
              <a:avLst>
                <a:gd name="adj1" fmla="val -62328"/>
                <a:gd name="adj2" fmla="val 20480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用什么方法呢？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5" name="Picture 26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6" y="3263"/>
              <a:ext cx="619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组合 24"/>
          <p:cNvGrpSpPr/>
          <p:nvPr/>
        </p:nvGrpSpPr>
        <p:grpSpPr>
          <a:xfrm>
            <a:off x="5982940" y="1991558"/>
            <a:ext cx="2261468" cy="2144579"/>
            <a:chOff x="5795332" y="2557347"/>
            <a:chExt cx="2261468" cy="2144579"/>
          </a:xfrm>
        </p:grpSpPr>
        <p:sp>
          <p:nvSpPr>
            <p:cNvPr id="16" name="任意多边形: 形状 15"/>
            <p:cNvSpPr/>
            <p:nvPr/>
          </p:nvSpPr>
          <p:spPr bwMode="auto">
            <a:xfrm>
              <a:off x="5795332" y="3012616"/>
              <a:ext cx="2261468" cy="1152128"/>
            </a:xfrm>
            <a:custGeom>
              <a:avLst/>
              <a:gdLst>
                <a:gd name="connsiteX0" fmla="*/ 323852 w 2261468"/>
                <a:gd name="connsiteY0" fmla="*/ 0 h 1152128"/>
                <a:gd name="connsiteX1" fmla="*/ 1178420 w 2261468"/>
                <a:gd name="connsiteY1" fmla="*/ 0 h 1152128"/>
                <a:gd name="connsiteX2" fmla="*/ 1260324 w 2261468"/>
                <a:gd name="connsiteY2" fmla="*/ 0 h 1152128"/>
                <a:gd name="connsiteX3" fmla="*/ 1343522 w 2261468"/>
                <a:gd name="connsiteY3" fmla="*/ 0 h 1152128"/>
                <a:gd name="connsiteX4" fmla="*/ 2261468 w 2261468"/>
                <a:gd name="connsiteY4" fmla="*/ 1152128 h 1152128"/>
                <a:gd name="connsiteX5" fmla="*/ 1584176 w 2261468"/>
                <a:gd name="connsiteY5" fmla="*/ 1152128 h 1152128"/>
                <a:gd name="connsiteX6" fmla="*/ 260474 w 2261468"/>
                <a:gd name="connsiteY6" fmla="*/ 1152128 h 1152128"/>
                <a:gd name="connsiteX7" fmla="*/ 0 w 2261468"/>
                <a:gd name="connsiteY7" fmla="*/ 1152128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1468" h="1152128">
                  <a:moveTo>
                    <a:pt x="323852" y="0"/>
                  </a:moveTo>
                  <a:lnTo>
                    <a:pt x="1178420" y="0"/>
                  </a:lnTo>
                  <a:lnTo>
                    <a:pt x="1260324" y="0"/>
                  </a:lnTo>
                  <a:lnTo>
                    <a:pt x="1343522" y="0"/>
                  </a:lnTo>
                  <a:lnTo>
                    <a:pt x="2261468" y="1152128"/>
                  </a:lnTo>
                  <a:lnTo>
                    <a:pt x="1584176" y="1152128"/>
                  </a:lnTo>
                  <a:lnTo>
                    <a:pt x="260474" y="1152128"/>
                  </a:lnTo>
                  <a:lnTo>
                    <a:pt x="0" y="1152128"/>
                  </a:lnTo>
                  <a:close/>
                </a:path>
              </a:pathLst>
            </a:custGeom>
            <a:solidFill>
              <a:srgbClr val="D0D4F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1" latinLnBrk="1" hangingPunct="1"/>
              <a:endParaRPr lang="zh-CN" altLang="en-US"/>
            </a:p>
          </p:txBody>
        </p:sp>
        <p:cxnSp>
          <p:nvCxnSpPr>
            <p:cNvPr id="18" name="直接连接符 17"/>
            <p:cNvCxnSpPr/>
            <p:nvPr/>
          </p:nvCxnSpPr>
          <p:spPr bwMode="auto">
            <a:xfrm>
              <a:off x="7133272" y="3010628"/>
              <a:ext cx="0" cy="115614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</p:cxnSp>
        <p:grpSp>
          <p:nvGrpSpPr>
            <p:cNvPr id="19" name="组合 18"/>
            <p:cNvGrpSpPr/>
            <p:nvPr/>
          </p:nvGrpSpPr>
          <p:grpSpPr>
            <a:xfrm>
              <a:off x="7131592" y="4070527"/>
              <a:ext cx="88354" cy="88354"/>
              <a:chOff x="1835696" y="3562747"/>
              <a:chExt cx="88354" cy="88354"/>
            </a:xfrm>
          </p:grpSpPr>
          <p:cxnSp>
            <p:nvCxnSpPr>
              <p:cNvPr id="20" name="直接连接符 19"/>
              <p:cNvCxnSpPr/>
              <p:nvPr/>
            </p:nvCxnSpPr>
            <p:spPr bwMode="auto">
              <a:xfrm>
                <a:off x="1835696" y="3571206"/>
                <a:ext cx="88354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直接连接符 20"/>
              <p:cNvCxnSpPr/>
              <p:nvPr/>
            </p:nvCxnSpPr>
            <p:spPr bwMode="auto">
              <a:xfrm rot="16200000">
                <a:off x="1873796" y="3606924"/>
                <a:ext cx="88354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2" name="文本框 21"/>
            <p:cNvSpPr txBox="1"/>
            <p:nvPr/>
          </p:nvSpPr>
          <p:spPr>
            <a:xfrm>
              <a:off x="7107729" y="3407891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高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155566" y="2557347"/>
              <a:ext cx="9571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上底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495212" y="4240261"/>
              <a:ext cx="9571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下底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936354" y="2230486"/>
            <a:ext cx="1587056" cy="1925440"/>
            <a:chOff x="3792338" y="2796275"/>
            <a:chExt cx="1587056" cy="1925440"/>
          </a:xfrm>
        </p:grpSpPr>
        <p:sp>
          <p:nvSpPr>
            <p:cNvPr id="26" name="任意多边形: 形状 25"/>
            <p:cNvSpPr/>
            <p:nvPr/>
          </p:nvSpPr>
          <p:spPr bwMode="auto">
            <a:xfrm>
              <a:off x="3792338" y="2800954"/>
              <a:ext cx="791018" cy="1474628"/>
            </a:xfrm>
            <a:custGeom>
              <a:avLst/>
              <a:gdLst>
                <a:gd name="connsiteX0" fmla="*/ 791018 w 791018"/>
                <a:gd name="connsiteY0" fmla="*/ 0 h 1474628"/>
                <a:gd name="connsiteX1" fmla="*/ 791018 w 791018"/>
                <a:gd name="connsiteY1" fmla="*/ 1474628 h 1474628"/>
                <a:gd name="connsiteX2" fmla="*/ 0 w 791018"/>
                <a:gd name="connsiteY2" fmla="*/ 1474628 h 1474628"/>
                <a:gd name="connsiteX3" fmla="*/ 791018 w 791018"/>
                <a:gd name="connsiteY3" fmla="*/ 0 h 147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018" h="1474628">
                  <a:moveTo>
                    <a:pt x="791018" y="0"/>
                  </a:moveTo>
                  <a:lnTo>
                    <a:pt x="791018" y="1474628"/>
                  </a:lnTo>
                  <a:lnTo>
                    <a:pt x="0" y="1474628"/>
                  </a:lnTo>
                  <a:lnTo>
                    <a:pt x="791018" y="0"/>
                  </a:lnTo>
                  <a:close/>
                </a:path>
              </a:pathLst>
            </a:custGeom>
            <a:solidFill>
              <a:srgbClr val="D0D4F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noAutofit/>
            </a:bodyPr>
            <a:lstStyle/>
            <a:p>
              <a:pPr eaLnBrk="1" latinLnBrk="1" hangingPunct="1"/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4583356" y="2796275"/>
              <a:ext cx="796038" cy="1479307"/>
            </a:xfrm>
            <a:custGeom>
              <a:avLst/>
              <a:gdLst>
                <a:gd name="connsiteX0" fmla="*/ 2510 w 796038"/>
                <a:gd name="connsiteY0" fmla="*/ 0 h 1479307"/>
                <a:gd name="connsiteX1" fmla="*/ 796038 w 796038"/>
                <a:gd name="connsiteY1" fmla="*/ 1479307 h 1479307"/>
                <a:gd name="connsiteX2" fmla="*/ 0 w 796038"/>
                <a:gd name="connsiteY2" fmla="*/ 1479307 h 1479307"/>
                <a:gd name="connsiteX3" fmla="*/ 0 w 796038"/>
                <a:gd name="connsiteY3" fmla="*/ 4679 h 1479307"/>
                <a:gd name="connsiteX4" fmla="*/ 2510 w 796038"/>
                <a:gd name="connsiteY4" fmla="*/ 0 h 147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6038" h="1479307">
                  <a:moveTo>
                    <a:pt x="2510" y="0"/>
                  </a:moveTo>
                  <a:lnTo>
                    <a:pt x="796038" y="1479307"/>
                  </a:lnTo>
                  <a:lnTo>
                    <a:pt x="0" y="1479307"/>
                  </a:lnTo>
                  <a:lnTo>
                    <a:pt x="0" y="4679"/>
                  </a:lnTo>
                  <a:lnTo>
                    <a:pt x="2510" y="0"/>
                  </a:lnTo>
                  <a:close/>
                </a:path>
              </a:pathLst>
            </a:custGeom>
            <a:solidFill>
              <a:srgbClr val="D0D4F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noAutofit/>
            </a:bodyPr>
            <a:lstStyle/>
            <a:p>
              <a:pPr eaLnBrk="1" latinLnBrk="1" hangingPunct="1"/>
              <a:endParaRPr lang="zh-CN" altLang="en-US"/>
            </a:p>
          </p:txBody>
        </p:sp>
        <p:cxnSp>
          <p:nvCxnSpPr>
            <p:cNvPr id="29" name="直接连接符 28"/>
            <p:cNvCxnSpPr/>
            <p:nvPr/>
          </p:nvCxnSpPr>
          <p:spPr bwMode="auto">
            <a:xfrm>
              <a:off x="4585562" y="2801136"/>
              <a:ext cx="0" cy="148285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</p:cxnSp>
        <p:sp>
          <p:nvSpPr>
            <p:cNvPr id="30" name="文本框 29"/>
            <p:cNvSpPr txBox="1"/>
            <p:nvPr/>
          </p:nvSpPr>
          <p:spPr>
            <a:xfrm>
              <a:off x="4527519" y="3425445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高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355976" y="4260050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底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583882" y="4187748"/>
              <a:ext cx="88354" cy="88354"/>
              <a:chOff x="1835696" y="3562747"/>
              <a:chExt cx="88354" cy="88354"/>
            </a:xfrm>
          </p:grpSpPr>
          <p:cxnSp>
            <p:nvCxnSpPr>
              <p:cNvPr id="33" name="直接连接符 32"/>
              <p:cNvCxnSpPr/>
              <p:nvPr/>
            </p:nvCxnSpPr>
            <p:spPr bwMode="auto">
              <a:xfrm>
                <a:off x="1835696" y="3571206"/>
                <a:ext cx="88354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直接连接符 33"/>
              <p:cNvCxnSpPr/>
              <p:nvPr/>
            </p:nvCxnSpPr>
            <p:spPr bwMode="auto">
              <a:xfrm rot="16200000">
                <a:off x="1873796" y="3606924"/>
                <a:ext cx="88354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: 形状 30"/>
          <p:cNvSpPr/>
          <p:nvPr/>
        </p:nvSpPr>
        <p:spPr bwMode="auto">
          <a:xfrm>
            <a:off x="3607580" y="991887"/>
            <a:ext cx="1900874" cy="1249945"/>
          </a:xfrm>
          <a:custGeom>
            <a:avLst/>
            <a:gdLst>
              <a:gd name="connsiteX0" fmla="*/ 3503 w 1900874"/>
              <a:gd name="connsiteY0" fmla="*/ 0 h 1249945"/>
              <a:gd name="connsiteX1" fmla="*/ 1900874 w 1900874"/>
              <a:gd name="connsiteY1" fmla="*/ 0 h 1249945"/>
              <a:gd name="connsiteX2" fmla="*/ 1349973 w 1900874"/>
              <a:gd name="connsiteY2" fmla="*/ 1249945 h 1249945"/>
              <a:gd name="connsiteX3" fmla="*/ 0 w 1900874"/>
              <a:gd name="connsiteY3" fmla="*/ 1249945 h 1249945"/>
              <a:gd name="connsiteX4" fmla="*/ 0 w 1900874"/>
              <a:gd name="connsiteY4" fmla="*/ 7948 h 1249945"/>
              <a:gd name="connsiteX5" fmla="*/ 3503 w 1900874"/>
              <a:gd name="connsiteY5" fmla="*/ 0 h 124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0874" h="1249945">
                <a:moveTo>
                  <a:pt x="3503" y="0"/>
                </a:moveTo>
                <a:lnTo>
                  <a:pt x="1900874" y="0"/>
                </a:lnTo>
                <a:lnTo>
                  <a:pt x="1349973" y="1249945"/>
                </a:lnTo>
                <a:lnTo>
                  <a:pt x="0" y="1249945"/>
                </a:lnTo>
                <a:lnTo>
                  <a:pt x="0" y="7948"/>
                </a:lnTo>
                <a:lnTo>
                  <a:pt x="3503" y="0"/>
                </a:lnTo>
                <a:close/>
              </a:path>
            </a:pathLst>
          </a:custGeom>
          <a:solidFill>
            <a:srgbClr val="D0D4F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6" name="直角三角形 25"/>
          <p:cNvSpPr/>
          <p:nvPr/>
        </p:nvSpPr>
        <p:spPr bwMode="auto">
          <a:xfrm flipH="1">
            <a:off x="3059613" y="992632"/>
            <a:ext cx="553292" cy="1249200"/>
          </a:xfrm>
          <a:prstGeom prst="rtTriangle">
            <a:avLst/>
          </a:prstGeom>
          <a:solidFill>
            <a:srgbClr val="D0D4F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1" latinLnBrk="1" hangingPunct="1"/>
            <a:endParaRPr lang="zh-CN" altLang="en-US"/>
          </a:p>
        </p:txBody>
      </p:sp>
      <p:sp>
        <p:nvSpPr>
          <p:cNvPr id="4" name="平行四边形 3"/>
          <p:cNvSpPr/>
          <p:nvPr/>
        </p:nvSpPr>
        <p:spPr bwMode="auto">
          <a:xfrm>
            <a:off x="3055899" y="994237"/>
            <a:ext cx="2448272" cy="1249945"/>
          </a:xfrm>
          <a:prstGeom prst="parallelogram">
            <a:avLst>
              <a:gd name="adj" fmla="val 44074"/>
            </a:avLst>
          </a:prstGeom>
          <a:solidFill>
            <a:srgbClr val="D0D4F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3607580" y="990560"/>
            <a:ext cx="0" cy="12509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</p:cxnSp>
      <p:sp>
        <p:nvSpPr>
          <p:cNvPr id="8" name="文本框 7"/>
          <p:cNvSpPr txBox="1"/>
          <p:nvPr/>
        </p:nvSpPr>
        <p:spPr>
          <a:xfrm>
            <a:off x="3574937" y="140214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83991" y="224151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底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607580" y="2155183"/>
            <a:ext cx="88354" cy="88354"/>
            <a:chOff x="1835696" y="3562747"/>
            <a:chExt cx="88354" cy="88354"/>
          </a:xfrm>
        </p:grpSpPr>
        <p:cxnSp>
          <p:nvCxnSpPr>
            <p:cNvPr id="11" name="直接连接符 10"/>
            <p:cNvCxnSpPr/>
            <p:nvPr/>
          </p:nvCxnSpPr>
          <p:spPr bwMode="auto">
            <a:xfrm>
              <a:off x="1835696" y="3571206"/>
              <a:ext cx="883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直接连接符 14"/>
            <p:cNvCxnSpPr/>
            <p:nvPr/>
          </p:nvCxnSpPr>
          <p:spPr bwMode="auto">
            <a:xfrm rot="16200000">
              <a:off x="1873796" y="3606924"/>
              <a:ext cx="883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文本框 33"/>
          <p:cNvSpPr txBox="1"/>
          <p:nvPr/>
        </p:nvSpPr>
        <p:spPr>
          <a:xfrm>
            <a:off x="2429307" y="2931790"/>
            <a:ext cx="3927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长方形的面积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长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宽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843125" y="4054301"/>
            <a:ext cx="4529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平行四边形的面积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底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箭头: 下 35"/>
          <p:cNvSpPr/>
          <p:nvPr/>
        </p:nvSpPr>
        <p:spPr bwMode="auto">
          <a:xfrm>
            <a:off x="4920068" y="3526465"/>
            <a:ext cx="150978" cy="4600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7" name="箭头: 下 36"/>
          <p:cNvSpPr/>
          <p:nvPr/>
        </p:nvSpPr>
        <p:spPr bwMode="auto">
          <a:xfrm>
            <a:off x="5826437" y="3526465"/>
            <a:ext cx="150978" cy="4600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46914E-6 L 0.20764 2.46914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 animBg="1"/>
      <p:bldP spid="8" grpId="0"/>
      <p:bldP spid="9" grpId="0"/>
      <p:bldP spid="34" grpId="0"/>
      <p:bldP spid="35" grpId="0"/>
      <p:bldP spid="36" grpId="0" animBg="1"/>
      <p:bldP spid="37" grpId="0" animBg="1"/>
    </p:bldLst>
  </p:timing>
</p:sld>
</file>

<file path=ppt/tags/tag1.xml><?xml version="1.0" encoding="utf-8"?>
<p:tagLst xmlns:p="http://schemas.openxmlformats.org/presentationml/2006/main">
  <p:tag name="ISLIDE.ADDREMOVEWATERMARK" val="znLBqVjeSw"/>
</p:tagLst>
</file>

<file path=ppt/tags/tag10.xml><?xml version="1.0" encoding="utf-8"?>
<p:tagLst xmlns:p="http://schemas.openxmlformats.org/presentationml/2006/main">
  <p:tag name="ISLIDE.ADDREMOVEWATERMARK" val="NPi5Q7STW3"/>
</p:tagLst>
</file>

<file path=ppt/tags/tag11.xml><?xml version="1.0" encoding="utf-8"?>
<p:tagLst xmlns:p="http://schemas.openxmlformats.org/presentationml/2006/main">
  <p:tag name="ISLIDE.ADDREMOVEWATERMARK" val="znLBqVjeSw"/>
</p:tagLst>
</file>

<file path=ppt/tags/tag12.xml><?xml version="1.0" encoding="utf-8"?>
<p:tagLst xmlns:p="http://schemas.openxmlformats.org/presentationml/2006/main">
  <p:tag name="ISLIDE.ADDREMOVEWATERMARK" val="NPi5Q7STW3"/>
</p:tagLst>
</file>

<file path=ppt/tags/tag13.xml><?xml version="1.0" encoding="utf-8"?>
<p:tagLst xmlns:p="http://schemas.openxmlformats.org/presentationml/2006/main">
  <p:tag name="ISLIDE.ADDREMOVEWATERMARK" val="znLBqVjeSw"/>
</p:tagLst>
</file>

<file path=ppt/tags/tag14.xml><?xml version="1.0" encoding="utf-8"?>
<p:tagLst xmlns:p="http://schemas.openxmlformats.org/presentationml/2006/main">
  <p:tag name="ISLIDE.ADDREMOVEWATERMARK" val="NPi5Q7STW3"/>
</p:tagLst>
</file>

<file path=ppt/tags/tag15.xml><?xml version="1.0" encoding="utf-8"?>
<p:tagLst xmlns:p="http://schemas.openxmlformats.org/presentationml/2006/main">
  <p:tag name="ISLIDE.ADDREMOVEWATERMARK" val="znLBqVjeSw"/>
</p:tagLst>
</file>

<file path=ppt/tags/tag16.xml><?xml version="1.0" encoding="utf-8"?>
<p:tagLst xmlns:p="http://schemas.openxmlformats.org/presentationml/2006/main">
  <p:tag name="ISLIDE.ADDREMOVEWATERMARK" val="NPi5Q7STW3"/>
</p:tagLst>
</file>

<file path=ppt/tags/tag17.xml><?xml version="1.0" encoding="utf-8"?>
<p:tagLst xmlns:p="http://schemas.openxmlformats.org/presentationml/2006/main">
  <p:tag name="ISLIDE.ADDREMOVEWATERMARK" val="znLBqVjeSw"/>
</p:tagLst>
</file>

<file path=ppt/tags/tag18.xml><?xml version="1.0" encoding="utf-8"?>
<p:tagLst xmlns:p="http://schemas.openxmlformats.org/presentationml/2006/main">
  <p:tag name="ISLIDE.ADDREMOVEWATERMARK" val="znLBqVjeSw"/>
</p:tagLst>
</file>

<file path=ppt/tags/tag19.xml><?xml version="1.0" encoding="utf-8"?>
<p:tagLst xmlns:p="http://schemas.openxmlformats.org/presentationml/2006/main">
  <p:tag name="ISLIDE.ADDREMOVEWATERMARK" val="NPi5Q7STW3"/>
</p:tagLst>
</file>

<file path=ppt/tags/tag2.xml><?xml version="1.0" encoding="utf-8"?>
<p:tagLst xmlns:p="http://schemas.openxmlformats.org/presentationml/2006/main">
  <p:tag name="ISLIDE.ADDREMOVEWATERMARK" val="NPi5Q7STW3"/>
</p:tagLst>
</file>

<file path=ppt/tags/tag20.xml><?xml version="1.0" encoding="utf-8"?>
<p:tagLst xmlns:p="http://schemas.openxmlformats.org/presentationml/2006/main">
  <p:tag name="ISLIDE.ADDREMOVEWATERMARK" val="znLBqVjeSw"/>
</p:tagLst>
</file>

<file path=ppt/tags/tag21.xml><?xml version="1.0" encoding="utf-8"?>
<p:tagLst xmlns:p="http://schemas.openxmlformats.org/presentationml/2006/main">
  <p:tag name="ISLIDE.ADDREMOVEWATERMARK" val="NPi5Q7STW3"/>
</p:tagLst>
</file>

<file path=ppt/tags/tag22.xml><?xml version="1.0" encoding="utf-8"?>
<p:tagLst xmlns:p="http://schemas.openxmlformats.org/presentationml/2006/main">
  <p:tag name="ISLIDE.ADDREMOVEWATERMARK" val="znLBqVjeSw"/>
</p:tagLst>
</file>

<file path=ppt/tags/tag23.xml><?xml version="1.0" encoding="utf-8"?>
<p:tagLst xmlns:p="http://schemas.openxmlformats.org/presentationml/2006/main">
  <p:tag name="ISLIDE.ADDREMOVEWATERMARK" val="NPi5Q7STW3"/>
</p:tagLst>
</file>

<file path=ppt/tags/tag24.xml><?xml version="1.0" encoding="utf-8"?>
<p:tagLst xmlns:p="http://schemas.openxmlformats.org/presentationml/2006/main">
  <p:tag name="ISLIDE.ADDREMOVEWATERMARK" val="znLBqVjeSw"/>
</p:tagLst>
</file>

<file path=ppt/tags/tag25.xml><?xml version="1.0" encoding="utf-8"?>
<p:tagLst xmlns:p="http://schemas.openxmlformats.org/presentationml/2006/main">
  <p:tag name="ISLIDE.ADDREMOVEWATERMARK" val="NPi5Q7STW3"/>
</p:tagLst>
</file>

<file path=ppt/tags/tag26.xml><?xml version="1.0" encoding="utf-8"?>
<p:tagLst xmlns:p="http://schemas.openxmlformats.org/presentationml/2006/main">
  <p:tag name="ISLIDE.ADDREMOVEWATERMARK" val="znLBqVjeSw"/>
</p:tagLst>
</file>

<file path=ppt/tags/tag27.xml><?xml version="1.0" encoding="utf-8"?>
<p:tagLst xmlns:p="http://schemas.openxmlformats.org/presentationml/2006/main">
  <p:tag name="ISLIDE.ADDREMOVEWATERMARK" val="NPi5Q7STW3"/>
</p:tagLst>
</file>

<file path=ppt/tags/tag28.xml><?xml version="1.0" encoding="utf-8"?>
<p:tagLst xmlns:p="http://schemas.openxmlformats.org/presentationml/2006/main">
  <p:tag name="ISLIDE.ADDREMOVEWATERMARK" val="znLBqVjeSw"/>
</p:tagLst>
</file>

<file path=ppt/tags/tag29.xml><?xml version="1.0" encoding="utf-8"?>
<p:tagLst xmlns:p="http://schemas.openxmlformats.org/presentationml/2006/main">
  <p:tag name="ISLIDE.ADDREMOVEWATERMARK" val="NPi5Q7STW3"/>
</p:tagLst>
</file>

<file path=ppt/tags/tag3.xml><?xml version="1.0" encoding="utf-8"?>
<p:tagLst xmlns:p="http://schemas.openxmlformats.org/presentationml/2006/main">
  <p:tag name="ISLIDE.ADDREMOVEWATERMARK" val="znLBqVjeSw"/>
</p:tagLst>
</file>

<file path=ppt/tags/tag30.xml><?xml version="1.0" encoding="utf-8"?>
<p:tagLst xmlns:p="http://schemas.openxmlformats.org/presentationml/2006/main">
  <p:tag name="ISLIDE.ADDREMOVEWATERMARK" val="znLBqVjeSw"/>
</p:tagLst>
</file>

<file path=ppt/tags/tag31.xml><?xml version="1.0" encoding="utf-8"?>
<p:tagLst xmlns:p="http://schemas.openxmlformats.org/presentationml/2006/main">
  <p:tag name="ISLIDE.ADDREMOVEWATERMARK" val="NPi5Q7STW3"/>
</p:tagLst>
</file>

<file path=ppt/tags/tag32.xml><?xml version="1.0" encoding="utf-8"?>
<p:tagLst xmlns:p="http://schemas.openxmlformats.org/presentationml/2006/main">
  <p:tag name="ISLIDE.ADDREMOVEWATERMARK" val="ndDjqKPMGN"/>
</p:tagLst>
</file>

<file path=ppt/tags/tag33.xml><?xml version="1.0" encoding="utf-8"?>
<p:tagLst xmlns:p="http://schemas.openxmlformats.org/presentationml/2006/main">
  <p:tag name="ISLIDE.ADDREMOVEWATERMARK" val="4J2DWMeMGz"/>
</p:tagLst>
</file>

<file path=ppt/tags/tag34.xml><?xml version="1.0" encoding="utf-8"?>
<p:tagLst xmlns:p="http://schemas.openxmlformats.org/presentationml/2006/main">
  <p:tag name="COMMONDATA" val="eyJoZGlkIjoiYzJmYmM0OTc5ZTFiNzBkNzQzODgwOGQyYTI1NDgyMGUifQ=="/>
</p:tagLst>
</file>

<file path=ppt/tags/tag4.xml><?xml version="1.0" encoding="utf-8"?>
<p:tagLst xmlns:p="http://schemas.openxmlformats.org/presentationml/2006/main">
  <p:tag name="ISLIDE.ADDREMOVEWATERMARK" val="NPi5Q7STW3"/>
</p:tagLst>
</file>

<file path=ppt/tags/tag5.xml><?xml version="1.0" encoding="utf-8"?>
<p:tagLst xmlns:p="http://schemas.openxmlformats.org/presentationml/2006/main">
  <p:tag name="ISLIDE.ADDREMOVEWATERMARK" val="znLBqVjeSw"/>
</p:tagLst>
</file>

<file path=ppt/tags/tag6.xml><?xml version="1.0" encoding="utf-8"?>
<p:tagLst xmlns:p="http://schemas.openxmlformats.org/presentationml/2006/main">
  <p:tag name="ISLIDE.ADDREMOVEWATERMARK" val="NPi5Q7STW3"/>
</p:tagLst>
</file>

<file path=ppt/tags/tag7.xml><?xml version="1.0" encoding="utf-8"?>
<p:tagLst xmlns:p="http://schemas.openxmlformats.org/presentationml/2006/main">
  <p:tag name="ISLIDE.ADDREMOVEWATERMARK" val="znLBqVjeSw"/>
</p:tagLst>
</file>

<file path=ppt/tags/tag8.xml><?xml version="1.0" encoding="utf-8"?>
<p:tagLst xmlns:p="http://schemas.openxmlformats.org/presentationml/2006/main">
  <p:tag name="ISLIDE.ADDREMOVEWATERMARK" val="NPi5Q7STW3"/>
</p:tagLst>
</file>

<file path=ppt/tags/tag9.xml><?xml version="1.0" encoding="utf-8"?>
<p:tagLst xmlns:p="http://schemas.openxmlformats.org/presentationml/2006/main">
  <p:tag name="ISLIDE.ADDREMOVEWATERMARK" val="znLBqVjeSw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0</TotalTime>
  <Words>1532</Words>
  <Application>WPS 演示</Application>
  <PresentationFormat>全屏显示(16:9)</PresentationFormat>
  <Paragraphs>762</Paragraphs>
  <Slides>26</Slides>
  <Notes>16</Notes>
  <HiddenSlides>0</HiddenSlides>
  <MMClips>1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26</vt:i4>
      </vt:variant>
    </vt:vector>
  </HeadingPairs>
  <TitlesOfParts>
    <vt:vector size="46" baseType="lpstr">
      <vt:lpstr>Arial</vt:lpstr>
      <vt:lpstr>宋体</vt:lpstr>
      <vt:lpstr>Wingdings</vt:lpstr>
      <vt:lpstr>Gulim</vt:lpstr>
      <vt:lpstr>Malgun Gothic</vt:lpstr>
      <vt:lpstr>Calibri</vt:lpstr>
      <vt:lpstr>等线</vt:lpstr>
      <vt:lpstr>楷体</vt:lpstr>
      <vt:lpstr>Times New Roman</vt:lpstr>
      <vt:lpstr>黑体</vt:lpstr>
      <vt:lpstr>幼圆</vt:lpstr>
      <vt:lpstr>微软雅黑</vt:lpstr>
      <vt:lpstr>Arial Unicode MS</vt:lpstr>
      <vt:lpstr>디자인 사용자 지정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Administrator</cp:lastModifiedBy>
  <cp:revision>708</cp:revision>
  <dcterms:created xsi:type="dcterms:W3CDTF">2008-03-19T06:41:00Z</dcterms:created>
  <dcterms:modified xsi:type="dcterms:W3CDTF">2023-09-06T13:03:33Z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B194843177494624805D1CE918F287ED_12</vt:lpwstr>
  </property>
</Properties>
</file>