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787"/>
    <a:srgbClr val="FFFFFF"/>
    <a:srgbClr val="F0528E"/>
    <a:srgbClr val="3EEDE7"/>
    <a:srgbClr val="7FECAD"/>
    <a:srgbClr val="FF8936"/>
    <a:srgbClr val="B36D61"/>
    <a:srgbClr val="B4B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66" y="82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054"/>
    </p:cViewPr>
  </p:sorterViewPr>
  <p:gridSpacing cx="36004" cy="36004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97A9D8AE-606E-4BA2-AD7F-912ACC66FA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2B92282-9DED-4DC6-B471-938A8FFDABE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EDBA87D2-7785-4248-9258-E9779F6DE04A}" type="datetimeFigureOut">
              <a:rPr lang="zh-CN" altLang="en-US"/>
              <a:pPr>
                <a:defRPr/>
              </a:pPr>
              <a:t>2023/2/12</a:t>
            </a:fld>
            <a:endParaRPr lang="zh-CN" altLang="en-US" dirty="0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C1AC239-B7F5-4C2D-85B0-C8F4D60CEA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F05D614E-3390-4B9A-8A5D-686E5797E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4543B7-9883-4284-AF95-B1126ED4C0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650463-FEAB-4502-87F1-923396E901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CFB26904-6403-4389-89F8-6614A16B1F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2990</TotalTime>
  <Pages>0</Pages>
  <Words>1420</Words>
  <Characters>0</Characters>
  <Application>Microsoft Office PowerPoint</Application>
  <DocSecurity>0</DocSecurity>
  <PresentationFormat>全屏显示(16:9)</PresentationFormat>
  <Lines>0</Lines>
  <Paragraphs>146</Paragraphs>
  <Slides>31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Calibri</vt:lpstr>
      <vt:lpstr>黑体</vt:lpstr>
      <vt:lpstr>楷体</vt:lpstr>
      <vt:lpstr>Arial</vt:lpstr>
      <vt:lpstr>幼圆</vt:lpstr>
      <vt:lpstr>宋体</vt:lpstr>
      <vt:lpstr>等线</vt:lpstr>
      <vt:lpstr>Times New Roman</vt:lpstr>
      <vt:lpstr>1_Office 主题​​</vt:lpstr>
      <vt:lpstr>Unknown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User</dc:creator>
  <cp:keywords/>
  <dc:description/>
  <cp:lastModifiedBy>魏洲 许</cp:lastModifiedBy>
  <cp:revision>385</cp:revision>
  <dcterms:created xsi:type="dcterms:W3CDTF">2016-01-14T07:05:12Z</dcterms:created>
  <dcterms:modified xsi:type="dcterms:W3CDTF">2023-02-12T14:53:18Z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