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81" r:id="rId3"/>
    <p:sldId id="443" r:id="rId4"/>
    <p:sldId id="444" r:id="rId5"/>
    <p:sldId id="425" r:id="rId6"/>
    <p:sldId id="549" r:id="rId7"/>
    <p:sldId id="493" r:id="rId8"/>
    <p:sldId id="550" r:id="rId10"/>
    <p:sldId id="495" r:id="rId11"/>
    <p:sldId id="520" r:id="rId12"/>
    <p:sldId id="504" r:id="rId13"/>
    <p:sldId id="478" r:id="rId14"/>
    <p:sldId id="467" r:id="rId15"/>
    <p:sldId id="435" r:id="rId16"/>
    <p:sldId id="553" r:id="rId17"/>
    <p:sldId id="563" r:id="rId18"/>
    <p:sldId id="440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