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544" r:id="rId4"/>
    <p:sldId id="568" r:id="rId5"/>
    <p:sldId id="574" r:id="rId6"/>
    <p:sldId id="648" r:id="rId7"/>
    <p:sldId id="649" r:id="rId8"/>
    <p:sldId id="650" r:id="rId9"/>
    <p:sldId id="613" r:id="rId10"/>
    <p:sldId id="614" r:id="rId11"/>
    <p:sldId id="580" r:id="rId12"/>
    <p:sldId id="597" r:id="rId13"/>
    <p:sldId id="662" r:id="rId14"/>
    <p:sldId id="579" r:id="rId15"/>
    <p:sldId id="629" r:id="rId16"/>
  </p:sldIdLst>
  <p:sldSz cx="9144000" cy="51435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ED47B"/>
    <a:srgbClr val="D7EFF8"/>
    <a:srgbClr val="C0F1F8"/>
    <a:srgbClr val="C9F3F8"/>
    <a:srgbClr val="FDC87A"/>
    <a:srgbClr val="F9993D"/>
    <a:srgbClr val="7AD3FB"/>
    <a:srgbClr val="FFC61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00"/>
        <p:guide pos="312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5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1" Type="http://schemas.openxmlformats.org/officeDocument/2006/relationships/slideLayout" Target="../slideLayouts/slideLayout3.xml"/><Relationship Id="rId30" Type="http://schemas.openxmlformats.org/officeDocument/2006/relationships/image" Target="../media/image14.png"/><Relationship Id="rId3" Type="http://schemas.openxmlformats.org/officeDocument/2006/relationships/tags" Target="../tags/tag28.xml"/><Relationship Id="rId29" Type="http://schemas.openxmlformats.org/officeDocument/2006/relationships/tags" Target="../tags/tag54.xml"/><Relationship Id="rId28" Type="http://schemas.openxmlformats.org/officeDocument/2006/relationships/tags" Target="../tags/tag53.xml"/><Relationship Id="rId27" Type="http://schemas.openxmlformats.org/officeDocument/2006/relationships/tags" Target="../tags/tag52.xml"/><Relationship Id="rId26" Type="http://schemas.openxmlformats.org/officeDocument/2006/relationships/tags" Target="../tags/tag51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image" Target="../media/image13.png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5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11.pn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2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16350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638675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053205" y="2675890"/>
            <a:ext cx="205930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000" b="1" spc="200">
                <a:solidFill>
                  <a:schemeClr val="tx1"/>
                </a:solidFill>
                <a:uFillTx/>
                <a:latin typeface="+mn-ea"/>
                <a:ea typeface="+mn-ea"/>
                <a:cs typeface="+mn-ea"/>
              </a:rPr>
              <a:t>第 </a:t>
            </a:r>
            <a:r>
              <a:rPr lang="en-US" altLang="zh-CN" sz="3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3000" b="1" spc="200">
                <a:solidFill>
                  <a:schemeClr val="tx1"/>
                </a:solidFill>
                <a:uFillTx/>
                <a:latin typeface="+mn-ea"/>
                <a:ea typeface="+mn-ea"/>
                <a:cs typeface="+mn-ea"/>
              </a:rPr>
              <a:t> </a:t>
            </a:r>
            <a:r>
              <a:rPr lang="zh-CN" altLang="en-US" sz="3000" b="1" spc="200">
                <a:solidFill>
                  <a:schemeClr val="tx1"/>
                </a:solidFill>
                <a:uFillTx/>
                <a:latin typeface="+mn-ea"/>
                <a:ea typeface="+mn-ea"/>
                <a:cs typeface="+mn-ea"/>
              </a:rPr>
              <a:t>课时</a:t>
            </a:r>
            <a:endParaRPr lang="zh-CN" altLang="en-US" sz="3000" b="1" spc="200">
              <a:solidFill>
                <a:schemeClr val="tx1"/>
              </a:solidFill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76645" y="2663825"/>
            <a:ext cx="28797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000" b="1">
                <a:uFillTx/>
                <a:latin typeface="+mn-ea"/>
                <a:ea typeface="+mn-ea"/>
                <a:sym typeface="+mn-ea"/>
              </a:rPr>
              <a:t>在直线上表示数</a:t>
            </a:r>
            <a:endParaRPr lang="zh-CN" sz="3000" b="1">
              <a:solidFill>
                <a:schemeClr val="tx1"/>
              </a:solidFill>
              <a:uFillTx/>
              <a:latin typeface="+mn-ea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487545" y="1908175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934200" y="1885950"/>
            <a:ext cx="13296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负  数</a:t>
            </a:r>
            <a:endParaRPr lang="zh-CN" sz="2800" b="1">
              <a:latin typeface="+mj-ea"/>
              <a:ea typeface="+mj-ea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13"/>
          <p:cNvSpPr/>
          <p:nvPr/>
        </p:nvSpPr>
        <p:spPr>
          <a:xfrm>
            <a:off x="458470" y="387350"/>
            <a:ext cx="8328025" cy="21583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如果把一个人先向东走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记作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﹢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，那么这个人又走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是什么意思？这时他距离出发点有多远？在直线上表示出来。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554" name="组合 2"/>
          <p:cNvGrpSpPr/>
          <p:nvPr/>
        </p:nvGrpSpPr>
        <p:grpSpPr>
          <a:xfrm>
            <a:off x="860425" y="2557463"/>
            <a:ext cx="5843588" cy="697547"/>
            <a:chOff x="883178" y="3864611"/>
            <a:chExt cx="5843377" cy="697229"/>
          </a:xfrm>
        </p:grpSpPr>
        <p:sp>
          <p:nvSpPr>
            <p:cNvPr id="32" name="文本框 31"/>
            <p:cNvSpPr txBox="1"/>
            <p:nvPr/>
          </p:nvSpPr>
          <p:spPr>
            <a:xfrm>
              <a:off x="3411975" y="3916974"/>
              <a:ext cx="523856" cy="644866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marR="0" defTabSz="9144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n-US" altLang="zh-CN" sz="24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572" name="组合 1"/>
            <p:cNvGrpSpPr/>
            <p:nvPr/>
          </p:nvGrpSpPr>
          <p:grpSpPr>
            <a:xfrm>
              <a:off x="883178" y="3864611"/>
              <a:ext cx="5843377" cy="689296"/>
              <a:chOff x="883178" y="3887471"/>
              <a:chExt cx="5843377" cy="689296"/>
            </a:xfrm>
          </p:grpSpPr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883178" y="4036628"/>
                <a:ext cx="5843377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tailEnd type="triangle" w="med" len="med"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2527769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3592943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4626368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5696304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4107275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3064324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1986451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5159749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1453070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24"/>
              <p:cNvSpPr>
                <a:spLocks noChangeShapeType="1"/>
              </p:cNvSpPr>
              <p:nvPr/>
            </p:nvSpPr>
            <p:spPr bwMode="auto">
              <a:xfrm>
                <a:off x="6234448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810017" y="3916033"/>
                <a:ext cx="523856" cy="6448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265841" y="3930313"/>
                <a:ext cx="523856" cy="6448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721348" y="3931901"/>
                <a:ext cx="523856" cy="6448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205429" y="3922380"/>
                <a:ext cx="523856" cy="6448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940593" y="3928727"/>
                <a:ext cx="523856" cy="5791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454924" y="3920793"/>
                <a:ext cx="523856" cy="57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999417" y="3920793"/>
                <a:ext cx="523856" cy="57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520099" y="3920793"/>
                <a:ext cx="523856" cy="57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6085228" y="3928727"/>
                <a:ext cx="523856" cy="5791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defTabSz="914400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182688" y="3629025"/>
            <a:ext cx="41783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表示向西走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24250" y="2673350"/>
            <a:ext cx="84138" cy="8413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157913" y="2673350"/>
            <a:ext cx="84138" cy="8413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49713" y="2673350"/>
            <a:ext cx="85725" cy="8413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571875" y="2197100"/>
            <a:ext cx="14288" cy="1223963"/>
          </a:xfrm>
          <a:prstGeom prst="line">
            <a:avLst/>
          </a:prstGeom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 flipH="1">
            <a:off x="6202363" y="2220913"/>
            <a:ext cx="0" cy="1128712"/>
          </a:xfrm>
          <a:prstGeom prst="line">
            <a:avLst/>
          </a:prstGeom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直接箭头连接符 15"/>
          <p:cNvCxnSpPr/>
          <p:nvPr/>
        </p:nvCxnSpPr>
        <p:spPr>
          <a:xfrm>
            <a:off x="3576638" y="2465388"/>
            <a:ext cx="2625725" cy="0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17" name="直接连接符 16"/>
          <p:cNvCxnSpPr/>
          <p:nvPr/>
        </p:nvCxnSpPr>
        <p:spPr>
          <a:xfrm>
            <a:off x="4089400" y="2757488"/>
            <a:ext cx="6350" cy="452437"/>
          </a:xfrm>
          <a:prstGeom prst="line">
            <a:avLst/>
          </a:prstGeom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" name="直接箭头连接符 17"/>
          <p:cNvCxnSpPr/>
          <p:nvPr/>
        </p:nvCxnSpPr>
        <p:spPr>
          <a:xfrm flipH="1" flipV="1">
            <a:off x="4106863" y="3232150"/>
            <a:ext cx="2044700" cy="4763"/>
          </a:xfrm>
          <a:prstGeom prst="straightConnector1">
            <a:avLst/>
          </a:prstGeom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arrow" w="med" len="med"/>
          </a:ln>
        </p:spPr>
      </p:cxnSp>
      <p:sp>
        <p:nvSpPr>
          <p:cNvPr id="19" name="文本框 18"/>
          <p:cNvSpPr txBox="1"/>
          <p:nvPr/>
        </p:nvSpPr>
        <p:spPr>
          <a:xfrm>
            <a:off x="4079875" y="2038350"/>
            <a:ext cx="13576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向东走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60850" y="3228975"/>
            <a:ext cx="23193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又向西走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42683" y="4272280"/>
            <a:ext cx="46863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这时他距离出发点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远。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bldLvl="0" animBg="1"/>
      <p:bldP spid="4" grpId="0" bldLvl="0" animBg="1"/>
      <p:bldP spid="5" grpId="0" bldLvl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815" y="1562735"/>
            <a:ext cx="8382000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02" name="文本框 24601"/>
          <p:cNvSpPr txBox="1"/>
          <p:nvPr>
            <p:custDataLst>
              <p:tags r:id="rId3"/>
            </p:custDataLst>
          </p:nvPr>
        </p:nvSpPr>
        <p:spPr>
          <a:xfrm>
            <a:off x="315595" y="666750"/>
            <a:ext cx="7145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先填一填，再在直线上描点表示</a:t>
            </a:r>
            <a:r>
              <a:rPr lang="en-US" altLang="zh-CN" sz="2800" b="1" dirty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20" name="矩形 24619"/>
          <p:cNvSpPr/>
          <p:nvPr>
            <p:custDataLst>
              <p:tags r:id="rId4"/>
            </p:custDataLst>
          </p:nvPr>
        </p:nvSpPr>
        <p:spPr>
          <a:xfrm>
            <a:off x="6149817" y="2066290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21" name="矩形 24620"/>
          <p:cNvSpPr/>
          <p:nvPr>
            <p:custDataLst>
              <p:tags r:id="rId5"/>
            </p:custDataLst>
          </p:nvPr>
        </p:nvSpPr>
        <p:spPr>
          <a:xfrm>
            <a:off x="7604920" y="2066925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105353" y="1504859"/>
            <a:ext cx="483235" cy="583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557598" y="1532799"/>
            <a:ext cx="483235" cy="583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91715" y="2070735"/>
            <a:ext cx="4979670" cy="537210"/>
            <a:chOff x="6000" y="4416"/>
            <a:chExt cx="7842" cy="846"/>
          </a:xfrm>
        </p:grpSpPr>
        <p:sp>
          <p:nvSpPr>
            <p:cNvPr id="24579" name="矩形 24578"/>
            <p:cNvSpPr/>
            <p:nvPr>
              <p:custDataLst>
                <p:tags r:id="rId8"/>
              </p:custDataLst>
            </p:nvPr>
          </p:nvSpPr>
          <p:spPr>
            <a:xfrm>
              <a:off x="8658" y="4440"/>
              <a:ext cx="56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3" name="矩形 24602"/>
            <p:cNvSpPr/>
            <p:nvPr>
              <p:custDataLst>
                <p:tags r:id="rId9"/>
              </p:custDataLst>
            </p:nvPr>
          </p:nvSpPr>
          <p:spPr>
            <a:xfrm>
              <a:off x="9803" y="4440"/>
              <a:ext cx="56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4" name="矩形 24603"/>
            <p:cNvSpPr/>
            <p:nvPr>
              <p:custDataLst>
                <p:tags r:id="rId10"/>
              </p:custDataLst>
            </p:nvPr>
          </p:nvSpPr>
          <p:spPr>
            <a:xfrm>
              <a:off x="10823" y="4426"/>
              <a:ext cx="56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8" name="矩形 24607"/>
            <p:cNvSpPr/>
            <p:nvPr>
              <p:custDataLst>
                <p:tags r:id="rId11"/>
              </p:custDataLst>
            </p:nvPr>
          </p:nvSpPr>
          <p:spPr>
            <a:xfrm>
              <a:off x="13158" y="4420"/>
              <a:ext cx="68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2" name="矩形 24611"/>
            <p:cNvSpPr/>
            <p:nvPr>
              <p:custDataLst>
                <p:tags r:id="rId12"/>
              </p:custDataLst>
            </p:nvPr>
          </p:nvSpPr>
          <p:spPr>
            <a:xfrm>
              <a:off x="7135" y="4416"/>
              <a:ext cx="142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CC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b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3" name="矩形 24612"/>
            <p:cNvSpPr/>
            <p:nvPr>
              <p:custDataLst>
                <p:tags r:id="rId13"/>
              </p:custDataLst>
            </p:nvPr>
          </p:nvSpPr>
          <p:spPr>
            <a:xfrm>
              <a:off x="6000" y="4440"/>
              <a:ext cx="132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CC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b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75451" y="1842135"/>
            <a:ext cx="7098524" cy="762000"/>
            <a:chOff x="3939" y="4320"/>
            <a:chExt cx="11179" cy="1200"/>
          </a:xfrm>
        </p:grpSpPr>
        <p:grpSp>
          <p:nvGrpSpPr>
            <p:cNvPr id="24591" name="组合 24590"/>
            <p:cNvGrpSpPr/>
            <p:nvPr/>
          </p:nvGrpSpPr>
          <p:grpSpPr>
            <a:xfrm>
              <a:off x="5051" y="4386"/>
              <a:ext cx="916" cy="1070"/>
              <a:chOff x="1632" y="3216"/>
              <a:chExt cx="432" cy="480"/>
            </a:xfrm>
          </p:grpSpPr>
          <p:sp>
            <p:nvSpPr>
              <p:cNvPr id="24592" name="矩形 24591"/>
              <p:cNvSpPr/>
              <p:nvPr>
                <p:custDataLst>
                  <p:tags r:id="rId14"/>
                </p:custDataLst>
              </p:nvPr>
            </p:nvSpPr>
            <p:spPr>
              <a:xfrm>
                <a:off x="1632" y="3360"/>
                <a:ext cx="432" cy="336"/>
              </a:xfrm>
              <a:prstGeom prst="rect">
                <a:avLst/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3" name="直接连接符 24592"/>
              <p:cNvSpPr/>
              <p:nvPr>
                <p:custDataLst>
                  <p:tags r:id="rId15"/>
                </p:custDataLst>
              </p:nvPr>
            </p:nvSpPr>
            <p:spPr>
              <a:xfrm>
                <a:off x="1868" y="3216"/>
                <a:ext cx="0" cy="144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4617" name="组合 24616"/>
            <p:cNvGrpSpPr/>
            <p:nvPr/>
          </p:nvGrpSpPr>
          <p:grpSpPr>
            <a:xfrm>
              <a:off x="3939" y="4348"/>
              <a:ext cx="941" cy="1107"/>
              <a:chOff x="1632" y="3216"/>
              <a:chExt cx="432" cy="480"/>
            </a:xfrm>
          </p:grpSpPr>
          <p:sp>
            <p:nvSpPr>
              <p:cNvPr id="24618" name="矩形 24617"/>
              <p:cNvSpPr/>
              <p:nvPr>
                <p:custDataLst>
                  <p:tags r:id="rId16"/>
                </p:custDataLst>
              </p:nvPr>
            </p:nvSpPr>
            <p:spPr>
              <a:xfrm>
                <a:off x="1632" y="3360"/>
                <a:ext cx="432" cy="336"/>
              </a:xfrm>
              <a:prstGeom prst="rect">
                <a:avLst/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9" name="直接连接符 24618"/>
              <p:cNvSpPr/>
              <p:nvPr>
                <p:custDataLst>
                  <p:tags r:id="rId17"/>
                </p:custDataLst>
              </p:nvPr>
            </p:nvSpPr>
            <p:spPr>
              <a:xfrm>
                <a:off x="1848" y="3216"/>
                <a:ext cx="0" cy="144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4582" name="组合 24581"/>
            <p:cNvGrpSpPr/>
            <p:nvPr/>
          </p:nvGrpSpPr>
          <p:grpSpPr>
            <a:xfrm>
              <a:off x="11941" y="4320"/>
              <a:ext cx="900" cy="1200"/>
              <a:chOff x="1697" y="3216"/>
              <a:chExt cx="324" cy="480"/>
            </a:xfrm>
          </p:grpSpPr>
          <p:sp>
            <p:nvSpPr>
              <p:cNvPr id="24583" name="矩形 24582"/>
              <p:cNvSpPr/>
              <p:nvPr>
                <p:custDataLst>
                  <p:tags r:id="rId18"/>
                </p:custDataLst>
              </p:nvPr>
            </p:nvSpPr>
            <p:spPr>
              <a:xfrm>
                <a:off x="1697" y="3360"/>
                <a:ext cx="324" cy="336"/>
              </a:xfrm>
              <a:prstGeom prst="rect">
                <a:avLst/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84" name="直接连接符 24583"/>
              <p:cNvSpPr/>
              <p:nvPr>
                <p:custDataLst>
                  <p:tags r:id="rId19"/>
                </p:custDataLst>
              </p:nvPr>
            </p:nvSpPr>
            <p:spPr>
              <a:xfrm>
                <a:off x="1844" y="3216"/>
                <a:ext cx="0" cy="144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4586" name="组合 24585"/>
            <p:cNvGrpSpPr/>
            <p:nvPr/>
          </p:nvGrpSpPr>
          <p:grpSpPr>
            <a:xfrm>
              <a:off x="14226" y="4320"/>
              <a:ext cx="892" cy="1200"/>
              <a:chOff x="1699" y="3216"/>
              <a:chExt cx="321" cy="480"/>
            </a:xfrm>
          </p:grpSpPr>
          <p:sp>
            <p:nvSpPr>
              <p:cNvPr id="24587" name="矩形 24586"/>
              <p:cNvSpPr/>
              <p:nvPr>
                <p:custDataLst>
                  <p:tags r:id="rId20"/>
                </p:custDataLst>
              </p:nvPr>
            </p:nvSpPr>
            <p:spPr>
              <a:xfrm>
                <a:off x="1699" y="3360"/>
                <a:ext cx="321" cy="336"/>
              </a:xfrm>
              <a:prstGeom prst="rect">
                <a:avLst/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88" name="直接连接符 2458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848" y="3216"/>
                <a:ext cx="0" cy="144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24622" name="矩形 24621"/>
          <p:cNvSpPr/>
          <p:nvPr>
            <p:custDataLst>
              <p:tags r:id="rId22"/>
            </p:custDataLst>
          </p:nvPr>
        </p:nvSpPr>
        <p:spPr>
          <a:xfrm>
            <a:off x="1501775" y="2087880"/>
            <a:ext cx="91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23"/>
            </p:custDataLst>
          </p:nvPr>
        </p:nvSpPr>
        <p:spPr>
          <a:xfrm>
            <a:off x="835025" y="2073910"/>
            <a:ext cx="838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4"/>
            </p:custDataLst>
          </p:nvPr>
        </p:nvSpPr>
        <p:spPr>
          <a:xfrm>
            <a:off x="2819400" y="3867150"/>
            <a:ext cx="2089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更接近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5"/>
            </p:custDataLst>
          </p:nvPr>
        </p:nvSpPr>
        <p:spPr>
          <a:xfrm>
            <a:off x="139700" y="2069465"/>
            <a:ext cx="838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KSO_Shape"/>
          <p:cNvSpPr/>
          <p:nvPr>
            <p:custDataLst>
              <p:tags r:id="rId26"/>
            </p:custDataLst>
          </p:nvPr>
        </p:nvSpPr>
        <p:spPr>
          <a:xfrm rot="5400000" flipH="1">
            <a:off x="3387090" y="806450"/>
            <a:ext cx="103505" cy="13906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KSO_Shape"/>
          <p:cNvSpPr/>
          <p:nvPr>
            <p:custDataLst>
              <p:tags r:id="rId27"/>
            </p:custDataLst>
          </p:nvPr>
        </p:nvSpPr>
        <p:spPr>
          <a:xfrm rot="5400000" flipH="1">
            <a:off x="2657475" y="-106045"/>
            <a:ext cx="104140" cy="286956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29740" y="2912745"/>
            <a:ext cx="5436235" cy="954405"/>
            <a:chOff x="2724" y="4587"/>
            <a:chExt cx="8561" cy="1503"/>
          </a:xfrm>
        </p:grpSpPr>
        <p:sp>
          <p:nvSpPr>
            <p:cNvPr id="10" name="圆角矩形标注 9"/>
            <p:cNvSpPr/>
            <p:nvPr>
              <p:custDataLst>
                <p:tags r:id="rId28"/>
              </p:custDataLst>
            </p:nvPr>
          </p:nvSpPr>
          <p:spPr>
            <a:xfrm>
              <a:off x="2724" y="4768"/>
              <a:ext cx="6797" cy="1007"/>
            </a:xfrm>
            <a:prstGeom prst="wedgeRoundRectCallout">
              <a:avLst>
                <a:gd name="adj1" fmla="val 63989"/>
                <a:gd name="adj2" fmla="val -1935"/>
                <a:gd name="adj3" fmla="val 16667"/>
              </a:avLst>
            </a:prstGeom>
            <a:solidFill>
              <a:srgbClr val="6096E6">
                <a:lumMod val="20000"/>
                <a:lumOff val="80000"/>
              </a:srgbClr>
            </a:solidFill>
            <a:ln w="12700" cap="flat" cmpd="sng" algn="ctr">
              <a:solidFill>
                <a:srgbClr val="88C9A1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>
                  <a:solidFill>
                    <a:schemeClr val="tx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-</a:t>
              </a:r>
              <a:r>
                <a:rPr lang="en-US" altLang="zh-CN" sz="2800" b="1" dirty="0">
                  <a:solidFill>
                    <a:schemeClr val="tx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2</a:t>
              </a:r>
              <a:r>
                <a:rPr lang="zh-CN" altLang="zh-CN" sz="2800" b="1" dirty="0">
                  <a:solidFill>
                    <a:schemeClr val="tx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和</a:t>
              </a:r>
              <a:r>
                <a:rPr lang="en-US" altLang="zh-CN" sz="2800">
                  <a:effectLst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-</a:t>
              </a:r>
              <a:r>
                <a:rPr lang="en-US" altLang="zh-CN" sz="2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4</a:t>
              </a:r>
              <a:r>
                <a:rPr lang="zh-CN" altLang="en-US" sz="2800" b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，哪个数更接近</a:t>
              </a:r>
              <a:r>
                <a:rPr lang="en-US" altLang="zh-CN" sz="2800" b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rPr>
                <a:t>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 descr="F:\ppt素材\新画人物图\兔子2 拷贝.png兔子2 拷贝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>
            <a:xfrm>
              <a:off x="10119" y="4587"/>
              <a:ext cx="1166" cy="150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0" grpId="0"/>
      <p:bldP spid="24620" grpId="1"/>
      <p:bldP spid="24621" grpId="0"/>
      <p:bldP spid="24621" grpId="1"/>
      <p:bldP spid="4" grpId="0" bldLvl="0" animBg="1"/>
      <p:bldP spid="4" grpId="1" animBg="1"/>
      <p:bldP spid="8" grpId="0" bldLvl="0" animBg="1"/>
      <p:bldP spid="8" grpId="1" animBg="1"/>
      <p:bldP spid="24622" grpId="0"/>
      <p:bldP spid="24622" grpId="1"/>
      <p:bldP spid="15" grpId="0"/>
      <p:bldP spid="15" grpId="1"/>
      <p:bldP spid="2" grpId="0"/>
      <p:bldP spid="2" grpId="1"/>
      <p:bldP spid="9" grpId="0" bldLvl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581150"/>
            <a:ext cx="8182610" cy="1402715"/>
          </a:xfrm>
          <a:prstGeom prst="roundRect">
            <a:avLst/>
          </a:prstGeom>
          <a:solidFill>
            <a:srgbClr val="FD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通过这节课的学习，你有什么收获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熊02 拷贝.png熊02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543483" y="2268538"/>
            <a:ext cx="1437005" cy="180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457200" y="15811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8" name="TextBox 3"/>
          <p:cNvSpPr txBox="1"/>
          <p:nvPr/>
        </p:nvSpPr>
        <p:spPr>
          <a:xfrm>
            <a:off x="332105" y="590550"/>
            <a:ext cx="8384540" cy="100139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读出下列各数，并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指出下面哪些数是正数，哪些数是负数。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800" y="1581150"/>
            <a:ext cx="81032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5.5                     1.6                 ﹢70                  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8                         0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39%  </a:t>
            </a:r>
            <a:endParaRPr lang="en-US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600" y="2114550"/>
            <a:ext cx="1697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负五点五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71800" y="2072640"/>
            <a:ext cx="15525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一点六  </a:t>
            </a:r>
            <a:r>
              <a:rPr lang="zh-CN" altLang="en-US" sz="28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81600" y="2072640"/>
            <a:ext cx="1325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正七十</a:t>
            </a:r>
            <a:r>
              <a:rPr lang="zh-CN" altLang="en-US" sz="20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000" b="1" kern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065" y="3395980"/>
            <a:ext cx="1181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负八</a:t>
            </a:r>
            <a:r>
              <a:rPr lang="zh-CN" altLang="en-US" sz="20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000" b="1" kern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0400" y="207264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五分之三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36925" y="3395980"/>
            <a:ext cx="699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ea"/>
                <a:sym typeface="+mn-ea"/>
              </a:rPr>
              <a:t>零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76800" y="339598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ea"/>
                <a:sym typeface="+mn-ea"/>
              </a:rPr>
              <a:t>负百分之三十九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19600" y="4272280"/>
            <a:ext cx="445008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80000"/>
              </a:lnSpc>
              <a:buClrTx/>
              <a:buSzTx/>
            </a:pPr>
            <a:r>
              <a:rPr lang="zh-CN" altLang="en-US" sz="2800" b="1" kern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负数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5.5，</a:t>
            </a:r>
            <a:r>
              <a:rPr lang="en-US" altLang="zh-CN" sz="28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8，</a:t>
            </a:r>
            <a:r>
              <a:rPr lang="en-US" altLang="zh-CN" sz="28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39%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72400" y="1334770"/>
            <a:ext cx="36385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1000" y="4011930"/>
            <a:ext cx="3245485" cy="939800"/>
            <a:chOff x="981" y="6318"/>
            <a:chExt cx="5111" cy="1480"/>
          </a:xfrm>
        </p:grpSpPr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981" y="6318"/>
              <a:ext cx="4919" cy="1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marL="0" marR="0" lvl="0" indent="0" algn="l" defTabSz="4572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正数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1.6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kern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en-US" altLang="zh-CN" sz="2800" b="1" kern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70</a:t>
              </a:r>
              <a:r>
                <a:rPr lang="zh-CN" altLang="en-US" sz="2800" b="1" kern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519" y="6570"/>
              <a:ext cx="573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3" grpId="0"/>
      <p:bldP spid="14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8" name="TextBox 3"/>
          <p:cNvSpPr txBox="1"/>
          <p:nvPr/>
        </p:nvSpPr>
        <p:spPr>
          <a:xfrm>
            <a:off x="332105" y="1038225"/>
            <a:ext cx="7054850" cy="100139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﹢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25%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表示增产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25%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，那么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16%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就表示（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）。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4490" y="1614805"/>
            <a:ext cx="1757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减产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16%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05" y="2403475"/>
            <a:ext cx="7503160" cy="166814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某日上海晚上10时的温度比中午12时的温度下降了10℃，该日中午12时的温度是6℃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（如图所示）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，晚上10时的温度是（       ）℃。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9865" y="3493770"/>
            <a:ext cx="796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1352550"/>
            <a:ext cx="1264920" cy="3173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1470" y="3387090"/>
            <a:ext cx="852297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2009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上图中的四名同学以树为起点，分别向东、西两个相反的方向行走了不同的距离。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如何在一条直线上表示他们到达的位置呢？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5800" y="666750"/>
            <a:ext cx="634365" cy="688340"/>
            <a:chOff x="1080" y="1050"/>
            <a:chExt cx="999" cy="1084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7200" y="133350"/>
            <a:ext cx="8595995" cy="3139440"/>
            <a:chOff x="720" y="210"/>
            <a:chExt cx="13537" cy="4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2079" y="210"/>
              <a:ext cx="10932" cy="4944"/>
              <a:chOff x="2079" y="210"/>
              <a:chExt cx="10932" cy="4944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t="20811" b="4144"/>
              <a:stretch>
                <a:fillRect/>
              </a:stretch>
            </p:blipFill>
            <p:spPr>
              <a:xfrm>
                <a:off x="2079" y="210"/>
                <a:ext cx="10932" cy="4944"/>
              </a:xfrm>
              <a:prstGeom prst="rect">
                <a:avLst/>
              </a:prstGeom>
            </p:spPr>
          </p:pic>
          <p:sp>
            <p:nvSpPr>
              <p:cNvPr id="9" name="任意多边形 8"/>
              <p:cNvSpPr/>
              <p:nvPr/>
            </p:nvSpPr>
            <p:spPr>
              <a:xfrm>
                <a:off x="2177" y="1458"/>
                <a:ext cx="4092" cy="2028"/>
              </a:xfrm>
              <a:custGeom>
                <a:avLst/>
                <a:gdLst>
                  <a:gd name="connisteX0" fmla="*/ 191919 w 2598710"/>
                  <a:gd name="connsiteY0" fmla="*/ 30621 h 1287497"/>
                  <a:gd name="connisteX1" fmla="*/ 155089 w 2598710"/>
                  <a:gd name="connsiteY1" fmla="*/ 111901 h 1287497"/>
                  <a:gd name="connisteX2" fmla="*/ 96034 w 2598710"/>
                  <a:gd name="connsiteY2" fmla="*/ 207151 h 1287497"/>
                  <a:gd name="connisteX3" fmla="*/ 51584 w 2598710"/>
                  <a:gd name="connsiteY3" fmla="*/ 280811 h 1287497"/>
                  <a:gd name="connisteX4" fmla="*/ 22374 w 2598710"/>
                  <a:gd name="connsiteY4" fmla="*/ 362091 h 1287497"/>
                  <a:gd name="connisteX5" fmla="*/ 149 w 2598710"/>
                  <a:gd name="connsiteY5" fmla="*/ 428131 h 1287497"/>
                  <a:gd name="connisteX6" fmla="*/ 14754 w 2598710"/>
                  <a:gd name="connsiteY6" fmla="*/ 501791 h 1287497"/>
                  <a:gd name="connisteX7" fmla="*/ 44599 w 2598710"/>
                  <a:gd name="connsiteY7" fmla="*/ 575451 h 1287497"/>
                  <a:gd name="connisteX8" fmla="*/ 66824 w 2598710"/>
                  <a:gd name="connsiteY8" fmla="*/ 641491 h 1287497"/>
                  <a:gd name="connisteX9" fmla="*/ 88414 w 2598710"/>
                  <a:gd name="connsiteY9" fmla="*/ 715151 h 1287497"/>
                  <a:gd name="connisteX10" fmla="*/ 110639 w 2598710"/>
                  <a:gd name="connsiteY10" fmla="*/ 788811 h 1287497"/>
                  <a:gd name="connisteX11" fmla="*/ 132864 w 2598710"/>
                  <a:gd name="connsiteY11" fmla="*/ 854851 h 1287497"/>
                  <a:gd name="connisteX12" fmla="*/ 169694 w 2598710"/>
                  <a:gd name="connsiteY12" fmla="*/ 928511 h 1287497"/>
                  <a:gd name="connisteX13" fmla="*/ 213509 w 2598710"/>
                  <a:gd name="connsiteY13" fmla="*/ 994551 h 1287497"/>
                  <a:gd name="connisteX14" fmla="*/ 272564 w 2598710"/>
                  <a:gd name="connsiteY14" fmla="*/ 1068211 h 1287497"/>
                  <a:gd name="connisteX15" fmla="*/ 346224 w 2598710"/>
                  <a:gd name="connsiteY15" fmla="*/ 1097421 h 1287497"/>
                  <a:gd name="connisteX16" fmla="*/ 412264 w 2598710"/>
                  <a:gd name="connsiteY16" fmla="*/ 1148856 h 1287497"/>
                  <a:gd name="connisteX17" fmla="*/ 478304 w 2598710"/>
                  <a:gd name="connsiteY17" fmla="*/ 1178701 h 1287497"/>
                  <a:gd name="connisteX18" fmla="*/ 544979 w 2598710"/>
                  <a:gd name="connsiteY18" fmla="*/ 1214896 h 1287497"/>
                  <a:gd name="connisteX19" fmla="*/ 618004 w 2598710"/>
                  <a:gd name="connsiteY19" fmla="*/ 1237121 h 1287497"/>
                  <a:gd name="connisteX20" fmla="*/ 691664 w 2598710"/>
                  <a:gd name="connsiteY20" fmla="*/ 1237121 h 1287497"/>
                  <a:gd name="connisteX21" fmla="*/ 758339 w 2598710"/>
                  <a:gd name="connsiteY21" fmla="*/ 1222516 h 1287497"/>
                  <a:gd name="connisteX22" fmla="*/ 824379 w 2598710"/>
                  <a:gd name="connsiteY22" fmla="*/ 1214896 h 1287497"/>
                  <a:gd name="connisteX23" fmla="*/ 831364 w 2598710"/>
                  <a:gd name="connsiteY23" fmla="*/ 1281571 h 1287497"/>
                  <a:gd name="connisteX24" fmla="*/ 898039 w 2598710"/>
                  <a:gd name="connsiteY24" fmla="*/ 1281571 h 1287497"/>
                  <a:gd name="connisteX25" fmla="*/ 964079 w 2598710"/>
                  <a:gd name="connsiteY25" fmla="*/ 1281571 h 1287497"/>
                  <a:gd name="connisteX26" fmla="*/ 1030119 w 2598710"/>
                  <a:gd name="connsiteY26" fmla="*/ 1273951 h 1287497"/>
                  <a:gd name="connisteX27" fmla="*/ 1111399 w 2598710"/>
                  <a:gd name="connsiteY27" fmla="*/ 1266966 h 1287497"/>
                  <a:gd name="connisteX28" fmla="*/ 1206649 w 2598710"/>
                  <a:gd name="connsiteY28" fmla="*/ 1266966 h 1287497"/>
                  <a:gd name="connisteX29" fmla="*/ 1287929 w 2598710"/>
                  <a:gd name="connsiteY29" fmla="*/ 1266966 h 1287497"/>
                  <a:gd name="connisteX30" fmla="*/ 1390799 w 2598710"/>
                  <a:gd name="connsiteY30" fmla="*/ 1266966 h 1287497"/>
                  <a:gd name="connisteX31" fmla="*/ 1456839 w 2598710"/>
                  <a:gd name="connsiteY31" fmla="*/ 1266966 h 1287497"/>
                  <a:gd name="connisteX32" fmla="*/ 1530499 w 2598710"/>
                  <a:gd name="connsiteY32" fmla="*/ 1266966 h 1287497"/>
                  <a:gd name="connisteX33" fmla="*/ 1611144 w 2598710"/>
                  <a:gd name="connsiteY33" fmla="*/ 1251726 h 1287497"/>
                  <a:gd name="connisteX34" fmla="*/ 1721634 w 2598710"/>
                  <a:gd name="connsiteY34" fmla="*/ 1244741 h 1287497"/>
                  <a:gd name="connisteX35" fmla="*/ 1839744 w 2598710"/>
                  <a:gd name="connsiteY35" fmla="*/ 1222516 h 1287497"/>
                  <a:gd name="connisteX36" fmla="*/ 1957219 w 2598710"/>
                  <a:gd name="connsiteY36" fmla="*/ 1207911 h 1287497"/>
                  <a:gd name="connisteX37" fmla="*/ 2023259 w 2598710"/>
                  <a:gd name="connsiteY37" fmla="*/ 1193306 h 1287497"/>
                  <a:gd name="connisteX38" fmla="*/ 2096919 w 2598710"/>
                  <a:gd name="connsiteY38" fmla="*/ 1163461 h 1287497"/>
                  <a:gd name="connisteX39" fmla="*/ 2170579 w 2598710"/>
                  <a:gd name="connsiteY39" fmla="*/ 1134251 h 1287497"/>
                  <a:gd name="connisteX40" fmla="*/ 2236619 w 2598710"/>
                  <a:gd name="connsiteY40" fmla="*/ 1105041 h 1287497"/>
                  <a:gd name="connisteX41" fmla="*/ 2302659 w 2598710"/>
                  <a:gd name="connsiteY41" fmla="*/ 1075196 h 1287497"/>
                  <a:gd name="connisteX42" fmla="*/ 2369334 w 2598710"/>
                  <a:gd name="connsiteY42" fmla="*/ 1045986 h 1287497"/>
                  <a:gd name="connisteX43" fmla="*/ 2435374 w 2598710"/>
                  <a:gd name="connsiteY43" fmla="*/ 986931 h 1287497"/>
                  <a:gd name="connisteX44" fmla="*/ 2494429 w 2598710"/>
                  <a:gd name="connsiteY44" fmla="*/ 906286 h 1287497"/>
                  <a:gd name="connisteX45" fmla="*/ 2531259 w 2598710"/>
                  <a:gd name="connsiteY45" fmla="*/ 832626 h 1287497"/>
                  <a:gd name="connisteX46" fmla="*/ 2552849 w 2598710"/>
                  <a:gd name="connsiteY46" fmla="*/ 751981 h 1287497"/>
                  <a:gd name="connisteX47" fmla="*/ 2575074 w 2598710"/>
                  <a:gd name="connsiteY47" fmla="*/ 678321 h 1287497"/>
                  <a:gd name="connisteX48" fmla="*/ 2589679 w 2598710"/>
                  <a:gd name="connsiteY48" fmla="*/ 612281 h 1287497"/>
                  <a:gd name="connisteX49" fmla="*/ 2589679 w 2598710"/>
                  <a:gd name="connsiteY49" fmla="*/ 545606 h 1287497"/>
                  <a:gd name="connisteX50" fmla="*/ 2589679 w 2598710"/>
                  <a:gd name="connsiteY50" fmla="*/ 479566 h 1287497"/>
                  <a:gd name="connisteX51" fmla="*/ 2589679 w 2598710"/>
                  <a:gd name="connsiteY51" fmla="*/ 413526 h 1287497"/>
                  <a:gd name="connisteX52" fmla="*/ 2597299 w 2598710"/>
                  <a:gd name="connsiteY52" fmla="*/ 346851 h 1287497"/>
                  <a:gd name="connisteX53" fmla="*/ 2597299 w 2598710"/>
                  <a:gd name="connsiteY53" fmla="*/ 280811 h 1287497"/>
                  <a:gd name="connisteX54" fmla="*/ 2597299 w 2598710"/>
                  <a:gd name="connsiteY54" fmla="*/ 214771 h 1287497"/>
                  <a:gd name="connisteX55" fmla="*/ 2582694 w 2598710"/>
                  <a:gd name="connsiteY55" fmla="*/ 148731 h 1287497"/>
                  <a:gd name="connisteX56" fmla="*/ 2516019 w 2598710"/>
                  <a:gd name="connsiteY56" fmla="*/ 97296 h 1287497"/>
                  <a:gd name="connisteX57" fmla="*/ 2427754 w 2598710"/>
                  <a:gd name="connsiteY57" fmla="*/ 67451 h 1287497"/>
                  <a:gd name="connisteX58" fmla="*/ 2361714 w 2598710"/>
                  <a:gd name="connsiteY58" fmla="*/ 60466 h 1287497"/>
                  <a:gd name="connisteX59" fmla="*/ 2288054 w 2598710"/>
                  <a:gd name="connsiteY59" fmla="*/ 45226 h 1287497"/>
                  <a:gd name="connisteX60" fmla="*/ 2222014 w 2598710"/>
                  <a:gd name="connsiteY60" fmla="*/ 45226 h 1287497"/>
                  <a:gd name="connisteX61" fmla="*/ 2155974 w 2598710"/>
                  <a:gd name="connsiteY61" fmla="*/ 45226 h 1287497"/>
                  <a:gd name="connisteX62" fmla="*/ 2089299 w 2598710"/>
                  <a:gd name="connsiteY62" fmla="*/ 38241 h 1287497"/>
                  <a:gd name="connisteX63" fmla="*/ 2016274 w 2598710"/>
                  <a:gd name="connsiteY63" fmla="*/ 38241 h 1287497"/>
                  <a:gd name="connisteX64" fmla="*/ 1934994 w 2598710"/>
                  <a:gd name="connsiteY64" fmla="*/ 38241 h 1287497"/>
                  <a:gd name="connisteX65" fmla="*/ 1854349 w 2598710"/>
                  <a:gd name="connsiteY65" fmla="*/ 38241 h 1287497"/>
                  <a:gd name="connisteX66" fmla="*/ 1787674 w 2598710"/>
                  <a:gd name="connsiteY66" fmla="*/ 38241 h 1287497"/>
                  <a:gd name="connisteX67" fmla="*/ 1707029 w 2598710"/>
                  <a:gd name="connsiteY67" fmla="*/ 38241 h 1287497"/>
                  <a:gd name="connisteX68" fmla="*/ 1633369 w 2598710"/>
                  <a:gd name="connsiteY68" fmla="*/ 38241 h 1287497"/>
                  <a:gd name="connisteX69" fmla="*/ 1538119 w 2598710"/>
                  <a:gd name="connsiteY69" fmla="*/ 38241 h 1287497"/>
                  <a:gd name="connisteX70" fmla="*/ 1456839 w 2598710"/>
                  <a:gd name="connsiteY70" fmla="*/ 30621 h 1287497"/>
                  <a:gd name="connisteX71" fmla="*/ 1361589 w 2598710"/>
                  <a:gd name="connsiteY71" fmla="*/ 23636 h 1287497"/>
                  <a:gd name="connisteX72" fmla="*/ 1273324 w 2598710"/>
                  <a:gd name="connsiteY72" fmla="*/ 23636 h 1287497"/>
                  <a:gd name="connisteX73" fmla="*/ 1184424 w 2598710"/>
                  <a:gd name="connsiteY73" fmla="*/ 23636 h 1287497"/>
                  <a:gd name="connisteX74" fmla="*/ 1111399 w 2598710"/>
                  <a:gd name="connsiteY74" fmla="*/ 23636 h 1287497"/>
                  <a:gd name="connisteX75" fmla="*/ 1037739 w 2598710"/>
                  <a:gd name="connsiteY75" fmla="*/ 16016 h 1287497"/>
                  <a:gd name="connisteX76" fmla="*/ 971699 w 2598710"/>
                  <a:gd name="connsiteY76" fmla="*/ 16016 h 1287497"/>
                  <a:gd name="connisteX77" fmla="*/ 905024 w 2598710"/>
                  <a:gd name="connsiteY77" fmla="*/ 16016 h 1287497"/>
                  <a:gd name="connisteX78" fmla="*/ 838984 w 2598710"/>
                  <a:gd name="connsiteY78" fmla="*/ 16016 h 1287497"/>
                  <a:gd name="connisteX79" fmla="*/ 772944 w 2598710"/>
                  <a:gd name="connsiteY79" fmla="*/ 1411 h 1287497"/>
                  <a:gd name="connisteX80" fmla="*/ 706269 w 2598710"/>
                  <a:gd name="connsiteY80" fmla="*/ 1411 h 1287497"/>
                  <a:gd name="connisteX81" fmla="*/ 633244 w 2598710"/>
                  <a:gd name="connsiteY81" fmla="*/ 1411 h 1287497"/>
                  <a:gd name="connisteX82" fmla="*/ 559584 w 2598710"/>
                  <a:gd name="connsiteY82" fmla="*/ 1411 h 1287497"/>
                  <a:gd name="connisteX83" fmla="*/ 485924 w 2598710"/>
                  <a:gd name="connsiteY83" fmla="*/ 1411 h 1287497"/>
                  <a:gd name="connisteX84" fmla="*/ 419884 w 2598710"/>
                  <a:gd name="connsiteY84" fmla="*/ 9031 h 1287497"/>
                  <a:gd name="connisteX85" fmla="*/ 353209 w 2598710"/>
                  <a:gd name="connsiteY85" fmla="*/ 16016 h 1287497"/>
                  <a:gd name="connisteX86" fmla="*/ 287169 w 2598710"/>
                  <a:gd name="connsiteY86" fmla="*/ 23636 h 1287497"/>
                  <a:gd name="connisteX87" fmla="*/ 221129 w 2598710"/>
                  <a:gd name="connsiteY87" fmla="*/ 38241 h 1287497"/>
                  <a:gd name="connisteX88" fmla="*/ 191919 w 2598710"/>
                  <a:gd name="connsiteY88" fmla="*/ 30621 h 128749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  <a:cxn ang="0">
                    <a:pos x="connisteX31" y="connsiteY31"/>
                  </a:cxn>
                  <a:cxn ang="0">
                    <a:pos x="connisteX32" y="connsiteY32"/>
                  </a:cxn>
                  <a:cxn ang="0">
                    <a:pos x="connisteX33" y="connsiteY33"/>
                  </a:cxn>
                  <a:cxn ang="0">
                    <a:pos x="connisteX34" y="connsiteY34"/>
                  </a:cxn>
                  <a:cxn ang="0">
                    <a:pos x="connisteX35" y="connsiteY35"/>
                  </a:cxn>
                  <a:cxn ang="0">
                    <a:pos x="connisteX36" y="connsiteY36"/>
                  </a:cxn>
                  <a:cxn ang="0">
                    <a:pos x="connisteX37" y="connsiteY37"/>
                  </a:cxn>
                  <a:cxn ang="0">
                    <a:pos x="connisteX38" y="connsiteY38"/>
                  </a:cxn>
                  <a:cxn ang="0">
                    <a:pos x="connisteX39" y="connsiteY39"/>
                  </a:cxn>
                  <a:cxn ang="0">
                    <a:pos x="connisteX40" y="connsiteY40"/>
                  </a:cxn>
                  <a:cxn ang="0">
                    <a:pos x="connisteX41" y="connsiteY41"/>
                  </a:cxn>
                  <a:cxn ang="0">
                    <a:pos x="connisteX42" y="connsiteY42"/>
                  </a:cxn>
                  <a:cxn ang="0">
                    <a:pos x="connisteX43" y="connsiteY43"/>
                  </a:cxn>
                  <a:cxn ang="0">
                    <a:pos x="connisteX44" y="connsiteY44"/>
                  </a:cxn>
                  <a:cxn ang="0">
                    <a:pos x="connisteX45" y="connsiteY45"/>
                  </a:cxn>
                  <a:cxn ang="0">
                    <a:pos x="connisteX46" y="connsiteY46"/>
                  </a:cxn>
                  <a:cxn ang="0">
                    <a:pos x="connisteX47" y="connsiteY47"/>
                  </a:cxn>
                  <a:cxn ang="0">
                    <a:pos x="connisteX48" y="connsiteY48"/>
                  </a:cxn>
                  <a:cxn ang="0">
                    <a:pos x="connisteX49" y="connsiteY49"/>
                  </a:cxn>
                  <a:cxn ang="0">
                    <a:pos x="connisteX50" y="connsiteY50"/>
                  </a:cxn>
                  <a:cxn ang="0">
                    <a:pos x="connisteX51" y="connsiteY51"/>
                  </a:cxn>
                  <a:cxn ang="0">
                    <a:pos x="connisteX52" y="connsiteY52"/>
                  </a:cxn>
                  <a:cxn ang="0">
                    <a:pos x="connisteX53" y="connsiteY53"/>
                  </a:cxn>
                  <a:cxn ang="0">
                    <a:pos x="connisteX54" y="connsiteY54"/>
                  </a:cxn>
                  <a:cxn ang="0">
                    <a:pos x="connisteX55" y="connsiteY55"/>
                  </a:cxn>
                  <a:cxn ang="0">
                    <a:pos x="connisteX56" y="connsiteY56"/>
                  </a:cxn>
                  <a:cxn ang="0">
                    <a:pos x="connisteX57" y="connsiteY57"/>
                  </a:cxn>
                  <a:cxn ang="0">
                    <a:pos x="connisteX58" y="connsiteY58"/>
                  </a:cxn>
                  <a:cxn ang="0">
                    <a:pos x="connisteX59" y="connsiteY59"/>
                  </a:cxn>
                  <a:cxn ang="0">
                    <a:pos x="connisteX60" y="connsiteY60"/>
                  </a:cxn>
                  <a:cxn ang="0">
                    <a:pos x="connisteX61" y="connsiteY61"/>
                  </a:cxn>
                  <a:cxn ang="0">
                    <a:pos x="connisteX62" y="connsiteY62"/>
                  </a:cxn>
                  <a:cxn ang="0">
                    <a:pos x="connisteX63" y="connsiteY63"/>
                  </a:cxn>
                  <a:cxn ang="0">
                    <a:pos x="connisteX64" y="connsiteY64"/>
                  </a:cxn>
                  <a:cxn ang="0">
                    <a:pos x="connisteX65" y="connsiteY65"/>
                  </a:cxn>
                  <a:cxn ang="0">
                    <a:pos x="connisteX66" y="connsiteY66"/>
                  </a:cxn>
                  <a:cxn ang="0">
                    <a:pos x="connisteX67" y="connsiteY67"/>
                  </a:cxn>
                  <a:cxn ang="0">
                    <a:pos x="connisteX68" y="connsiteY68"/>
                  </a:cxn>
                  <a:cxn ang="0">
                    <a:pos x="connisteX69" y="connsiteY69"/>
                  </a:cxn>
                  <a:cxn ang="0">
                    <a:pos x="connisteX70" y="connsiteY70"/>
                  </a:cxn>
                  <a:cxn ang="0">
                    <a:pos x="connisteX71" y="connsiteY71"/>
                  </a:cxn>
                  <a:cxn ang="0">
                    <a:pos x="connisteX72" y="connsiteY72"/>
                  </a:cxn>
                  <a:cxn ang="0">
                    <a:pos x="connisteX73" y="connsiteY73"/>
                  </a:cxn>
                  <a:cxn ang="0">
                    <a:pos x="connisteX74" y="connsiteY74"/>
                  </a:cxn>
                  <a:cxn ang="0">
                    <a:pos x="connisteX75" y="connsiteY75"/>
                  </a:cxn>
                  <a:cxn ang="0">
                    <a:pos x="connisteX76" y="connsiteY76"/>
                  </a:cxn>
                  <a:cxn ang="0">
                    <a:pos x="connisteX77" y="connsiteY77"/>
                  </a:cxn>
                  <a:cxn ang="0">
                    <a:pos x="connisteX78" y="connsiteY78"/>
                  </a:cxn>
                  <a:cxn ang="0">
                    <a:pos x="connisteX79" y="connsiteY79"/>
                  </a:cxn>
                  <a:cxn ang="0">
                    <a:pos x="connisteX80" y="connsiteY80"/>
                  </a:cxn>
                  <a:cxn ang="0">
                    <a:pos x="connisteX81" y="connsiteY81"/>
                  </a:cxn>
                  <a:cxn ang="0">
                    <a:pos x="connisteX82" y="connsiteY82"/>
                  </a:cxn>
                  <a:cxn ang="0">
                    <a:pos x="connisteX83" y="connsiteY83"/>
                  </a:cxn>
                  <a:cxn ang="0">
                    <a:pos x="connisteX84" y="connsiteY84"/>
                  </a:cxn>
                  <a:cxn ang="0">
                    <a:pos x="connisteX85" y="connsiteY85"/>
                  </a:cxn>
                  <a:cxn ang="0">
                    <a:pos x="connisteX86" y="connsiteY86"/>
                  </a:cxn>
                  <a:cxn ang="0">
                    <a:pos x="connisteX87" y="connsiteY87"/>
                  </a:cxn>
                  <a:cxn ang="0">
                    <a:pos x="connisteX88" y="connsiteY88"/>
                  </a:cxn>
                </a:cxnLst>
                <a:rect l="l" t="t" r="r" b="b"/>
                <a:pathLst>
                  <a:path w="2598711" h="1287498">
                    <a:moveTo>
                      <a:pt x="191920" y="30621"/>
                    </a:moveTo>
                    <a:cubicBezTo>
                      <a:pt x="178585" y="45226"/>
                      <a:pt x="174140" y="76341"/>
                      <a:pt x="155090" y="111901"/>
                    </a:cubicBezTo>
                    <a:cubicBezTo>
                      <a:pt x="136040" y="147461"/>
                      <a:pt x="116990" y="173496"/>
                      <a:pt x="96035" y="207151"/>
                    </a:cubicBezTo>
                    <a:cubicBezTo>
                      <a:pt x="75080" y="240806"/>
                      <a:pt x="66190" y="249696"/>
                      <a:pt x="51585" y="280811"/>
                    </a:cubicBezTo>
                    <a:cubicBezTo>
                      <a:pt x="36980" y="311926"/>
                      <a:pt x="32535" y="332881"/>
                      <a:pt x="22375" y="362091"/>
                    </a:cubicBezTo>
                    <a:cubicBezTo>
                      <a:pt x="12215" y="391301"/>
                      <a:pt x="1420" y="400191"/>
                      <a:pt x="150" y="428131"/>
                    </a:cubicBezTo>
                    <a:cubicBezTo>
                      <a:pt x="-1120" y="456071"/>
                      <a:pt x="5865" y="472581"/>
                      <a:pt x="14755" y="501791"/>
                    </a:cubicBezTo>
                    <a:cubicBezTo>
                      <a:pt x="23645" y="531001"/>
                      <a:pt x="34440" y="547511"/>
                      <a:pt x="44600" y="575451"/>
                    </a:cubicBezTo>
                    <a:cubicBezTo>
                      <a:pt x="54760" y="603391"/>
                      <a:pt x="57935" y="613551"/>
                      <a:pt x="66825" y="641491"/>
                    </a:cubicBezTo>
                    <a:cubicBezTo>
                      <a:pt x="75715" y="669431"/>
                      <a:pt x="79525" y="685941"/>
                      <a:pt x="88415" y="715151"/>
                    </a:cubicBezTo>
                    <a:cubicBezTo>
                      <a:pt x="97305" y="744361"/>
                      <a:pt x="101750" y="760871"/>
                      <a:pt x="110640" y="788811"/>
                    </a:cubicBezTo>
                    <a:cubicBezTo>
                      <a:pt x="119530" y="816751"/>
                      <a:pt x="120800" y="826911"/>
                      <a:pt x="132865" y="854851"/>
                    </a:cubicBezTo>
                    <a:cubicBezTo>
                      <a:pt x="144930" y="882791"/>
                      <a:pt x="153820" y="900571"/>
                      <a:pt x="169695" y="928511"/>
                    </a:cubicBezTo>
                    <a:cubicBezTo>
                      <a:pt x="185570" y="956451"/>
                      <a:pt x="193190" y="966611"/>
                      <a:pt x="213510" y="994551"/>
                    </a:cubicBezTo>
                    <a:cubicBezTo>
                      <a:pt x="233830" y="1022491"/>
                      <a:pt x="245895" y="1047891"/>
                      <a:pt x="272565" y="1068211"/>
                    </a:cubicBezTo>
                    <a:cubicBezTo>
                      <a:pt x="299235" y="1088531"/>
                      <a:pt x="318285" y="1081546"/>
                      <a:pt x="346225" y="1097421"/>
                    </a:cubicBezTo>
                    <a:cubicBezTo>
                      <a:pt x="374165" y="1113296"/>
                      <a:pt x="385595" y="1132346"/>
                      <a:pt x="412265" y="1148856"/>
                    </a:cubicBezTo>
                    <a:cubicBezTo>
                      <a:pt x="438935" y="1165366"/>
                      <a:pt x="451635" y="1165366"/>
                      <a:pt x="478305" y="1178701"/>
                    </a:cubicBezTo>
                    <a:cubicBezTo>
                      <a:pt x="504975" y="1192036"/>
                      <a:pt x="517040" y="1203466"/>
                      <a:pt x="544980" y="1214896"/>
                    </a:cubicBezTo>
                    <a:cubicBezTo>
                      <a:pt x="572920" y="1226326"/>
                      <a:pt x="588795" y="1232676"/>
                      <a:pt x="618005" y="1237121"/>
                    </a:cubicBezTo>
                    <a:cubicBezTo>
                      <a:pt x="647215" y="1241566"/>
                      <a:pt x="663725" y="1240296"/>
                      <a:pt x="691665" y="1237121"/>
                    </a:cubicBezTo>
                    <a:cubicBezTo>
                      <a:pt x="719605" y="1233946"/>
                      <a:pt x="731670" y="1226961"/>
                      <a:pt x="758340" y="1222516"/>
                    </a:cubicBezTo>
                    <a:cubicBezTo>
                      <a:pt x="785010" y="1218071"/>
                      <a:pt x="809775" y="1202831"/>
                      <a:pt x="824380" y="1214896"/>
                    </a:cubicBezTo>
                    <a:cubicBezTo>
                      <a:pt x="838985" y="1226961"/>
                      <a:pt x="816760" y="1268236"/>
                      <a:pt x="831365" y="1281571"/>
                    </a:cubicBezTo>
                    <a:cubicBezTo>
                      <a:pt x="845970" y="1294906"/>
                      <a:pt x="871370" y="1281571"/>
                      <a:pt x="898040" y="1281571"/>
                    </a:cubicBezTo>
                    <a:cubicBezTo>
                      <a:pt x="924710" y="1281571"/>
                      <a:pt x="937410" y="1282841"/>
                      <a:pt x="964080" y="1281571"/>
                    </a:cubicBezTo>
                    <a:cubicBezTo>
                      <a:pt x="990750" y="1280301"/>
                      <a:pt x="1000910" y="1277126"/>
                      <a:pt x="1030120" y="1273951"/>
                    </a:cubicBezTo>
                    <a:cubicBezTo>
                      <a:pt x="1059330" y="1270776"/>
                      <a:pt x="1075840" y="1268236"/>
                      <a:pt x="1111400" y="1266966"/>
                    </a:cubicBezTo>
                    <a:cubicBezTo>
                      <a:pt x="1146960" y="1265696"/>
                      <a:pt x="1171090" y="1266966"/>
                      <a:pt x="1206650" y="1266966"/>
                    </a:cubicBezTo>
                    <a:cubicBezTo>
                      <a:pt x="1242210" y="1266966"/>
                      <a:pt x="1251100" y="1266966"/>
                      <a:pt x="1287930" y="1266966"/>
                    </a:cubicBezTo>
                    <a:cubicBezTo>
                      <a:pt x="1324760" y="1266966"/>
                      <a:pt x="1357145" y="1266966"/>
                      <a:pt x="1390800" y="1266966"/>
                    </a:cubicBezTo>
                    <a:cubicBezTo>
                      <a:pt x="1424455" y="1266966"/>
                      <a:pt x="1428900" y="1266966"/>
                      <a:pt x="1456840" y="1266966"/>
                    </a:cubicBezTo>
                    <a:cubicBezTo>
                      <a:pt x="1484780" y="1266966"/>
                      <a:pt x="1499385" y="1270141"/>
                      <a:pt x="1530500" y="1266966"/>
                    </a:cubicBezTo>
                    <a:cubicBezTo>
                      <a:pt x="1561615" y="1263791"/>
                      <a:pt x="1573045" y="1256171"/>
                      <a:pt x="1611145" y="1251726"/>
                    </a:cubicBezTo>
                    <a:cubicBezTo>
                      <a:pt x="1649245" y="1247281"/>
                      <a:pt x="1675915" y="1250456"/>
                      <a:pt x="1721635" y="1244741"/>
                    </a:cubicBezTo>
                    <a:cubicBezTo>
                      <a:pt x="1767355" y="1239026"/>
                      <a:pt x="1792755" y="1230136"/>
                      <a:pt x="1839745" y="1222516"/>
                    </a:cubicBezTo>
                    <a:cubicBezTo>
                      <a:pt x="1886735" y="1214896"/>
                      <a:pt x="1920390" y="1213626"/>
                      <a:pt x="1957220" y="1207911"/>
                    </a:cubicBezTo>
                    <a:cubicBezTo>
                      <a:pt x="1994050" y="1202196"/>
                      <a:pt x="1995320" y="1202196"/>
                      <a:pt x="2023260" y="1193306"/>
                    </a:cubicBezTo>
                    <a:cubicBezTo>
                      <a:pt x="2051200" y="1184416"/>
                      <a:pt x="2067710" y="1175526"/>
                      <a:pt x="2096920" y="1163461"/>
                    </a:cubicBezTo>
                    <a:cubicBezTo>
                      <a:pt x="2126130" y="1151396"/>
                      <a:pt x="2142640" y="1145681"/>
                      <a:pt x="2170580" y="1134251"/>
                    </a:cubicBezTo>
                    <a:cubicBezTo>
                      <a:pt x="2198520" y="1122821"/>
                      <a:pt x="2209950" y="1117106"/>
                      <a:pt x="2236620" y="1105041"/>
                    </a:cubicBezTo>
                    <a:cubicBezTo>
                      <a:pt x="2263290" y="1092976"/>
                      <a:pt x="2275990" y="1087261"/>
                      <a:pt x="2302660" y="1075196"/>
                    </a:cubicBezTo>
                    <a:cubicBezTo>
                      <a:pt x="2329330" y="1063131"/>
                      <a:pt x="2342665" y="1063766"/>
                      <a:pt x="2369335" y="1045986"/>
                    </a:cubicBezTo>
                    <a:cubicBezTo>
                      <a:pt x="2396005" y="1028206"/>
                      <a:pt x="2410610" y="1014871"/>
                      <a:pt x="2435375" y="986931"/>
                    </a:cubicBezTo>
                    <a:cubicBezTo>
                      <a:pt x="2460140" y="958991"/>
                      <a:pt x="2475380" y="937401"/>
                      <a:pt x="2494430" y="906286"/>
                    </a:cubicBezTo>
                    <a:cubicBezTo>
                      <a:pt x="2513480" y="875171"/>
                      <a:pt x="2519830" y="863741"/>
                      <a:pt x="2531260" y="832626"/>
                    </a:cubicBezTo>
                    <a:cubicBezTo>
                      <a:pt x="2542690" y="801511"/>
                      <a:pt x="2543960" y="783096"/>
                      <a:pt x="2552850" y="751981"/>
                    </a:cubicBezTo>
                    <a:cubicBezTo>
                      <a:pt x="2561740" y="720866"/>
                      <a:pt x="2567455" y="706261"/>
                      <a:pt x="2575075" y="678321"/>
                    </a:cubicBezTo>
                    <a:cubicBezTo>
                      <a:pt x="2582695" y="650381"/>
                      <a:pt x="2586505" y="638951"/>
                      <a:pt x="2589680" y="612281"/>
                    </a:cubicBezTo>
                    <a:cubicBezTo>
                      <a:pt x="2592855" y="585611"/>
                      <a:pt x="2589680" y="572276"/>
                      <a:pt x="2589680" y="545606"/>
                    </a:cubicBezTo>
                    <a:cubicBezTo>
                      <a:pt x="2589680" y="518936"/>
                      <a:pt x="2589680" y="506236"/>
                      <a:pt x="2589680" y="479566"/>
                    </a:cubicBezTo>
                    <a:cubicBezTo>
                      <a:pt x="2589680" y="452896"/>
                      <a:pt x="2588410" y="440196"/>
                      <a:pt x="2589680" y="413526"/>
                    </a:cubicBezTo>
                    <a:cubicBezTo>
                      <a:pt x="2590950" y="386856"/>
                      <a:pt x="2596030" y="373521"/>
                      <a:pt x="2597300" y="346851"/>
                    </a:cubicBezTo>
                    <a:cubicBezTo>
                      <a:pt x="2598570" y="320181"/>
                      <a:pt x="2597300" y="307481"/>
                      <a:pt x="2597300" y="280811"/>
                    </a:cubicBezTo>
                    <a:cubicBezTo>
                      <a:pt x="2597300" y="254141"/>
                      <a:pt x="2600475" y="241441"/>
                      <a:pt x="2597300" y="214771"/>
                    </a:cubicBezTo>
                    <a:cubicBezTo>
                      <a:pt x="2594125" y="188101"/>
                      <a:pt x="2599205" y="172226"/>
                      <a:pt x="2582695" y="148731"/>
                    </a:cubicBezTo>
                    <a:cubicBezTo>
                      <a:pt x="2566185" y="125236"/>
                      <a:pt x="2547135" y="113806"/>
                      <a:pt x="2516020" y="97296"/>
                    </a:cubicBezTo>
                    <a:cubicBezTo>
                      <a:pt x="2484905" y="80786"/>
                      <a:pt x="2458870" y="75071"/>
                      <a:pt x="2427755" y="67451"/>
                    </a:cubicBezTo>
                    <a:cubicBezTo>
                      <a:pt x="2396640" y="59831"/>
                      <a:pt x="2389655" y="64911"/>
                      <a:pt x="2361715" y="60466"/>
                    </a:cubicBezTo>
                    <a:cubicBezTo>
                      <a:pt x="2333775" y="56021"/>
                      <a:pt x="2315995" y="48401"/>
                      <a:pt x="2288055" y="45226"/>
                    </a:cubicBezTo>
                    <a:cubicBezTo>
                      <a:pt x="2260115" y="42051"/>
                      <a:pt x="2248685" y="45226"/>
                      <a:pt x="2222015" y="45226"/>
                    </a:cubicBezTo>
                    <a:cubicBezTo>
                      <a:pt x="2195345" y="45226"/>
                      <a:pt x="2182645" y="46496"/>
                      <a:pt x="2155975" y="45226"/>
                    </a:cubicBezTo>
                    <a:cubicBezTo>
                      <a:pt x="2129305" y="43956"/>
                      <a:pt x="2117240" y="39511"/>
                      <a:pt x="2089300" y="38241"/>
                    </a:cubicBezTo>
                    <a:cubicBezTo>
                      <a:pt x="2061360" y="36971"/>
                      <a:pt x="2047390" y="38241"/>
                      <a:pt x="2016275" y="38241"/>
                    </a:cubicBezTo>
                    <a:cubicBezTo>
                      <a:pt x="1985160" y="38241"/>
                      <a:pt x="1967380" y="38241"/>
                      <a:pt x="1934995" y="38241"/>
                    </a:cubicBezTo>
                    <a:cubicBezTo>
                      <a:pt x="1902610" y="38241"/>
                      <a:pt x="1883560" y="38241"/>
                      <a:pt x="1854350" y="38241"/>
                    </a:cubicBezTo>
                    <a:cubicBezTo>
                      <a:pt x="1825140" y="38241"/>
                      <a:pt x="1816885" y="38241"/>
                      <a:pt x="1787675" y="38241"/>
                    </a:cubicBezTo>
                    <a:cubicBezTo>
                      <a:pt x="1758465" y="38241"/>
                      <a:pt x="1738145" y="38241"/>
                      <a:pt x="1707030" y="38241"/>
                    </a:cubicBezTo>
                    <a:cubicBezTo>
                      <a:pt x="1675915" y="38241"/>
                      <a:pt x="1667025" y="38241"/>
                      <a:pt x="1633370" y="38241"/>
                    </a:cubicBezTo>
                    <a:cubicBezTo>
                      <a:pt x="1599715" y="38241"/>
                      <a:pt x="1573680" y="39511"/>
                      <a:pt x="1538120" y="38241"/>
                    </a:cubicBezTo>
                    <a:cubicBezTo>
                      <a:pt x="1502560" y="36971"/>
                      <a:pt x="1492400" y="33796"/>
                      <a:pt x="1456840" y="30621"/>
                    </a:cubicBezTo>
                    <a:cubicBezTo>
                      <a:pt x="1421280" y="27446"/>
                      <a:pt x="1398420" y="24906"/>
                      <a:pt x="1361590" y="23636"/>
                    </a:cubicBezTo>
                    <a:cubicBezTo>
                      <a:pt x="1324760" y="22366"/>
                      <a:pt x="1308885" y="23636"/>
                      <a:pt x="1273325" y="23636"/>
                    </a:cubicBezTo>
                    <a:cubicBezTo>
                      <a:pt x="1237765" y="23636"/>
                      <a:pt x="1216810" y="23636"/>
                      <a:pt x="1184425" y="23636"/>
                    </a:cubicBezTo>
                    <a:cubicBezTo>
                      <a:pt x="1152040" y="23636"/>
                      <a:pt x="1140610" y="24906"/>
                      <a:pt x="1111400" y="23636"/>
                    </a:cubicBezTo>
                    <a:cubicBezTo>
                      <a:pt x="1082190" y="22366"/>
                      <a:pt x="1065680" y="17286"/>
                      <a:pt x="1037740" y="16016"/>
                    </a:cubicBezTo>
                    <a:cubicBezTo>
                      <a:pt x="1009800" y="14746"/>
                      <a:pt x="998370" y="16016"/>
                      <a:pt x="971700" y="16016"/>
                    </a:cubicBezTo>
                    <a:cubicBezTo>
                      <a:pt x="945030" y="16016"/>
                      <a:pt x="931695" y="16016"/>
                      <a:pt x="905025" y="16016"/>
                    </a:cubicBezTo>
                    <a:cubicBezTo>
                      <a:pt x="878355" y="16016"/>
                      <a:pt x="865655" y="19191"/>
                      <a:pt x="838985" y="16016"/>
                    </a:cubicBezTo>
                    <a:cubicBezTo>
                      <a:pt x="812315" y="12841"/>
                      <a:pt x="799615" y="4586"/>
                      <a:pt x="772945" y="1411"/>
                    </a:cubicBezTo>
                    <a:cubicBezTo>
                      <a:pt x="746275" y="-1764"/>
                      <a:pt x="734210" y="1411"/>
                      <a:pt x="706270" y="1411"/>
                    </a:cubicBezTo>
                    <a:cubicBezTo>
                      <a:pt x="678330" y="1411"/>
                      <a:pt x="662455" y="1411"/>
                      <a:pt x="633245" y="1411"/>
                    </a:cubicBezTo>
                    <a:cubicBezTo>
                      <a:pt x="604035" y="1411"/>
                      <a:pt x="588795" y="1411"/>
                      <a:pt x="559585" y="1411"/>
                    </a:cubicBezTo>
                    <a:cubicBezTo>
                      <a:pt x="530375" y="1411"/>
                      <a:pt x="513865" y="141"/>
                      <a:pt x="485925" y="1411"/>
                    </a:cubicBezTo>
                    <a:cubicBezTo>
                      <a:pt x="457985" y="2681"/>
                      <a:pt x="446555" y="5856"/>
                      <a:pt x="419885" y="9031"/>
                    </a:cubicBezTo>
                    <a:cubicBezTo>
                      <a:pt x="393215" y="12206"/>
                      <a:pt x="379880" y="12841"/>
                      <a:pt x="353210" y="16016"/>
                    </a:cubicBezTo>
                    <a:cubicBezTo>
                      <a:pt x="326540" y="19191"/>
                      <a:pt x="313840" y="19191"/>
                      <a:pt x="287170" y="23636"/>
                    </a:cubicBezTo>
                    <a:cubicBezTo>
                      <a:pt x="260500" y="28081"/>
                      <a:pt x="240180" y="36971"/>
                      <a:pt x="221130" y="38241"/>
                    </a:cubicBezTo>
                    <a:cubicBezTo>
                      <a:pt x="202080" y="39511"/>
                      <a:pt x="205255" y="16016"/>
                      <a:pt x="191920" y="306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9220" y="1609"/>
                <a:ext cx="3739" cy="1907"/>
              </a:xfrm>
              <a:custGeom>
                <a:avLst/>
                <a:gdLst>
                  <a:gd name="connisteX0" fmla="*/ 29774 w 2374375"/>
                  <a:gd name="connsiteY0" fmla="*/ 67451 h 1210968"/>
                  <a:gd name="connisteX1" fmla="*/ 22789 w 2374375"/>
                  <a:gd name="connsiteY1" fmla="*/ 133491 h 1210968"/>
                  <a:gd name="connisteX2" fmla="*/ 22789 w 2374375"/>
                  <a:gd name="connsiteY2" fmla="*/ 199531 h 1210968"/>
                  <a:gd name="connisteX3" fmla="*/ 15169 w 2374375"/>
                  <a:gd name="connsiteY3" fmla="*/ 266206 h 1210968"/>
                  <a:gd name="connisteX4" fmla="*/ 15169 w 2374375"/>
                  <a:gd name="connsiteY4" fmla="*/ 332246 h 1210968"/>
                  <a:gd name="connisteX5" fmla="*/ 8184 w 2374375"/>
                  <a:gd name="connsiteY5" fmla="*/ 398286 h 1210968"/>
                  <a:gd name="connisteX6" fmla="*/ 564 w 2374375"/>
                  <a:gd name="connsiteY6" fmla="*/ 471946 h 1210968"/>
                  <a:gd name="connisteX7" fmla="*/ 564 w 2374375"/>
                  <a:gd name="connsiteY7" fmla="*/ 537986 h 1210968"/>
                  <a:gd name="connisteX8" fmla="*/ 564 w 2374375"/>
                  <a:gd name="connsiteY8" fmla="*/ 604661 h 1210968"/>
                  <a:gd name="connisteX9" fmla="*/ 564 w 2374375"/>
                  <a:gd name="connsiteY9" fmla="*/ 677686 h 1210968"/>
                  <a:gd name="connisteX10" fmla="*/ 8184 w 2374375"/>
                  <a:gd name="connsiteY10" fmla="*/ 744361 h 1210968"/>
                  <a:gd name="connisteX11" fmla="*/ 15169 w 2374375"/>
                  <a:gd name="connsiteY11" fmla="*/ 810401 h 1210968"/>
                  <a:gd name="connisteX12" fmla="*/ 37394 w 2374375"/>
                  <a:gd name="connsiteY12" fmla="*/ 876441 h 1210968"/>
                  <a:gd name="connisteX13" fmla="*/ 66604 w 2374375"/>
                  <a:gd name="connsiteY13" fmla="*/ 942481 h 1210968"/>
                  <a:gd name="connisteX14" fmla="*/ 132644 w 2374375"/>
                  <a:gd name="connsiteY14" fmla="*/ 1001536 h 1210968"/>
                  <a:gd name="connisteX15" fmla="*/ 199319 w 2374375"/>
                  <a:gd name="connsiteY15" fmla="*/ 1038366 h 1210968"/>
                  <a:gd name="connisteX16" fmla="*/ 272979 w 2374375"/>
                  <a:gd name="connsiteY16" fmla="*/ 1067576 h 1210968"/>
                  <a:gd name="connisteX17" fmla="*/ 339019 w 2374375"/>
                  <a:gd name="connsiteY17" fmla="*/ 1097421 h 1210968"/>
                  <a:gd name="connisteX18" fmla="*/ 405059 w 2374375"/>
                  <a:gd name="connsiteY18" fmla="*/ 1097421 h 1210968"/>
                  <a:gd name="connisteX19" fmla="*/ 471099 w 2374375"/>
                  <a:gd name="connsiteY19" fmla="*/ 1097421 h 1210968"/>
                  <a:gd name="connisteX20" fmla="*/ 552379 w 2374375"/>
                  <a:gd name="connsiteY20" fmla="*/ 1097421 h 1210968"/>
                  <a:gd name="connisteX21" fmla="*/ 618419 w 2374375"/>
                  <a:gd name="connsiteY21" fmla="*/ 1097421 h 1210968"/>
                  <a:gd name="connisteX22" fmla="*/ 684459 w 2374375"/>
                  <a:gd name="connsiteY22" fmla="*/ 1097421 h 1210968"/>
                  <a:gd name="connisteX23" fmla="*/ 751134 w 2374375"/>
                  <a:gd name="connsiteY23" fmla="*/ 1097421 h 1210968"/>
                  <a:gd name="connisteX24" fmla="*/ 817174 w 2374375"/>
                  <a:gd name="connsiteY24" fmla="*/ 1097421 h 1210968"/>
                  <a:gd name="connisteX25" fmla="*/ 883214 w 2374375"/>
                  <a:gd name="connsiteY25" fmla="*/ 1097421 h 1210968"/>
                  <a:gd name="connisteX26" fmla="*/ 949254 w 2374375"/>
                  <a:gd name="connsiteY26" fmla="*/ 1104406 h 1210968"/>
                  <a:gd name="connisteX27" fmla="*/ 1015929 w 2374375"/>
                  <a:gd name="connsiteY27" fmla="*/ 1119011 h 1210968"/>
                  <a:gd name="connisteX28" fmla="*/ 1081969 w 2374375"/>
                  <a:gd name="connsiteY28" fmla="*/ 1126631 h 1210968"/>
                  <a:gd name="connisteX29" fmla="*/ 1148009 w 2374375"/>
                  <a:gd name="connsiteY29" fmla="*/ 1141236 h 1210968"/>
                  <a:gd name="connisteX30" fmla="*/ 1214049 w 2374375"/>
                  <a:gd name="connsiteY30" fmla="*/ 1155841 h 1210968"/>
                  <a:gd name="connisteX31" fmla="*/ 1280724 w 2374375"/>
                  <a:gd name="connsiteY31" fmla="*/ 1171081 h 1210968"/>
                  <a:gd name="connisteX32" fmla="*/ 1346764 w 2374375"/>
                  <a:gd name="connsiteY32" fmla="*/ 1192671 h 1210968"/>
                  <a:gd name="connisteX33" fmla="*/ 1412804 w 2374375"/>
                  <a:gd name="connsiteY33" fmla="*/ 1207911 h 1210968"/>
                  <a:gd name="connisteX34" fmla="*/ 1435029 w 2374375"/>
                  <a:gd name="connsiteY34" fmla="*/ 1141236 h 1210968"/>
                  <a:gd name="connisteX35" fmla="*/ 1501069 w 2374375"/>
                  <a:gd name="connsiteY35" fmla="*/ 1082816 h 1210968"/>
                  <a:gd name="connisteX36" fmla="*/ 1574729 w 2374375"/>
                  <a:gd name="connsiteY36" fmla="*/ 1075196 h 1210968"/>
                  <a:gd name="connisteX37" fmla="*/ 1640769 w 2374375"/>
                  <a:gd name="connsiteY37" fmla="*/ 1060591 h 1210968"/>
                  <a:gd name="connisteX38" fmla="*/ 1714429 w 2374375"/>
                  <a:gd name="connsiteY38" fmla="*/ 1060591 h 1210968"/>
                  <a:gd name="connisteX39" fmla="*/ 1795709 w 2374375"/>
                  <a:gd name="connsiteY39" fmla="*/ 1060591 h 1210968"/>
                  <a:gd name="connisteX40" fmla="*/ 1868734 w 2374375"/>
                  <a:gd name="connsiteY40" fmla="*/ 1060591 h 1210968"/>
                  <a:gd name="connisteX41" fmla="*/ 1950014 w 2374375"/>
                  <a:gd name="connsiteY41" fmla="*/ 1060591 h 1210968"/>
                  <a:gd name="connisteX42" fmla="*/ 2030659 w 2374375"/>
                  <a:gd name="connsiteY42" fmla="*/ 1067576 h 1210968"/>
                  <a:gd name="connisteX43" fmla="*/ 2097334 w 2374375"/>
                  <a:gd name="connsiteY43" fmla="*/ 1075196 h 1210968"/>
                  <a:gd name="connisteX44" fmla="*/ 2163374 w 2374375"/>
                  <a:gd name="connsiteY44" fmla="*/ 1075196 h 1210968"/>
                  <a:gd name="connisteX45" fmla="*/ 2229414 w 2374375"/>
                  <a:gd name="connsiteY45" fmla="*/ 1075196 h 1210968"/>
                  <a:gd name="connisteX46" fmla="*/ 2303074 w 2374375"/>
                  <a:gd name="connsiteY46" fmla="*/ 1067576 h 1210968"/>
                  <a:gd name="connisteX47" fmla="*/ 2369114 w 2374375"/>
                  <a:gd name="connsiteY47" fmla="*/ 1009156 h 1210968"/>
                  <a:gd name="connisteX48" fmla="*/ 2362129 w 2374375"/>
                  <a:gd name="connsiteY48" fmla="*/ 935496 h 1210968"/>
                  <a:gd name="connisteX49" fmla="*/ 2332284 w 2374375"/>
                  <a:gd name="connsiteY49" fmla="*/ 869456 h 1210968"/>
                  <a:gd name="connisteX50" fmla="*/ 2288469 w 2374375"/>
                  <a:gd name="connsiteY50" fmla="*/ 788176 h 1210968"/>
                  <a:gd name="connisteX51" fmla="*/ 2237034 w 2374375"/>
                  <a:gd name="connsiteY51" fmla="*/ 707531 h 1210968"/>
                  <a:gd name="connisteX52" fmla="*/ 2207189 w 2374375"/>
                  <a:gd name="connsiteY52" fmla="*/ 640856 h 1210968"/>
                  <a:gd name="connisteX53" fmla="*/ 2177979 w 2374375"/>
                  <a:gd name="connsiteY53" fmla="*/ 574816 h 1210968"/>
                  <a:gd name="connisteX54" fmla="*/ 2134164 w 2374375"/>
                  <a:gd name="connsiteY54" fmla="*/ 508776 h 1210968"/>
                  <a:gd name="connisteX55" fmla="*/ 2104319 w 2374375"/>
                  <a:gd name="connsiteY55" fmla="*/ 435116 h 1210968"/>
                  <a:gd name="connisteX56" fmla="*/ 2060504 w 2374375"/>
                  <a:gd name="connsiteY56" fmla="*/ 361456 h 1210968"/>
                  <a:gd name="connisteX57" fmla="*/ 2023674 w 2374375"/>
                  <a:gd name="connsiteY57" fmla="*/ 295416 h 1210968"/>
                  <a:gd name="connisteX58" fmla="*/ 1972239 w 2374375"/>
                  <a:gd name="connsiteY58" fmla="*/ 221756 h 1210968"/>
                  <a:gd name="connisteX59" fmla="*/ 1942394 w 2374375"/>
                  <a:gd name="connsiteY59" fmla="*/ 155716 h 1210968"/>
                  <a:gd name="connisteX60" fmla="*/ 1868734 w 2374375"/>
                  <a:gd name="connsiteY60" fmla="*/ 126506 h 1210968"/>
                  <a:gd name="connisteX61" fmla="*/ 1802694 w 2374375"/>
                  <a:gd name="connsiteY61" fmla="*/ 104281 h 1210968"/>
                  <a:gd name="connisteX62" fmla="*/ 1736654 w 2374375"/>
                  <a:gd name="connsiteY62" fmla="*/ 104281 h 1210968"/>
                  <a:gd name="connisteX63" fmla="*/ 1648389 w 2374375"/>
                  <a:gd name="connsiteY63" fmla="*/ 104281 h 1210968"/>
                  <a:gd name="connisteX64" fmla="*/ 1574729 w 2374375"/>
                  <a:gd name="connsiteY64" fmla="*/ 104281 h 1210968"/>
                  <a:gd name="connisteX65" fmla="*/ 1508689 w 2374375"/>
                  <a:gd name="connsiteY65" fmla="*/ 104281 h 1210968"/>
                  <a:gd name="connisteX66" fmla="*/ 1442649 w 2374375"/>
                  <a:gd name="connsiteY66" fmla="*/ 104281 h 1210968"/>
                  <a:gd name="connisteX67" fmla="*/ 1368989 w 2374375"/>
                  <a:gd name="connsiteY67" fmla="*/ 89676 h 1210968"/>
                  <a:gd name="connisteX68" fmla="*/ 1295329 w 2374375"/>
                  <a:gd name="connsiteY68" fmla="*/ 82056 h 1210968"/>
                  <a:gd name="connisteX69" fmla="*/ 1214049 w 2374375"/>
                  <a:gd name="connsiteY69" fmla="*/ 74436 h 1210968"/>
                  <a:gd name="connisteX70" fmla="*/ 1133404 w 2374375"/>
                  <a:gd name="connsiteY70" fmla="*/ 59831 h 1210968"/>
                  <a:gd name="connisteX71" fmla="*/ 1067364 w 2374375"/>
                  <a:gd name="connsiteY71" fmla="*/ 45226 h 1210968"/>
                  <a:gd name="connisteX72" fmla="*/ 1000689 w 2374375"/>
                  <a:gd name="connsiteY72" fmla="*/ 23001 h 1210968"/>
                  <a:gd name="connisteX73" fmla="*/ 934649 w 2374375"/>
                  <a:gd name="connsiteY73" fmla="*/ 16016 h 1210968"/>
                  <a:gd name="connisteX74" fmla="*/ 860989 w 2374375"/>
                  <a:gd name="connsiteY74" fmla="*/ 1411 h 1210968"/>
                  <a:gd name="connisteX75" fmla="*/ 794949 w 2374375"/>
                  <a:gd name="connsiteY75" fmla="*/ 1411 h 1210968"/>
                  <a:gd name="connisteX76" fmla="*/ 728909 w 2374375"/>
                  <a:gd name="connsiteY76" fmla="*/ 1411 h 1210968"/>
                  <a:gd name="connisteX77" fmla="*/ 662869 w 2374375"/>
                  <a:gd name="connsiteY77" fmla="*/ 1411 h 1210968"/>
                  <a:gd name="connisteX78" fmla="*/ 596194 w 2374375"/>
                  <a:gd name="connsiteY78" fmla="*/ 1411 h 1210968"/>
                  <a:gd name="connisteX79" fmla="*/ 530154 w 2374375"/>
                  <a:gd name="connsiteY79" fmla="*/ 1411 h 1210968"/>
                  <a:gd name="connisteX80" fmla="*/ 464114 w 2374375"/>
                  <a:gd name="connsiteY80" fmla="*/ 8396 h 1210968"/>
                  <a:gd name="connisteX81" fmla="*/ 398074 w 2374375"/>
                  <a:gd name="connsiteY81" fmla="*/ 16016 h 1210968"/>
                  <a:gd name="connisteX82" fmla="*/ 324414 w 2374375"/>
                  <a:gd name="connsiteY82" fmla="*/ 30621 h 1210968"/>
                  <a:gd name="connisteX83" fmla="*/ 257739 w 2374375"/>
                  <a:gd name="connsiteY83" fmla="*/ 45226 h 1210968"/>
                  <a:gd name="connisteX84" fmla="*/ 191699 w 2374375"/>
                  <a:gd name="connsiteY84" fmla="*/ 52846 h 1210968"/>
                  <a:gd name="connisteX85" fmla="*/ 125659 w 2374375"/>
                  <a:gd name="connsiteY85" fmla="*/ 74436 h 1210968"/>
                  <a:gd name="connisteX86" fmla="*/ 59619 w 2374375"/>
                  <a:gd name="connsiteY86" fmla="*/ 82056 h 1210968"/>
                  <a:gd name="connisteX87" fmla="*/ 29774 w 2374375"/>
                  <a:gd name="connsiteY87" fmla="*/ 67451 h 12109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  <a:cxn ang="0">
                    <a:pos x="connisteX31" y="connsiteY31"/>
                  </a:cxn>
                  <a:cxn ang="0">
                    <a:pos x="connisteX32" y="connsiteY32"/>
                  </a:cxn>
                  <a:cxn ang="0">
                    <a:pos x="connisteX33" y="connsiteY33"/>
                  </a:cxn>
                  <a:cxn ang="0">
                    <a:pos x="connisteX34" y="connsiteY34"/>
                  </a:cxn>
                  <a:cxn ang="0">
                    <a:pos x="connisteX35" y="connsiteY35"/>
                  </a:cxn>
                  <a:cxn ang="0">
                    <a:pos x="connisteX36" y="connsiteY36"/>
                  </a:cxn>
                  <a:cxn ang="0">
                    <a:pos x="connisteX37" y="connsiteY37"/>
                  </a:cxn>
                  <a:cxn ang="0">
                    <a:pos x="connisteX38" y="connsiteY38"/>
                  </a:cxn>
                  <a:cxn ang="0">
                    <a:pos x="connisteX39" y="connsiteY39"/>
                  </a:cxn>
                  <a:cxn ang="0">
                    <a:pos x="connisteX40" y="connsiteY40"/>
                  </a:cxn>
                  <a:cxn ang="0">
                    <a:pos x="connisteX41" y="connsiteY41"/>
                  </a:cxn>
                  <a:cxn ang="0">
                    <a:pos x="connisteX42" y="connsiteY42"/>
                  </a:cxn>
                  <a:cxn ang="0">
                    <a:pos x="connisteX43" y="connsiteY43"/>
                  </a:cxn>
                  <a:cxn ang="0">
                    <a:pos x="connisteX44" y="connsiteY44"/>
                  </a:cxn>
                  <a:cxn ang="0">
                    <a:pos x="connisteX45" y="connsiteY45"/>
                  </a:cxn>
                  <a:cxn ang="0">
                    <a:pos x="connisteX46" y="connsiteY46"/>
                  </a:cxn>
                  <a:cxn ang="0">
                    <a:pos x="connisteX47" y="connsiteY47"/>
                  </a:cxn>
                  <a:cxn ang="0">
                    <a:pos x="connisteX48" y="connsiteY48"/>
                  </a:cxn>
                  <a:cxn ang="0">
                    <a:pos x="connisteX49" y="connsiteY49"/>
                  </a:cxn>
                  <a:cxn ang="0">
                    <a:pos x="connisteX50" y="connsiteY50"/>
                  </a:cxn>
                  <a:cxn ang="0">
                    <a:pos x="connisteX51" y="connsiteY51"/>
                  </a:cxn>
                  <a:cxn ang="0">
                    <a:pos x="connisteX52" y="connsiteY52"/>
                  </a:cxn>
                  <a:cxn ang="0">
                    <a:pos x="connisteX53" y="connsiteY53"/>
                  </a:cxn>
                  <a:cxn ang="0">
                    <a:pos x="connisteX54" y="connsiteY54"/>
                  </a:cxn>
                  <a:cxn ang="0">
                    <a:pos x="connisteX55" y="connsiteY55"/>
                  </a:cxn>
                  <a:cxn ang="0">
                    <a:pos x="connisteX56" y="connsiteY56"/>
                  </a:cxn>
                  <a:cxn ang="0">
                    <a:pos x="connisteX57" y="connsiteY57"/>
                  </a:cxn>
                  <a:cxn ang="0">
                    <a:pos x="connisteX58" y="connsiteY58"/>
                  </a:cxn>
                  <a:cxn ang="0">
                    <a:pos x="connisteX59" y="connsiteY59"/>
                  </a:cxn>
                  <a:cxn ang="0">
                    <a:pos x="connisteX60" y="connsiteY60"/>
                  </a:cxn>
                  <a:cxn ang="0">
                    <a:pos x="connisteX61" y="connsiteY61"/>
                  </a:cxn>
                  <a:cxn ang="0">
                    <a:pos x="connisteX62" y="connsiteY62"/>
                  </a:cxn>
                  <a:cxn ang="0">
                    <a:pos x="connisteX63" y="connsiteY63"/>
                  </a:cxn>
                  <a:cxn ang="0">
                    <a:pos x="connisteX64" y="connsiteY64"/>
                  </a:cxn>
                  <a:cxn ang="0">
                    <a:pos x="connisteX65" y="connsiteY65"/>
                  </a:cxn>
                  <a:cxn ang="0">
                    <a:pos x="connisteX66" y="connsiteY66"/>
                  </a:cxn>
                  <a:cxn ang="0">
                    <a:pos x="connisteX67" y="connsiteY67"/>
                  </a:cxn>
                  <a:cxn ang="0">
                    <a:pos x="connisteX68" y="connsiteY68"/>
                  </a:cxn>
                  <a:cxn ang="0">
                    <a:pos x="connisteX69" y="connsiteY69"/>
                  </a:cxn>
                  <a:cxn ang="0">
                    <a:pos x="connisteX70" y="connsiteY70"/>
                  </a:cxn>
                  <a:cxn ang="0">
                    <a:pos x="connisteX71" y="connsiteY71"/>
                  </a:cxn>
                  <a:cxn ang="0">
                    <a:pos x="connisteX72" y="connsiteY72"/>
                  </a:cxn>
                  <a:cxn ang="0">
                    <a:pos x="connisteX73" y="connsiteY73"/>
                  </a:cxn>
                  <a:cxn ang="0">
                    <a:pos x="connisteX74" y="connsiteY74"/>
                  </a:cxn>
                  <a:cxn ang="0">
                    <a:pos x="connisteX75" y="connsiteY75"/>
                  </a:cxn>
                  <a:cxn ang="0">
                    <a:pos x="connisteX76" y="connsiteY76"/>
                  </a:cxn>
                  <a:cxn ang="0">
                    <a:pos x="connisteX77" y="connsiteY77"/>
                  </a:cxn>
                  <a:cxn ang="0">
                    <a:pos x="connisteX78" y="connsiteY78"/>
                  </a:cxn>
                  <a:cxn ang="0">
                    <a:pos x="connisteX79" y="connsiteY79"/>
                  </a:cxn>
                  <a:cxn ang="0">
                    <a:pos x="connisteX80" y="connsiteY80"/>
                  </a:cxn>
                  <a:cxn ang="0">
                    <a:pos x="connisteX81" y="connsiteY81"/>
                  </a:cxn>
                  <a:cxn ang="0">
                    <a:pos x="connisteX82" y="connsiteY82"/>
                  </a:cxn>
                  <a:cxn ang="0">
                    <a:pos x="connisteX83" y="connsiteY83"/>
                  </a:cxn>
                  <a:cxn ang="0">
                    <a:pos x="connisteX84" y="connsiteY84"/>
                  </a:cxn>
                  <a:cxn ang="0">
                    <a:pos x="connisteX85" y="connsiteY85"/>
                  </a:cxn>
                  <a:cxn ang="0">
                    <a:pos x="connisteX86" y="connsiteY86"/>
                  </a:cxn>
                  <a:cxn ang="0">
                    <a:pos x="connisteX87" y="connsiteY87"/>
                  </a:cxn>
                </a:cxnLst>
                <a:rect l="l" t="t" r="r" b="b"/>
                <a:pathLst>
                  <a:path w="2374375" h="1210969">
                    <a:moveTo>
                      <a:pt x="29774" y="67451"/>
                    </a:moveTo>
                    <a:cubicBezTo>
                      <a:pt x="22154" y="77611"/>
                      <a:pt x="24059" y="106821"/>
                      <a:pt x="22789" y="133491"/>
                    </a:cubicBezTo>
                    <a:cubicBezTo>
                      <a:pt x="21519" y="160161"/>
                      <a:pt x="24059" y="172861"/>
                      <a:pt x="22789" y="199531"/>
                    </a:cubicBezTo>
                    <a:cubicBezTo>
                      <a:pt x="21519" y="226201"/>
                      <a:pt x="16439" y="239536"/>
                      <a:pt x="15169" y="266206"/>
                    </a:cubicBezTo>
                    <a:cubicBezTo>
                      <a:pt x="13899" y="292876"/>
                      <a:pt x="16439" y="305576"/>
                      <a:pt x="15169" y="332246"/>
                    </a:cubicBezTo>
                    <a:cubicBezTo>
                      <a:pt x="13899" y="358916"/>
                      <a:pt x="11359" y="370346"/>
                      <a:pt x="8184" y="398286"/>
                    </a:cubicBezTo>
                    <a:cubicBezTo>
                      <a:pt x="5009" y="426226"/>
                      <a:pt x="1834" y="444006"/>
                      <a:pt x="564" y="471946"/>
                    </a:cubicBezTo>
                    <a:cubicBezTo>
                      <a:pt x="-706" y="499886"/>
                      <a:pt x="564" y="511316"/>
                      <a:pt x="564" y="537986"/>
                    </a:cubicBezTo>
                    <a:cubicBezTo>
                      <a:pt x="564" y="564656"/>
                      <a:pt x="564" y="576721"/>
                      <a:pt x="564" y="604661"/>
                    </a:cubicBezTo>
                    <a:cubicBezTo>
                      <a:pt x="564" y="632601"/>
                      <a:pt x="-706" y="649746"/>
                      <a:pt x="564" y="677686"/>
                    </a:cubicBezTo>
                    <a:cubicBezTo>
                      <a:pt x="1834" y="705626"/>
                      <a:pt x="5009" y="717691"/>
                      <a:pt x="8184" y="744361"/>
                    </a:cubicBezTo>
                    <a:cubicBezTo>
                      <a:pt x="11359" y="771031"/>
                      <a:pt x="9454" y="783731"/>
                      <a:pt x="15169" y="810401"/>
                    </a:cubicBezTo>
                    <a:cubicBezTo>
                      <a:pt x="20884" y="837071"/>
                      <a:pt x="27234" y="849771"/>
                      <a:pt x="37394" y="876441"/>
                    </a:cubicBezTo>
                    <a:cubicBezTo>
                      <a:pt x="47554" y="903111"/>
                      <a:pt x="47554" y="917716"/>
                      <a:pt x="66604" y="942481"/>
                    </a:cubicBezTo>
                    <a:cubicBezTo>
                      <a:pt x="85654" y="967246"/>
                      <a:pt x="105974" y="982486"/>
                      <a:pt x="132644" y="1001536"/>
                    </a:cubicBezTo>
                    <a:cubicBezTo>
                      <a:pt x="159314" y="1020586"/>
                      <a:pt x="171379" y="1025031"/>
                      <a:pt x="199319" y="1038366"/>
                    </a:cubicBezTo>
                    <a:cubicBezTo>
                      <a:pt x="227259" y="1051701"/>
                      <a:pt x="245039" y="1055511"/>
                      <a:pt x="272979" y="1067576"/>
                    </a:cubicBezTo>
                    <a:cubicBezTo>
                      <a:pt x="300919" y="1079641"/>
                      <a:pt x="312349" y="1091706"/>
                      <a:pt x="339019" y="1097421"/>
                    </a:cubicBezTo>
                    <a:cubicBezTo>
                      <a:pt x="365689" y="1103136"/>
                      <a:pt x="378389" y="1097421"/>
                      <a:pt x="405059" y="1097421"/>
                    </a:cubicBezTo>
                    <a:cubicBezTo>
                      <a:pt x="431729" y="1097421"/>
                      <a:pt x="441889" y="1097421"/>
                      <a:pt x="471099" y="1097421"/>
                    </a:cubicBezTo>
                    <a:cubicBezTo>
                      <a:pt x="500309" y="1097421"/>
                      <a:pt x="523169" y="1097421"/>
                      <a:pt x="552379" y="1097421"/>
                    </a:cubicBezTo>
                    <a:cubicBezTo>
                      <a:pt x="581589" y="1097421"/>
                      <a:pt x="591749" y="1097421"/>
                      <a:pt x="618419" y="1097421"/>
                    </a:cubicBezTo>
                    <a:cubicBezTo>
                      <a:pt x="645089" y="1097421"/>
                      <a:pt x="657789" y="1097421"/>
                      <a:pt x="684459" y="1097421"/>
                    </a:cubicBezTo>
                    <a:cubicBezTo>
                      <a:pt x="711129" y="1097421"/>
                      <a:pt x="724464" y="1097421"/>
                      <a:pt x="751134" y="1097421"/>
                    </a:cubicBezTo>
                    <a:cubicBezTo>
                      <a:pt x="777804" y="1097421"/>
                      <a:pt x="790504" y="1097421"/>
                      <a:pt x="817174" y="1097421"/>
                    </a:cubicBezTo>
                    <a:cubicBezTo>
                      <a:pt x="843844" y="1097421"/>
                      <a:pt x="856544" y="1096151"/>
                      <a:pt x="883214" y="1097421"/>
                    </a:cubicBezTo>
                    <a:cubicBezTo>
                      <a:pt x="909884" y="1098691"/>
                      <a:pt x="922584" y="1099961"/>
                      <a:pt x="949254" y="1104406"/>
                    </a:cubicBezTo>
                    <a:cubicBezTo>
                      <a:pt x="975924" y="1108851"/>
                      <a:pt x="989259" y="1114566"/>
                      <a:pt x="1015929" y="1119011"/>
                    </a:cubicBezTo>
                    <a:cubicBezTo>
                      <a:pt x="1042599" y="1123456"/>
                      <a:pt x="1055299" y="1122186"/>
                      <a:pt x="1081969" y="1126631"/>
                    </a:cubicBezTo>
                    <a:cubicBezTo>
                      <a:pt x="1108639" y="1131076"/>
                      <a:pt x="1121339" y="1135521"/>
                      <a:pt x="1148009" y="1141236"/>
                    </a:cubicBezTo>
                    <a:cubicBezTo>
                      <a:pt x="1174679" y="1146951"/>
                      <a:pt x="1187379" y="1150126"/>
                      <a:pt x="1214049" y="1155841"/>
                    </a:cubicBezTo>
                    <a:cubicBezTo>
                      <a:pt x="1240719" y="1161556"/>
                      <a:pt x="1254054" y="1163461"/>
                      <a:pt x="1280724" y="1171081"/>
                    </a:cubicBezTo>
                    <a:cubicBezTo>
                      <a:pt x="1307394" y="1178701"/>
                      <a:pt x="1320094" y="1185051"/>
                      <a:pt x="1346764" y="1192671"/>
                    </a:cubicBezTo>
                    <a:cubicBezTo>
                      <a:pt x="1373434" y="1200291"/>
                      <a:pt x="1395024" y="1218071"/>
                      <a:pt x="1412804" y="1207911"/>
                    </a:cubicBezTo>
                    <a:cubicBezTo>
                      <a:pt x="1430584" y="1197751"/>
                      <a:pt x="1417249" y="1166001"/>
                      <a:pt x="1435029" y="1141236"/>
                    </a:cubicBezTo>
                    <a:cubicBezTo>
                      <a:pt x="1452809" y="1116471"/>
                      <a:pt x="1473129" y="1096151"/>
                      <a:pt x="1501069" y="1082816"/>
                    </a:cubicBezTo>
                    <a:cubicBezTo>
                      <a:pt x="1529009" y="1069481"/>
                      <a:pt x="1546789" y="1079641"/>
                      <a:pt x="1574729" y="1075196"/>
                    </a:cubicBezTo>
                    <a:cubicBezTo>
                      <a:pt x="1602669" y="1070751"/>
                      <a:pt x="1612829" y="1063766"/>
                      <a:pt x="1640769" y="1060591"/>
                    </a:cubicBezTo>
                    <a:cubicBezTo>
                      <a:pt x="1668709" y="1057416"/>
                      <a:pt x="1683314" y="1060591"/>
                      <a:pt x="1714429" y="1060591"/>
                    </a:cubicBezTo>
                    <a:cubicBezTo>
                      <a:pt x="1745544" y="1060591"/>
                      <a:pt x="1764594" y="1060591"/>
                      <a:pt x="1795709" y="1060591"/>
                    </a:cubicBezTo>
                    <a:cubicBezTo>
                      <a:pt x="1826824" y="1060591"/>
                      <a:pt x="1837619" y="1060591"/>
                      <a:pt x="1868734" y="1060591"/>
                    </a:cubicBezTo>
                    <a:cubicBezTo>
                      <a:pt x="1899849" y="1060591"/>
                      <a:pt x="1917629" y="1059321"/>
                      <a:pt x="1950014" y="1060591"/>
                    </a:cubicBezTo>
                    <a:cubicBezTo>
                      <a:pt x="1982399" y="1061861"/>
                      <a:pt x="2001449" y="1064401"/>
                      <a:pt x="2030659" y="1067576"/>
                    </a:cubicBezTo>
                    <a:cubicBezTo>
                      <a:pt x="2059869" y="1070751"/>
                      <a:pt x="2070664" y="1073926"/>
                      <a:pt x="2097334" y="1075196"/>
                    </a:cubicBezTo>
                    <a:cubicBezTo>
                      <a:pt x="2124004" y="1076466"/>
                      <a:pt x="2136704" y="1075196"/>
                      <a:pt x="2163374" y="1075196"/>
                    </a:cubicBezTo>
                    <a:cubicBezTo>
                      <a:pt x="2190044" y="1075196"/>
                      <a:pt x="2201474" y="1076466"/>
                      <a:pt x="2229414" y="1075196"/>
                    </a:cubicBezTo>
                    <a:cubicBezTo>
                      <a:pt x="2257354" y="1073926"/>
                      <a:pt x="2275134" y="1080911"/>
                      <a:pt x="2303074" y="1067576"/>
                    </a:cubicBezTo>
                    <a:cubicBezTo>
                      <a:pt x="2331014" y="1054241"/>
                      <a:pt x="2357049" y="1035826"/>
                      <a:pt x="2369114" y="1009156"/>
                    </a:cubicBezTo>
                    <a:cubicBezTo>
                      <a:pt x="2381179" y="982486"/>
                      <a:pt x="2369749" y="963436"/>
                      <a:pt x="2362129" y="935496"/>
                    </a:cubicBezTo>
                    <a:cubicBezTo>
                      <a:pt x="2354509" y="907556"/>
                      <a:pt x="2346889" y="898666"/>
                      <a:pt x="2332284" y="869456"/>
                    </a:cubicBezTo>
                    <a:cubicBezTo>
                      <a:pt x="2317679" y="840246"/>
                      <a:pt x="2307519" y="820561"/>
                      <a:pt x="2288469" y="788176"/>
                    </a:cubicBezTo>
                    <a:cubicBezTo>
                      <a:pt x="2269419" y="755791"/>
                      <a:pt x="2253544" y="736741"/>
                      <a:pt x="2237034" y="707531"/>
                    </a:cubicBezTo>
                    <a:cubicBezTo>
                      <a:pt x="2220524" y="678321"/>
                      <a:pt x="2219254" y="667526"/>
                      <a:pt x="2207189" y="640856"/>
                    </a:cubicBezTo>
                    <a:cubicBezTo>
                      <a:pt x="2195124" y="614186"/>
                      <a:pt x="2192584" y="601486"/>
                      <a:pt x="2177979" y="574816"/>
                    </a:cubicBezTo>
                    <a:cubicBezTo>
                      <a:pt x="2163374" y="548146"/>
                      <a:pt x="2148769" y="536716"/>
                      <a:pt x="2134164" y="508776"/>
                    </a:cubicBezTo>
                    <a:cubicBezTo>
                      <a:pt x="2119559" y="480836"/>
                      <a:pt x="2118924" y="464326"/>
                      <a:pt x="2104319" y="435116"/>
                    </a:cubicBezTo>
                    <a:cubicBezTo>
                      <a:pt x="2089714" y="405906"/>
                      <a:pt x="2076379" y="389396"/>
                      <a:pt x="2060504" y="361456"/>
                    </a:cubicBezTo>
                    <a:cubicBezTo>
                      <a:pt x="2044629" y="333516"/>
                      <a:pt x="2041454" y="323356"/>
                      <a:pt x="2023674" y="295416"/>
                    </a:cubicBezTo>
                    <a:cubicBezTo>
                      <a:pt x="2005894" y="267476"/>
                      <a:pt x="1988749" y="249696"/>
                      <a:pt x="1972239" y="221756"/>
                    </a:cubicBezTo>
                    <a:cubicBezTo>
                      <a:pt x="1955729" y="193816"/>
                      <a:pt x="1963349" y="174766"/>
                      <a:pt x="1942394" y="155716"/>
                    </a:cubicBezTo>
                    <a:cubicBezTo>
                      <a:pt x="1921439" y="136666"/>
                      <a:pt x="1896674" y="136666"/>
                      <a:pt x="1868734" y="126506"/>
                    </a:cubicBezTo>
                    <a:cubicBezTo>
                      <a:pt x="1840794" y="116346"/>
                      <a:pt x="1829364" y="108726"/>
                      <a:pt x="1802694" y="104281"/>
                    </a:cubicBezTo>
                    <a:cubicBezTo>
                      <a:pt x="1776024" y="99836"/>
                      <a:pt x="1767769" y="104281"/>
                      <a:pt x="1736654" y="104281"/>
                    </a:cubicBezTo>
                    <a:cubicBezTo>
                      <a:pt x="1705539" y="104281"/>
                      <a:pt x="1680774" y="104281"/>
                      <a:pt x="1648389" y="104281"/>
                    </a:cubicBezTo>
                    <a:cubicBezTo>
                      <a:pt x="1616004" y="104281"/>
                      <a:pt x="1602669" y="104281"/>
                      <a:pt x="1574729" y="104281"/>
                    </a:cubicBezTo>
                    <a:cubicBezTo>
                      <a:pt x="1546789" y="104281"/>
                      <a:pt x="1535359" y="104281"/>
                      <a:pt x="1508689" y="104281"/>
                    </a:cubicBezTo>
                    <a:cubicBezTo>
                      <a:pt x="1482019" y="104281"/>
                      <a:pt x="1470589" y="107456"/>
                      <a:pt x="1442649" y="104281"/>
                    </a:cubicBezTo>
                    <a:cubicBezTo>
                      <a:pt x="1414709" y="101106"/>
                      <a:pt x="1398199" y="94121"/>
                      <a:pt x="1368989" y="89676"/>
                    </a:cubicBezTo>
                    <a:cubicBezTo>
                      <a:pt x="1339779" y="85231"/>
                      <a:pt x="1326444" y="85231"/>
                      <a:pt x="1295329" y="82056"/>
                    </a:cubicBezTo>
                    <a:cubicBezTo>
                      <a:pt x="1264214" y="78881"/>
                      <a:pt x="1246434" y="78881"/>
                      <a:pt x="1214049" y="74436"/>
                    </a:cubicBezTo>
                    <a:cubicBezTo>
                      <a:pt x="1181664" y="69991"/>
                      <a:pt x="1162614" y="65546"/>
                      <a:pt x="1133404" y="59831"/>
                    </a:cubicBezTo>
                    <a:cubicBezTo>
                      <a:pt x="1104194" y="54116"/>
                      <a:pt x="1094034" y="52846"/>
                      <a:pt x="1067364" y="45226"/>
                    </a:cubicBezTo>
                    <a:cubicBezTo>
                      <a:pt x="1040694" y="37606"/>
                      <a:pt x="1027359" y="28716"/>
                      <a:pt x="1000689" y="23001"/>
                    </a:cubicBezTo>
                    <a:cubicBezTo>
                      <a:pt x="974019" y="17286"/>
                      <a:pt x="962589" y="20461"/>
                      <a:pt x="934649" y="16016"/>
                    </a:cubicBezTo>
                    <a:cubicBezTo>
                      <a:pt x="906709" y="11571"/>
                      <a:pt x="888929" y="4586"/>
                      <a:pt x="860989" y="1411"/>
                    </a:cubicBezTo>
                    <a:cubicBezTo>
                      <a:pt x="833049" y="-1764"/>
                      <a:pt x="821619" y="1411"/>
                      <a:pt x="794949" y="1411"/>
                    </a:cubicBezTo>
                    <a:cubicBezTo>
                      <a:pt x="768279" y="1411"/>
                      <a:pt x="755579" y="1411"/>
                      <a:pt x="728909" y="1411"/>
                    </a:cubicBezTo>
                    <a:cubicBezTo>
                      <a:pt x="702239" y="1411"/>
                      <a:pt x="689539" y="1411"/>
                      <a:pt x="662869" y="1411"/>
                    </a:cubicBezTo>
                    <a:cubicBezTo>
                      <a:pt x="636199" y="1411"/>
                      <a:pt x="622864" y="1411"/>
                      <a:pt x="596194" y="1411"/>
                    </a:cubicBezTo>
                    <a:cubicBezTo>
                      <a:pt x="569524" y="1411"/>
                      <a:pt x="556824" y="141"/>
                      <a:pt x="530154" y="1411"/>
                    </a:cubicBezTo>
                    <a:cubicBezTo>
                      <a:pt x="503484" y="2681"/>
                      <a:pt x="490784" y="5221"/>
                      <a:pt x="464114" y="8396"/>
                    </a:cubicBezTo>
                    <a:cubicBezTo>
                      <a:pt x="437444" y="11571"/>
                      <a:pt x="426014" y="11571"/>
                      <a:pt x="398074" y="16016"/>
                    </a:cubicBezTo>
                    <a:cubicBezTo>
                      <a:pt x="370134" y="20461"/>
                      <a:pt x="352354" y="24906"/>
                      <a:pt x="324414" y="30621"/>
                    </a:cubicBezTo>
                    <a:cubicBezTo>
                      <a:pt x="296474" y="36336"/>
                      <a:pt x="284409" y="40781"/>
                      <a:pt x="257739" y="45226"/>
                    </a:cubicBezTo>
                    <a:cubicBezTo>
                      <a:pt x="231069" y="49671"/>
                      <a:pt x="218369" y="47131"/>
                      <a:pt x="191699" y="52846"/>
                    </a:cubicBezTo>
                    <a:cubicBezTo>
                      <a:pt x="165029" y="58561"/>
                      <a:pt x="152329" y="68721"/>
                      <a:pt x="125659" y="74436"/>
                    </a:cubicBezTo>
                    <a:cubicBezTo>
                      <a:pt x="98989" y="80151"/>
                      <a:pt x="78669" y="83326"/>
                      <a:pt x="59619" y="82056"/>
                    </a:cubicBezTo>
                    <a:cubicBezTo>
                      <a:pt x="40569" y="80786"/>
                      <a:pt x="37394" y="57291"/>
                      <a:pt x="29774" y="67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784" y="1138"/>
              <a:ext cx="3697" cy="911"/>
            </a:xfrm>
            <a:prstGeom prst="wedgeRoundRectCallout">
              <a:avLst>
                <a:gd name="adj1" fmla="val 23654"/>
                <a:gd name="adj2" fmla="val 168019"/>
                <a:gd name="adj3" fmla="val 16667"/>
              </a:avLst>
            </a:prstGeom>
            <a:solidFill>
              <a:srgbClr val="EED47B"/>
            </a:solidFill>
            <a:ln>
              <a:solidFill>
                <a:srgbClr val="C9F3F8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我向西走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20" y="2365"/>
              <a:ext cx="3697" cy="911"/>
            </a:xfrm>
            <a:prstGeom prst="wedgeRoundRectCallout">
              <a:avLst>
                <a:gd name="adj1" fmla="val 22410"/>
                <a:gd name="adj2" fmla="val 61205"/>
                <a:gd name="adj3" fmla="val 16667"/>
              </a:avLst>
            </a:prstGeom>
            <a:solidFill>
              <a:srgbClr val="D7EFF8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我向西走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560" y="2049"/>
              <a:ext cx="3697" cy="911"/>
            </a:xfrm>
            <a:prstGeom prst="wedgeRoundRectCallout">
              <a:avLst>
                <a:gd name="adj1" fmla="val -18001"/>
                <a:gd name="adj2" fmla="val 72622"/>
                <a:gd name="adj3" fmla="val 16667"/>
              </a:avLst>
            </a:prstGeom>
            <a:solidFill>
              <a:srgbClr val="D7EFF8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我向东走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120" y="1050"/>
              <a:ext cx="3697" cy="911"/>
            </a:xfrm>
            <a:prstGeom prst="wedgeRoundRectCallout">
              <a:avLst>
                <a:gd name="adj1" fmla="val -42155"/>
                <a:gd name="adj2" fmla="val 190962"/>
                <a:gd name="adj3" fmla="val 16667"/>
              </a:avLst>
            </a:prstGeom>
            <a:solidFill>
              <a:srgbClr val="EED47B"/>
            </a:solidFill>
            <a:ln>
              <a:solidFill>
                <a:srgbClr val="C9F3F8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我向东走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381000" y="133350"/>
            <a:ext cx="8672195" cy="3139440"/>
            <a:chOff x="600" y="210"/>
            <a:chExt cx="13657" cy="4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2079" y="210"/>
              <a:ext cx="10932" cy="4944"/>
              <a:chOff x="2079" y="210"/>
              <a:chExt cx="10932" cy="4944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t="20811" b="4144"/>
              <a:stretch>
                <a:fillRect/>
              </a:stretch>
            </p:blipFill>
            <p:spPr>
              <a:xfrm>
                <a:off x="2079" y="210"/>
                <a:ext cx="10932" cy="4944"/>
              </a:xfrm>
              <a:prstGeom prst="rect">
                <a:avLst/>
              </a:prstGeom>
            </p:spPr>
          </p:pic>
          <p:sp>
            <p:nvSpPr>
              <p:cNvPr id="10" name="任意多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2177" y="1458"/>
                <a:ext cx="4092" cy="2028"/>
              </a:xfrm>
              <a:custGeom>
                <a:avLst/>
                <a:gdLst>
                  <a:gd name="connisteX0" fmla="*/ 191919 w 2598710"/>
                  <a:gd name="connsiteY0" fmla="*/ 30621 h 1287497"/>
                  <a:gd name="connisteX1" fmla="*/ 155089 w 2598710"/>
                  <a:gd name="connsiteY1" fmla="*/ 111901 h 1287497"/>
                  <a:gd name="connisteX2" fmla="*/ 96034 w 2598710"/>
                  <a:gd name="connsiteY2" fmla="*/ 207151 h 1287497"/>
                  <a:gd name="connisteX3" fmla="*/ 51584 w 2598710"/>
                  <a:gd name="connsiteY3" fmla="*/ 280811 h 1287497"/>
                  <a:gd name="connisteX4" fmla="*/ 22374 w 2598710"/>
                  <a:gd name="connsiteY4" fmla="*/ 362091 h 1287497"/>
                  <a:gd name="connisteX5" fmla="*/ 149 w 2598710"/>
                  <a:gd name="connsiteY5" fmla="*/ 428131 h 1287497"/>
                  <a:gd name="connisteX6" fmla="*/ 14754 w 2598710"/>
                  <a:gd name="connsiteY6" fmla="*/ 501791 h 1287497"/>
                  <a:gd name="connisteX7" fmla="*/ 44599 w 2598710"/>
                  <a:gd name="connsiteY7" fmla="*/ 575451 h 1287497"/>
                  <a:gd name="connisteX8" fmla="*/ 66824 w 2598710"/>
                  <a:gd name="connsiteY8" fmla="*/ 641491 h 1287497"/>
                  <a:gd name="connisteX9" fmla="*/ 88414 w 2598710"/>
                  <a:gd name="connsiteY9" fmla="*/ 715151 h 1287497"/>
                  <a:gd name="connisteX10" fmla="*/ 110639 w 2598710"/>
                  <a:gd name="connsiteY10" fmla="*/ 788811 h 1287497"/>
                  <a:gd name="connisteX11" fmla="*/ 132864 w 2598710"/>
                  <a:gd name="connsiteY11" fmla="*/ 854851 h 1287497"/>
                  <a:gd name="connisteX12" fmla="*/ 169694 w 2598710"/>
                  <a:gd name="connsiteY12" fmla="*/ 928511 h 1287497"/>
                  <a:gd name="connisteX13" fmla="*/ 213509 w 2598710"/>
                  <a:gd name="connsiteY13" fmla="*/ 994551 h 1287497"/>
                  <a:gd name="connisteX14" fmla="*/ 272564 w 2598710"/>
                  <a:gd name="connsiteY14" fmla="*/ 1068211 h 1287497"/>
                  <a:gd name="connisteX15" fmla="*/ 346224 w 2598710"/>
                  <a:gd name="connsiteY15" fmla="*/ 1097421 h 1287497"/>
                  <a:gd name="connisteX16" fmla="*/ 412264 w 2598710"/>
                  <a:gd name="connsiteY16" fmla="*/ 1148856 h 1287497"/>
                  <a:gd name="connisteX17" fmla="*/ 478304 w 2598710"/>
                  <a:gd name="connsiteY17" fmla="*/ 1178701 h 1287497"/>
                  <a:gd name="connisteX18" fmla="*/ 544979 w 2598710"/>
                  <a:gd name="connsiteY18" fmla="*/ 1214896 h 1287497"/>
                  <a:gd name="connisteX19" fmla="*/ 618004 w 2598710"/>
                  <a:gd name="connsiteY19" fmla="*/ 1237121 h 1287497"/>
                  <a:gd name="connisteX20" fmla="*/ 691664 w 2598710"/>
                  <a:gd name="connsiteY20" fmla="*/ 1237121 h 1287497"/>
                  <a:gd name="connisteX21" fmla="*/ 758339 w 2598710"/>
                  <a:gd name="connsiteY21" fmla="*/ 1222516 h 1287497"/>
                  <a:gd name="connisteX22" fmla="*/ 824379 w 2598710"/>
                  <a:gd name="connsiteY22" fmla="*/ 1214896 h 1287497"/>
                  <a:gd name="connisteX23" fmla="*/ 831364 w 2598710"/>
                  <a:gd name="connsiteY23" fmla="*/ 1281571 h 1287497"/>
                  <a:gd name="connisteX24" fmla="*/ 898039 w 2598710"/>
                  <a:gd name="connsiteY24" fmla="*/ 1281571 h 1287497"/>
                  <a:gd name="connisteX25" fmla="*/ 964079 w 2598710"/>
                  <a:gd name="connsiteY25" fmla="*/ 1281571 h 1287497"/>
                  <a:gd name="connisteX26" fmla="*/ 1030119 w 2598710"/>
                  <a:gd name="connsiteY26" fmla="*/ 1273951 h 1287497"/>
                  <a:gd name="connisteX27" fmla="*/ 1111399 w 2598710"/>
                  <a:gd name="connsiteY27" fmla="*/ 1266966 h 1287497"/>
                  <a:gd name="connisteX28" fmla="*/ 1206649 w 2598710"/>
                  <a:gd name="connsiteY28" fmla="*/ 1266966 h 1287497"/>
                  <a:gd name="connisteX29" fmla="*/ 1287929 w 2598710"/>
                  <a:gd name="connsiteY29" fmla="*/ 1266966 h 1287497"/>
                  <a:gd name="connisteX30" fmla="*/ 1390799 w 2598710"/>
                  <a:gd name="connsiteY30" fmla="*/ 1266966 h 1287497"/>
                  <a:gd name="connisteX31" fmla="*/ 1456839 w 2598710"/>
                  <a:gd name="connsiteY31" fmla="*/ 1266966 h 1287497"/>
                  <a:gd name="connisteX32" fmla="*/ 1530499 w 2598710"/>
                  <a:gd name="connsiteY32" fmla="*/ 1266966 h 1287497"/>
                  <a:gd name="connisteX33" fmla="*/ 1611144 w 2598710"/>
                  <a:gd name="connsiteY33" fmla="*/ 1251726 h 1287497"/>
                  <a:gd name="connisteX34" fmla="*/ 1721634 w 2598710"/>
                  <a:gd name="connsiteY34" fmla="*/ 1244741 h 1287497"/>
                  <a:gd name="connisteX35" fmla="*/ 1839744 w 2598710"/>
                  <a:gd name="connsiteY35" fmla="*/ 1222516 h 1287497"/>
                  <a:gd name="connisteX36" fmla="*/ 1957219 w 2598710"/>
                  <a:gd name="connsiteY36" fmla="*/ 1207911 h 1287497"/>
                  <a:gd name="connisteX37" fmla="*/ 2023259 w 2598710"/>
                  <a:gd name="connsiteY37" fmla="*/ 1193306 h 1287497"/>
                  <a:gd name="connisteX38" fmla="*/ 2096919 w 2598710"/>
                  <a:gd name="connsiteY38" fmla="*/ 1163461 h 1287497"/>
                  <a:gd name="connisteX39" fmla="*/ 2170579 w 2598710"/>
                  <a:gd name="connsiteY39" fmla="*/ 1134251 h 1287497"/>
                  <a:gd name="connisteX40" fmla="*/ 2236619 w 2598710"/>
                  <a:gd name="connsiteY40" fmla="*/ 1105041 h 1287497"/>
                  <a:gd name="connisteX41" fmla="*/ 2302659 w 2598710"/>
                  <a:gd name="connsiteY41" fmla="*/ 1075196 h 1287497"/>
                  <a:gd name="connisteX42" fmla="*/ 2369334 w 2598710"/>
                  <a:gd name="connsiteY42" fmla="*/ 1045986 h 1287497"/>
                  <a:gd name="connisteX43" fmla="*/ 2435374 w 2598710"/>
                  <a:gd name="connsiteY43" fmla="*/ 986931 h 1287497"/>
                  <a:gd name="connisteX44" fmla="*/ 2494429 w 2598710"/>
                  <a:gd name="connsiteY44" fmla="*/ 906286 h 1287497"/>
                  <a:gd name="connisteX45" fmla="*/ 2531259 w 2598710"/>
                  <a:gd name="connsiteY45" fmla="*/ 832626 h 1287497"/>
                  <a:gd name="connisteX46" fmla="*/ 2552849 w 2598710"/>
                  <a:gd name="connsiteY46" fmla="*/ 751981 h 1287497"/>
                  <a:gd name="connisteX47" fmla="*/ 2575074 w 2598710"/>
                  <a:gd name="connsiteY47" fmla="*/ 678321 h 1287497"/>
                  <a:gd name="connisteX48" fmla="*/ 2589679 w 2598710"/>
                  <a:gd name="connsiteY48" fmla="*/ 612281 h 1287497"/>
                  <a:gd name="connisteX49" fmla="*/ 2589679 w 2598710"/>
                  <a:gd name="connsiteY49" fmla="*/ 545606 h 1287497"/>
                  <a:gd name="connisteX50" fmla="*/ 2589679 w 2598710"/>
                  <a:gd name="connsiteY50" fmla="*/ 479566 h 1287497"/>
                  <a:gd name="connisteX51" fmla="*/ 2589679 w 2598710"/>
                  <a:gd name="connsiteY51" fmla="*/ 413526 h 1287497"/>
                  <a:gd name="connisteX52" fmla="*/ 2597299 w 2598710"/>
                  <a:gd name="connsiteY52" fmla="*/ 346851 h 1287497"/>
                  <a:gd name="connisteX53" fmla="*/ 2597299 w 2598710"/>
                  <a:gd name="connsiteY53" fmla="*/ 280811 h 1287497"/>
                  <a:gd name="connisteX54" fmla="*/ 2597299 w 2598710"/>
                  <a:gd name="connsiteY54" fmla="*/ 214771 h 1287497"/>
                  <a:gd name="connisteX55" fmla="*/ 2582694 w 2598710"/>
                  <a:gd name="connsiteY55" fmla="*/ 148731 h 1287497"/>
                  <a:gd name="connisteX56" fmla="*/ 2516019 w 2598710"/>
                  <a:gd name="connsiteY56" fmla="*/ 97296 h 1287497"/>
                  <a:gd name="connisteX57" fmla="*/ 2427754 w 2598710"/>
                  <a:gd name="connsiteY57" fmla="*/ 67451 h 1287497"/>
                  <a:gd name="connisteX58" fmla="*/ 2361714 w 2598710"/>
                  <a:gd name="connsiteY58" fmla="*/ 60466 h 1287497"/>
                  <a:gd name="connisteX59" fmla="*/ 2288054 w 2598710"/>
                  <a:gd name="connsiteY59" fmla="*/ 45226 h 1287497"/>
                  <a:gd name="connisteX60" fmla="*/ 2222014 w 2598710"/>
                  <a:gd name="connsiteY60" fmla="*/ 45226 h 1287497"/>
                  <a:gd name="connisteX61" fmla="*/ 2155974 w 2598710"/>
                  <a:gd name="connsiteY61" fmla="*/ 45226 h 1287497"/>
                  <a:gd name="connisteX62" fmla="*/ 2089299 w 2598710"/>
                  <a:gd name="connsiteY62" fmla="*/ 38241 h 1287497"/>
                  <a:gd name="connisteX63" fmla="*/ 2016274 w 2598710"/>
                  <a:gd name="connsiteY63" fmla="*/ 38241 h 1287497"/>
                  <a:gd name="connisteX64" fmla="*/ 1934994 w 2598710"/>
                  <a:gd name="connsiteY64" fmla="*/ 38241 h 1287497"/>
                  <a:gd name="connisteX65" fmla="*/ 1854349 w 2598710"/>
                  <a:gd name="connsiteY65" fmla="*/ 38241 h 1287497"/>
                  <a:gd name="connisteX66" fmla="*/ 1787674 w 2598710"/>
                  <a:gd name="connsiteY66" fmla="*/ 38241 h 1287497"/>
                  <a:gd name="connisteX67" fmla="*/ 1707029 w 2598710"/>
                  <a:gd name="connsiteY67" fmla="*/ 38241 h 1287497"/>
                  <a:gd name="connisteX68" fmla="*/ 1633369 w 2598710"/>
                  <a:gd name="connsiteY68" fmla="*/ 38241 h 1287497"/>
                  <a:gd name="connisteX69" fmla="*/ 1538119 w 2598710"/>
                  <a:gd name="connsiteY69" fmla="*/ 38241 h 1287497"/>
                  <a:gd name="connisteX70" fmla="*/ 1456839 w 2598710"/>
                  <a:gd name="connsiteY70" fmla="*/ 30621 h 1287497"/>
                  <a:gd name="connisteX71" fmla="*/ 1361589 w 2598710"/>
                  <a:gd name="connsiteY71" fmla="*/ 23636 h 1287497"/>
                  <a:gd name="connisteX72" fmla="*/ 1273324 w 2598710"/>
                  <a:gd name="connsiteY72" fmla="*/ 23636 h 1287497"/>
                  <a:gd name="connisteX73" fmla="*/ 1184424 w 2598710"/>
                  <a:gd name="connsiteY73" fmla="*/ 23636 h 1287497"/>
                  <a:gd name="connisteX74" fmla="*/ 1111399 w 2598710"/>
                  <a:gd name="connsiteY74" fmla="*/ 23636 h 1287497"/>
                  <a:gd name="connisteX75" fmla="*/ 1037739 w 2598710"/>
                  <a:gd name="connsiteY75" fmla="*/ 16016 h 1287497"/>
                  <a:gd name="connisteX76" fmla="*/ 971699 w 2598710"/>
                  <a:gd name="connsiteY76" fmla="*/ 16016 h 1287497"/>
                  <a:gd name="connisteX77" fmla="*/ 905024 w 2598710"/>
                  <a:gd name="connsiteY77" fmla="*/ 16016 h 1287497"/>
                  <a:gd name="connisteX78" fmla="*/ 838984 w 2598710"/>
                  <a:gd name="connsiteY78" fmla="*/ 16016 h 1287497"/>
                  <a:gd name="connisteX79" fmla="*/ 772944 w 2598710"/>
                  <a:gd name="connsiteY79" fmla="*/ 1411 h 1287497"/>
                  <a:gd name="connisteX80" fmla="*/ 706269 w 2598710"/>
                  <a:gd name="connsiteY80" fmla="*/ 1411 h 1287497"/>
                  <a:gd name="connisteX81" fmla="*/ 633244 w 2598710"/>
                  <a:gd name="connsiteY81" fmla="*/ 1411 h 1287497"/>
                  <a:gd name="connisteX82" fmla="*/ 559584 w 2598710"/>
                  <a:gd name="connsiteY82" fmla="*/ 1411 h 1287497"/>
                  <a:gd name="connisteX83" fmla="*/ 485924 w 2598710"/>
                  <a:gd name="connsiteY83" fmla="*/ 1411 h 1287497"/>
                  <a:gd name="connisteX84" fmla="*/ 419884 w 2598710"/>
                  <a:gd name="connsiteY84" fmla="*/ 9031 h 1287497"/>
                  <a:gd name="connisteX85" fmla="*/ 353209 w 2598710"/>
                  <a:gd name="connsiteY85" fmla="*/ 16016 h 1287497"/>
                  <a:gd name="connisteX86" fmla="*/ 287169 w 2598710"/>
                  <a:gd name="connsiteY86" fmla="*/ 23636 h 1287497"/>
                  <a:gd name="connisteX87" fmla="*/ 221129 w 2598710"/>
                  <a:gd name="connsiteY87" fmla="*/ 38241 h 1287497"/>
                  <a:gd name="connisteX88" fmla="*/ 191919 w 2598710"/>
                  <a:gd name="connsiteY88" fmla="*/ 30621 h 128749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  <a:cxn ang="0">
                    <a:pos x="connisteX31" y="connsiteY31"/>
                  </a:cxn>
                  <a:cxn ang="0">
                    <a:pos x="connisteX32" y="connsiteY32"/>
                  </a:cxn>
                  <a:cxn ang="0">
                    <a:pos x="connisteX33" y="connsiteY33"/>
                  </a:cxn>
                  <a:cxn ang="0">
                    <a:pos x="connisteX34" y="connsiteY34"/>
                  </a:cxn>
                  <a:cxn ang="0">
                    <a:pos x="connisteX35" y="connsiteY35"/>
                  </a:cxn>
                  <a:cxn ang="0">
                    <a:pos x="connisteX36" y="connsiteY36"/>
                  </a:cxn>
                  <a:cxn ang="0">
                    <a:pos x="connisteX37" y="connsiteY37"/>
                  </a:cxn>
                  <a:cxn ang="0">
                    <a:pos x="connisteX38" y="connsiteY38"/>
                  </a:cxn>
                  <a:cxn ang="0">
                    <a:pos x="connisteX39" y="connsiteY39"/>
                  </a:cxn>
                  <a:cxn ang="0">
                    <a:pos x="connisteX40" y="connsiteY40"/>
                  </a:cxn>
                  <a:cxn ang="0">
                    <a:pos x="connisteX41" y="connsiteY41"/>
                  </a:cxn>
                  <a:cxn ang="0">
                    <a:pos x="connisteX42" y="connsiteY42"/>
                  </a:cxn>
                  <a:cxn ang="0">
                    <a:pos x="connisteX43" y="connsiteY43"/>
                  </a:cxn>
                  <a:cxn ang="0">
                    <a:pos x="connisteX44" y="connsiteY44"/>
                  </a:cxn>
                  <a:cxn ang="0">
                    <a:pos x="connisteX45" y="connsiteY45"/>
                  </a:cxn>
                  <a:cxn ang="0">
                    <a:pos x="connisteX46" y="connsiteY46"/>
                  </a:cxn>
                  <a:cxn ang="0">
                    <a:pos x="connisteX47" y="connsiteY47"/>
                  </a:cxn>
                  <a:cxn ang="0">
                    <a:pos x="connisteX48" y="connsiteY48"/>
                  </a:cxn>
                  <a:cxn ang="0">
                    <a:pos x="connisteX49" y="connsiteY49"/>
                  </a:cxn>
                  <a:cxn ang="0">
                    <a:pos x="connisteX50" y="connsiteY50"/>
                  </a:cxn>
                  <a:cxn ang="0">
                    <a:pos x="connisteX51" y="connsiteY51"/>
                  </a:cxn>
                  <a:cxn ang="0">
                    <a:pos x="connisteX52" y="connsiteY52"/>
                  </a:cxn>
                  <a:cxn ang="0">
                    <a:pos x="connisteX53" y="connsiteY53"/>
                  </a:cxn>
                  <a:cxn ang="0">
                    <a:pos x="connisteX54" y="connsiteY54"/>
                  </a:cxn>
                  <a:cxn ang="0">
                    <a:pos x="connisteX55" y="connsiteY55"/>
                  </a:cxn>
                  <a:cxn ang="0">
                    <a:pos x="connisteX56" y="connsiteY56"/>
                  </a:cxn>
                  <a:cxn ang="0">
                    <a:pos x="connisteX57" y="connsiteY57"/>
                  </a:cxn>
                  <a:cxn ang="0">
                    <a:pos x="connisteX58" y="connsiteY58"/>
                  </a:cxn>
                  <a:cxn ang="0">
                    <a:pos x="connisteX59" y="connsiteY59"/>
                  </a:cxn>
                  <a:cxn ang="0">
                    <a:pos x="connisteX60" y="connsiteY60"/>
                  </a:cxn>
                  <a:cxn ang="0">
                    <a:pos x="connisteX61" y="connsiteY61"/>
                  </a:cxn>
                  <a:cxn ang="0">
                    <a:pos x="connisteX62" y="connsiteY62"/>
                  </a:cxn>
                  <a:cxn ang="0">
                    <a:pos x="connisteX63" y="connsiteY63"/>
                  </a:cxn>
                  <a:cxn ang="0">
                    <a:pos x="connisteX64" y="connsiteY64"/>
                  </a:cxn>
                  <a:cxn ang="0">
                    <a:pos x="connisteX65" y="connsiteY65"/>
                  </a:cxn>
                  <a:cxn ang="0">
                    <a:pos x="connisteX66" y="connsiteY66"/>
                  </a:cxn>
                  <a:cxn ang="0">
                    <a:pos x="connisteX67" y="connsiteY67"/>
                  </a:cxn>
                  <a:cxn ang="0">
                    <a:pos x="connisteX68" y="connsiteY68"/>
                  </a:cxn>
                  <a:cxn ang="0">
                    <a:pos x="connisteX69" y="connsiteY69"/>
                  </a:cxn>
                  <a:cxn ang="0">
                    <a:pos x="connisteX70" y="connsiteY70"/>
                  </a:cxn>
                  <a:cxn ang="0">
                    <a:pos x="connisteX71" y="connsiteY71"/>
                  </a:cxn>
                  <a:cxn ang="0">
                    <a:pos x="connisteX72" y="connsiteY72"/>
                  </a:cxn>
                  <a:cxn ang="0">
                    <a:pos x="connisteX73" y="connsiteY73"/>
                  </a:cxn>
                  <a:cxn ang="0">
                    <a:pos x="connisteX74" y="connsiteY74"/>
                  </a:cxn>
                  <a:cxn ang="0">
                    <a:pos x="connisteX75" y="connsiteY75"/>
                  </a:cxn>
                  <a:cxn ang="0">
                    <a:pos x="connisteX76" y="connsiteY76"/>
                  </a:cxn>
                  <a:cxn ang="0">
                    <a:pos x="connisteX77" y="connsiteY77"/>
                  </a:cxn>
                  <a:cxn ang="0">
                    <a:pos x="connisteX78" y="connsiteY78"/>
                  </a:cxn>
                  <a:cxn ang="0">
                    <a:pos x="connisteX79" y="connsiteY79"/>
                  </a:cxn>
                  <a:cxn ang="0">
                    <a:pos x="connisteX80" y="connsiteY80"/>
                  </a:cxn>
                  <a:cxn ang="0">
                    <a:pos x="connisteX81" y="connsiteY81"/>
                  </a:cxn>
                  <a:cxn ang="0">
                    <a:pos x="connisteX82" y="connsiteY82"/>
                  </a:cxn>
                  <a:cxn ang="0">
                    <a:pos x="connisteX83" y="connsiteY83"/>
                  </a:cxn>
                  <a:cxn ang="0">
                    <a:pos x="connisteX84" y="connsiteY84"/>
                  </a:cxn>
                  <a:cxn ang="0">
                    <a:pos x="connisteX85" y="connsiteY85"/>
                  </a:cxn>
                  <a:cxn ang="0">
                    <a:pos x="connisteX86" y="connsiteY86"/>
                  </a:cxn>
                  <a:cxn ang="0">
                    <a:pos x="connisteX87" y="connsiteY87"/>
                  </a:cxn>
                  <a:cxn ang="0">
                    <a:pos x="connisteX88" y="connsiteY88"/>
                  </a:cxn>
                </a:cxnLst>
                <a:rect l="l" t="t" r="r" b="b"/>
                <a:pathLst>
                  <a:path w="2598711" h="1287498">
                    <a:moveTo>
                      <a:pt x="191920" y="30621"/>
                    </a:moveTo>
                    <a:cubicBezTo>
                      <a:pt x="178585" y="45226"/>
                      <a:pt x="174140" y="76341"/>
                      <a:pt x="155090" y="111901"/>
                    </a:cubicBezTo>
                    <a:cubicBezTo>
                      <a:pt x="136040" y="147461"/>
                      <a:pt x="116990" y="173496"/>
                      <a:pt x="96035" y="207151"/>
                    </a:cubicBezTo>
                    <a:cubicBezTo>
                      <a:pt x="75080" y="240806"/>
                      <a:pt x="66190" y="249696"/>
                      <a:pt x="51585" y="280811"/>
                    </a:cubicBezTo>
                    <a:cubicBezTo>
                      <a:pt x="36980" y="311926"/>
                      <a:pt x="32535" y="332881"/>
                      <a:pt x="22375" y="362091"/>
                    </a:cubicBezTo>
                    <a:cubicBezTo>
                      <a:pt x="12215" y="391301"/>
                      <a:pt x="1420" y="400191"/>
                      <a:pt x="150" y="428131"/>
                    </a:cubicBezTo>
                    <a:cubicBezTo>
                      <a:pt x="-1120" y="456071"/>
                      <a:pt x="5865" y="472581"/>
                      <a:pt x="14755" y="501791"/>
                    </a:cubicBezTo>
                    <a:cubicBezTo>
                      <a:pt x="23645" y="531001"/>
                      <a:pt x="34440" y="547511"/>
                      <a:pt x="44600" y="575451"/>
                    </a:cubicBezTo>
                    <a:cubicBezTo>
                      <a:pt x="54760" y="603391"/>
                      <a:pt x="57935" y="613551"/>
                      <a:pt x="66825" y="641491"/>
                    </a:cubicBezTo>
                    <a:cubicBezTo>
                      <a:pt x="75715" y="669431"/>
                      <a:pt x="79525" y="685941"/>
                      <a:pt x="88415" y="715151"/>
                    </a:cubicBezTo>
                    <a:cubicBezTo>
                      <a:pt x="97305" y="744361"/>
                      <a:pt x="101750" y="760871"/>
                      <a:pt x="110640" y="788811"/>
                    </a:cubicBezTo>
                    <a:cubicBezTo>
                      <a:pt x="119530" y="816751"/>
                      <a:pt x="120800" y="826911"/>
                      <a:pt x="132865" y="854851"/>
                    </a:cubicBezTo>
                    <a:cubicBezTo>
                      <a:pt x="144930" y="882791"/>
                      <a:pt x="153820" y="900571"/>
                      <a:pt x="169695" y="928511"/>
                    </a:cubicBezTo>
                    <a:cubicBezTo>
                      <a:pt x="185570" y="956451"/>
                      <a:pt x="193190" y="966611"/>
                      <a:pt x="213510" y="994551"/>
                    </a:cubicBezTo>
                    <a:cubicBezTo>
                      <a:pt x="233830" y="1022491"/>
                      <a:pt x="245895" y="1047891"/>
                      <a:pt x="272565" y="1068211"/>
                    </a:cubicBezTo>
                    <a:cubicBezTo>
                      <a:pt x="299235" y="1088531"/>
                      <a:pt x="318285" y="1081546"/>
                      <a:pt x="346225" y="1097421"/>
                    </a:cubicBezTo>
                    <a:cubicBezTo>
                      <a:pt x="374165" y="1113296"/>
                      <a:pt x="385595" y="1132346"/>
                      <a:pt x="412265" y="1148856"/>
                    </a:cubicBezTo>
                    <a:cubicBezTo>
                      <a:pt x="438935" y="1165366"/>
                      <a:pt x="451635" y="1165366"/>
                      <a:pt x="478305" y="1178701"/>
                    </a:cubicBezTo>
                    <a:cubicBezTo>
                      <a:pt x="504975" y="1192036"/>
                      <a:pt x="517040" y="1203466"/>
                      <a:pt x="544980" y="1214896"/>
                    </a:cubicBezTo>
                    <a:cubicBezTo>
                      <a:pt x="572920" y="1226326"/>
                      <a:pt x="588795" y="1232676"/>
                      <a:pt x="618005" y="1237121"/>
                    </a:cubicBezTo>
                    <a:cubicBezTo>
                      <a:pt x="647215" y="1241566"/>
                      <a:pt x="663725" y="1240296"/>
                      <a:pt x="691665" y="1237121"/>
                    </a:cubicBezTo>
                    <a:cubicBezTo>
                      <a:pt x="719605" y="1233946"/>
                      <a:pt x="731670" y="1226961"/>
                      <a:pt x="758340" y="1222516"/>
                    </a:cubicBezTo>
                    <a:cubicBezTo>
                      <a:pt x="785010" y="1218071"/>
                      <a:pt x="809775" y="1202831"/>
                      <a:pt x="824380" y="1214896"/>
                    </a:cubicBezTo>
                    <a:cubicBezTo>
                      <a:pt x="838985" y="1226961"/>
                      <a:pt x="816760" y="1268236"/>
                      <a:pt x="831365" y="1281571"/>
                    </a:cubicBezTo>
                    <a:cubicBezTo>
                      <a:pt x="845970" y="1294906"/>
                      <a:pt x="871370" y="1281571"/>
                      <a:pt x="898040" y="1281571"/>
                    </a:cubicBezTo>
                    <a:cubicBezTo>
                      <a:pt x="924710" y="1281571"/>
                      <a:pt x="937410" y="1282841"/>
                      <a:pt x="964080" y="1281571"/>
                    </a:cubicBezTo>
                    <a:cubicBezTo>
                      <a:pt x="990750" y="1280301"/>
                      <a:pt x="1000910" y="1277126"/>
                      <a:pt x="1030120" y="1273951"/>
                    </a:cubicBezTo>
                    <a:cubicBezTo>
                      <a:pt x="1059330" y="1270776"/>
                      <a:pt x="1075840" y="1268236"/>
                      <a:pt x="1111400" y="1266966"/>
                    </a:cubicBezTo>
                    <a:cubicBezTo>
                      <a:pt x="1146960" y="1265696"/>
                      <a:pt x="1171090" y="1266966"/>
                      <a:pt x="1206650" y="1266966"/>
                    </a:cubicBezTo>
                    <a:cubicBezTo>
                      <a:pt x="1242210" y="1266966"/>
                      <a:pt x="1251100" y="1266966"/>
                      <a:pt x="1287930" y="1266966"/>
                    </a:cubicBezTo>
                    <a:cubicBezTo>
                      <a:pt x="1324760" y="1266966"/>
                      <a:pt x="1357145" y="1266966"/>
                      <a:pt x="1390800" y="1266966"/>
                    </a:cubicBezTo>
                    <a:cubicBezTo>
                      <a:pt x="1424455" y="1266966"/>
                      <a:pt x="1428900" y="1266966"/>
                      <a:pt x="1456840" y="1266966"/>
                    </a:cubicBezTo>
                    <a:cubicBezTo>
                      <a:pt x="1484780" y="1266966"/>
                      <a:pt x="1499385" y="1270141"/>
                      <a:pt x="1530500" y="1266966"/>
                    </a:cubicBezTo>
                    <a:cubicBezTo>
                      <a:pt x="1561615" y="1263791"/>
                      <a:pt x="1573045" y="1256171"/>
                      <a:pt x="1611145" y="1251726"/>
                    </a:cubicBezTo>
                    <a:cubicBezTo>
                      <a:pt x="1649245" y="1247281"/>
                      <a:pt x="1675915" y="1250456"/>
                      <a:pt x="1721635" y="1244741"/>
                    </a:cubicBezTo>
                    <a:cubicBezTo>
                      <a:pt x="1767355" y="1239026"/>
                      <a:pt x="1792755" y="1230136"/>
                      <a:pt x="1839745" y="1222516"/>
                    </a:cubicBezTo>
                    <a:cubicBezTo>
                      <a:pt x="1886735" y="1214896"/>
                      <a:pt x="1920390" y="1213626"/>
                      <a:pt x="1957220" y="1207911"/>
                    </a:cubicBezTo>
                    <a:cubicBezTo>
                      <a:pt x="1994050" y="1202196"/>
                      <a:pt x="1995320" y="1202196"/>
                      <a:pt x="2023260" y="1193306"/>
                    </a:cubicBezTo>
                    <a:cubicBezTo>
                      <a:pt x="2051200" y="1184416"/>
                      <a:pt x="2067710" y="1175526"/>
                      <a:pt x="2096920" y="1163461"/>
                    </a:cubicBezTo>
                    <a:cubicBezTo>
                      <a:pt x="2126130" y="1151396"/>
                      <a:pt x="2142640" y="1145681"/>
                      <a:pt x="2170580" y="1134251"/>
                    </a:cubicBezTo>
                    <a:cubicBezTo>
                      <a:pt x="2198520" y="1122821"/>
                      <a:pt x="2209950" y="1117106"/>
                      <a:pt x="2236620" y="1105041"/>
                    </a:cubicBezTo>
                    <a:cubicBezTo>
                      <a:pt x="2263290" y="1092976"/>
                      <a:pt x="2275990" y="1087261"/>
                      <a:pt x="2302660" y="1075196"/>
                    </a:cubicBezTo>
                    <a:cubicBezTo>
                      <a:pt x="2329330" y="1063131"/>
                      <a:pt x="2342665" y="1063766"/>
                      <a:pt x="2369335" y="1045986"/>
                    </a:cubicBezTo>
                    <a:cubicBezTo>
                      <a:pt x="2396005" y="1028206"/>
                      <a:pt x="2410610" y="1014871"/>
                      <a:pt x="2435375" y="986931"/>
                    </a:cubicBezTo>
                    <a:cubicBezTo>
                      <a:pt x="2460140" y="958991"/>
                      <a:pt x="2475380" y="937401"/>
                      <a:pt x="2494430" y="906286"/>
                    </a:cubicBezTo>
                    <a:cubicBezTo>
                      <a:pt x="2513480" y="875171"/>
                      <a:pt x="2519830" y="863741"/>
                      <a:pt x="2531260" y="832626"/>
                    </a:cubicBezTo>
                    <a:cubicBezTo>
                      <a:pt x="2542690" y="801511"/>
                      <a:pt x="2543960" y="783096"/>
                      <a:pt x="2552850" y="751981"/>
                    </a:cubicBezTo>
                    <a:cubicBezTo>
                      <a:pt x="2561740" y="720866"/>
                      <a:pt x="2567455" y="706261"/>
                      <a:pt x="2575075" y="678321"/>
                    </a:cubicBezTo>
                    <a:cubicBezTo>
                      <a:pt x="2582695" y="650381"/>
                      <a:pt x="2586505" y="638951"/>
                      <a:pt x="2589680" y="612281"/>
                    </a:cubicBezTo>
                    <a:cubicBezTo>
                      <a:pt x="2592855" y="585611"/>
                      <a:pt x="2589680" y="572276"/>
                      <a:pt x="2589680" y="545606"/>
                    </a:cubicBezTo>
                    <a:cubicBezTo>
                      <a:pt x="2589680" y="518936"/>
                      <a:pt x="2589680" y="506236"/>
                      <a:pt x="2589680" y="479566"/>
                    </a:cubicBezTo>
                    <a:cubicBezTo>
                      <a:pt x="2589680" y="452896"/>
                      <a:pt x="2588410" y="440196"/>
                      <a:pt x="2589680" y="413526"/>
                    </a:cubicBezTo>
                    <a:cubicBezTo>
                      <a:pt x="2590950" y="386856"/>
                      <a:pt x="2596030" y="373521"/>
                      <a:pt x="2597300" y="346851"/>
                    </a:cubicBezTo>
                    <a:cubicBezTo>
                      <a:pt x="2598570" y="320181"/>
                      <a:pt x="2597300" y="307481"/>
                      <a:pt x="2597300" y="280811"/>
                    </a:cubicBezTo>
                    <a:cubicBezTo>
                      <a:pt x="2597300" y="254141"/>
                      <a:pt x="2600475" y="241441"/>
                      <a:pt x="2597300" y="214771"/>
                    </a:cubicBezTo>
                    <a:cubicBezTo>
                      <a:pt x="2594125" y="188101"/>
                      <a:pt x="2599205" y="172226"/>
                      <a:pt x="2582695" y="148731"/>
                    </a:cubicBezTo>
                    <a:cubicBezTo>
                      <a:pt x="2566185" y="125236"/>
                      <a:pt x="2547135" y="113806"/>
                      <a:pt x="2516020" y="97296"/>
                    </a:cubicBezTo>
                    <a:cubicBezTo>
                      <a:pt x="2484905" y="80786"/>
                      <a:pt x="2458870" y="75071"/>
                      <a:pt x="2427755" y="67451"/>
                    </a:cubicBezTo>
                    <a:cubicBezTo>
                      <a:pt x="2396640" y="59831"/>
                      <a:pt x="2389655" y="64911"/>
                      <a:pt x="2361715" y="60466"/>
                    </a:cubicBezTo>
                    <a:cubicBezTo>
                      <a:pt x="2333775" y="56021"/>
                      <a:pt x="2315995" y="48401"/>
                      <a:pt x="2288055" y="45226"/>
                    </a:cubicBezTo>
                    <a:cubicBezTo>
                      <a:pt x="2260115" y="42051"/>
                      <a:pt x="2248685" y="45226"/>
                      <a:pt x="2222015" y="45226"/>
                    </a:cubicBezTo>
                    <a:cubicBezTo>
                      <a:pt x="2195345" y="45226"/>
                      <a:pt x="2182645" y="46496"/>
                      <a:pt x="2155975" y="45226"/>
                    </a:cubicBezTo>
                    <a:cubicBezTo>
                      <a:pt x="2129305" y="43956"/>
                      <a:pt x="2117240" y="39511"/>
                      <a:pt x="2089300" y="38241"/>
                    </a:cubicBezTo>
                    <a:cubicBezTo>
                      <a:pt x="2061360" y="36971"/>
                      <a:pt x="2047390" y="38241"/>
                      <a:pt x="2016275" y="38241"/>
                    </a:cubicBezTo>
                    <a:cubicBezTo>
                      <a:pt x="1985160" y="38241"/>
                      <a:pt x="1967380" y="38241"/>
                      <a:pt x="1934995" y="38241"/>
                    </a:cubicBezTo>
                    <a:cubicBezTo>
                      <a:pt x="1902610" y="38241"/>
                      <a:pt x="1883560" y="38241"/>
                      <a:pt x="1854350" y="38241"/>
                    </a:cubicBezTo>
                    <a:cubicBezTo>
                      <a:pt x="1825140" y="38241"/>
                      <a:pt x="1816885" y="38241"/>
                      <a:pt x="1787675" y="38241"/>
                    </a:cubicBezTo>
                    <a:cubicBezTo>
                      <a:pt x="1758465" y="38241"/>
                      <a:pt x="1738145" y="38241"/>
                      <a:pt x="1707030" y="38241"/>
                    </a:cubicBezTo>
                    <a:cubicBezTo>
                      <a:pt x="1675915" y="38241"/>
                      <a:pt x="1667025" y="38241"/>
                      <a:pt x="1633370" y="38241"/>
                    </a:cubicBezTo>
                    <a:cubicBezTo>
                      <a:pt x="1599715" y="38241"/>
                      <a:pt x="1573680" y="39511"/>
                      <a:pt x="1538120" y="38241"/>
                    </a:cubicBezTo>
                    <a:cubicBezTo>
                      <a:pt x="1502560" y="36971"/>
                      <a:pt x="1492400" y="33796"/>
                      <a:pt x="1456840" y="30621"/>
                    </a:cubicBezTo>
                    <a:cubicBezTo>
                      <a:pt x="1421280" y="27446"/>
                      <a:pt x="1398420" y="24906"/>
                      <a:pt x="1361590" y="23636"/>
                    </a:cubicBezTo>
                    <a:cubicBezTo>
                      <a:pt x="1324760" y="22366"/>
                      <a:pt x="1308885" y="23636"/>
                      <a:pt x="1273325" y="23636"/>
                    </a:cubicBezTo>
                    <a:cubicBezTo>
                      <a:pt x="1237765" y="23636"/>
                      <a:pt x="1216810" y="23636"/>
                      <a:pt x="1184425" y="23636"/>
                    </a:cubicBezTo>
                    <a:cubicBezTo>
                      <a:pt x="1152040" y="23636"/>
                      <a:pt x="1140610" y="24906"/>
                      <a:pt x="1111400" y="23636"/>
                    </a:cubicBezTo>
                    <a:cubicBezTo>
                      <a:pt x="1082190" y="22366"/>
                      <a:pt x="1065680" y="17286"/>
                      <a:pt x="1037740" y="16016"/>
                    </a:cubicBezTo>
                    <a:cubicBezTo>
                      <a:pt x="1009800" y="14746"/>
                      <a:pt x="998370" y="16016"/>
                      <a:pt x="971700" y="16016"/>
                    </a:cubicBezTo>
                    <a:cubicBezTo>
                      <a:pt x="945030" y="16016"/>
                      <a:pt x="931695" y="16016"/>
                      <a:pt x="905025" y="16016"/>
                    </a:cubicBezTo>
                    <a:cubicBezTo>
                      <a:pt x="878355" y="16016"/>
                      <a:pt x="865655" y="19191"/>
                      <a:pt x="838985" y="16016"/>
                    </a:cubicBezTo>
                    <a:cubicBezTo>
                      <a:pt x="812315" y="12841"/>
                      <a:pt x="799615" y="4586"/>
                      <a:pt x="772945" y="1411"/>
                    </a:cubicBezTo>
                    <a:cubicBezTo>
                      <a:pt x="746275" y="-1764"/>
                      <a:pt x="734210" y="1411"/>
                      <a:pt x="706270" y="1411"/>
                    </a:cubicBezTo>
                    <a:cubicBezTo>
                      <a:pt x="678330" y="1411"/>
                      <a:pt x="662455" y="1411"/>
                      <a:pt x="633245" y="1411"/>
                    </a:cubicBezTo>
                    <a:cubicBezTo>
                      <a:pt x="604035" y="1411"/>
                      <a:pt x="588795" y="1411"/>
                      <a:pt x="559585" y="1411"/>
                    </a:cubicBezTo>
                    <a:cubicBezTo>
                      <a:pt x="530375" y="1411"/>
                      <a:pt x="513865" y="141"/>
                      <a:pt x="485925" y="1411"/>
                    </a:cubicBezTo>
                    <a:cubicBezTo>
                      <a:pt x="457985" y="2681"/>
                      <a:pt x="446555" y="5856"/>
                      <a:pt x="419885" y="9031"/>
                    </a:cubicBezTo>
                    <a:cubicBezTo>
                      <a:pt x="393215" y="12206"/>
                      <a:pt x="379880" y="12841"/>
                      <a:pt x="353210" y="16016"/>
                    </a:cubicBezTo>
                    <a:cubicBezTo>
                      <a:pt x="326540" y="19191"/>
                      <a:pt x="313840" y="19191"/>
                      <a:pt x="287170" y="23636"/>
                    </a:cubicBezTo>
                    <a:cubicBezTo>
                      <a:pt x="260500" y="28081"/>
                      <a:pt x="240180" y="36971"/>
                      <a:pt x="221130" y="38241"/>
                    </a:cubicBezTo>
                    <a:cubicBezTo>
                      <a:pt x="202080" y="39511"/>
                      <a:pt x="205255" y="16016"/>
                      <a:pt x="191920" y="306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9220" y="1609"/>
                <a:ext cx="3739" cy="1907"/>
              </a:xfrm>
              <a:custGeom>
                <a:avLst/>
                <a:gdLst>
                  <a:gd name="connisteX0" fmla="*/ 29774 w 2374375"/>
                  <a:gd name="connsiteY0" fmla="*/ 67451 h 1210968"/>
                  <a:gd name="connisteX1" fmla="*/ 22789 w 2374375"/>
                  <a:gd name="connsiteY1" fmla="*/ 133491 h 1210968"/>
                  <a:gd name="connisteX2" fmla="*/ 22789 w 2374375"/>
                  <a:gd name="connsiteY2" fmla="*/ 199531 h 1210968"/>
                  <a:gd name="connisteX3" fmla="*/ 15169 w 2374375"/>
                  <a:gd name="connsiteY3" fmla="*/ 266206 h 1210968"/>
                  <a:gd name="connisteX4" fmla="*/ 15169 w 2374375"/>
                  <a:gd name="connsiteY4" fmla="*/ 332246 h 1210968"/>
                  <a:gd name="connisteX5" fmla="*/ 8184 w 2374375"/>
                  <a:gd name="connsiteY5" fmla="*/ 398286 h 1210968"/>
                  <a:gd name="connisteX6" fmla="*/ 564 w 2374375"/>
                  <a:gd name="connsiteY6" fmla="*/ 471946 h 1210968"/>
                  <a:gd name="connisteX7" fmla="*/ 564 w 2374375"/>
                  <a:gd name="connsiteY7" fmla="*/ 537986 h 1210968"/>
                  <a:gd name="connisteX8" fmla="*/ 564 w 2374375"/>
                  <a:gd name="connsiteY8" fmla="*/ 604661 h 1210968"/>
                  <a:gd name="connisteX9" fmla="*/ 564 w 2374375"/>
                  <a:gd name="connsiteY9" fmla="*/ 677686 h 1210968"/>
                  <a:gd name="connisteX10" fmla="*/ 8184 w 2374375"/>
                  <a:gd name="connsiteY10" fmla="*/ 744361 h 1210968"/>
                  <a:gd name="connisteX11" fmla="*/ 15169 w 2374375"/>
                  <a:gd name="connsiteY11" fmla="*/ 810401 h 1210968"/>
                  <a:gd name="connisteX12" fmla="*/ 37394 w 2374375"/>
                  <a:gd name="connsiteY12" fmla="*/ 876441 h 1210968"/>
                  <a:gd name="connisteX13" fmla="*/ 66604 w 2374375"/>
                  <a:gd name="connsiteY13" fmla="*/ 942481 h 1210968"/>
                  <a:gd name="connisteX14" fmla="*/ 132644 w 2374375"/>
                  <a:gd name="connsiteY14" fmla="*/ 1001536 h 1210968"/>
                  <a:gd name="connisteX15" fmla="*/ 199319 w 2374375"/>
                  <a:gd name="connsiteY15" fmla="*/ 1038366 h 1210968"/>
                  <a:gd name="connisteX16" fmla="*/ 272979 w 2374375"/>
                  <a:gd name="connsiteY16" fmla="*/ 1067576 h 1210968"/>
                  <a:gd name="connisteX17" fmla="*/ 339019 w 2374375"/>
                  <a:gd name="connsiteY17" fmla="*/ 1097421 h 1210968"/>
                  <a:gd name="connisteX18" fmla="*/ 405059 w 2374375"/>
                  <a:gd name="connsiteY18" fmla="*/ 1097421 h 1210968"/>
                  <a:gd name="connisteX19" fmla="*/ 471099 w 2374375"/>
                  <a:gd name="connsiteY19" fmla="*/ 1097421 h 1210968"/>
                  <a:gd name="connisteX20" fmla="*/ 552379 w 2374375"/>
                  <a:gd name="connsiteY20" fmla="*/ 1097421 h 1210968"/>
                  <a:gd name="connisteX21" fmla="*/ 618419 w 2374375"/>
                  <a:gd name="connsiteY21" fmla="*/ 1097421 h 1210968"/>
                  <a:gd name="connisteX22" fmla="*/ 684459 w 2374375"/>
                  <a:gd name="connsiteY22" fmla="*/ 1097421 h 1210968"/>
                  <a:gd name="connisteX23" fmla="*/ 751134 w 2374375"/>
                  <a:gd name="connsiteY23" fmla="*/ 1097421 h 1210968"/>
                  <a:gd name="connisteX24" fmla="*/ 817174 w 2374375"/>
                  <a:gd name="connsiteY24" fmla="*/ 1097421 h 1210968"/>
                  <a:gd name="connisteX25" fmla="*/ 883214 w 2374375"/>
                  <a:gd name="connsiteY25" fmla="*/ 1097421 h 1210968"/>
                  <a:gd name="connisteX26" fmla="*/ 949254 w 2374375"/>
                  <a:gd name="connsiteY26" fmla="*/ 1104406 h 1210968"/>
                  <a:gd name="connisteX27" fmla="*/ 1015929 w 2374375"/>
                  <a:gd name="connsiteY27" fmla="*/ 1119011 h 1210968"/>
                  <a:gd name="connisteX28" fmla="*/ 1081969 w 2374375"/>
                  <a:gd name="connsiteY28" fmla="*/ 1126631 h 1210968"/>
                  <a:gd name="connisteX29" fmla="*/ 1148009 w 2374375"/>
                  <a:gd name="connsiteY29" fmla="*/ 1141236 h 1210968"/>
                  <a:gd name="connisteX30" fmla="*/ 1214049 w 2374375"/>
                  <a:gd name="connsiteY30" fmla="*/ 1155841 h 1210968"/>
                  <a:gd name="connisteX31" fmla="*/ 1280724 w 2374375"/>
                  <a:gd name="connsiteY31" fmla="*/ 1171081 h 1210968"/>
                  <a:gd name="connisteX32" fmla="*/ 1346764 w 2374375"/>
                  <a:gd name="connsiteY32" fmla="*/ 1192671 h 1210968"/>
                  <a:gd name="connisteX33" fmla="*/ 1412804 w 2374375"/>
                  <a:gd name="connsiteY33" fmla="*/ 1207911 h 1210968"/>
                  <a:gd name="connisteX34" fmla="*/ 1435029 w 2374375"/>
                  <a:gd name="connsiteY34" fmla="*/ 1141236 h 1210968"/>
                  <a:gd name="connisteX35" fmla="*/ 1501069 w 2374375"/>
                  <a:gd name="connsiteY35" fmla="*/ 1082816 h 1210968"/>
                  <a:gd name="connisteX36" fmla="*/ 1574729 w 2374375"/>
                  <a:gd name="connsiteY36" fmla="*/ 1075196 h 1210968"/>
                  <a:gd name="connisteX37" fmla="*/ 1640769 w 2374375"/>
                  <a:gd name="connsiteY37" fmla="*/ 1060591 h 1210968"/>
                  <a:gd name="connisteX38" fmla="*/ 1714429 w 2374375"/>
                  <a:gd name="connsiteY38" fmla="*/ 1060591 h 1210968"/>
                  <a:gd name="connisteX39" fmla="*/ 1795709 w 2374375"/>
                  <a:gd name="connsiteY39" fmla="*/ 1060591 h 1210968"/>
                  <a:gd name="connisteX40" fmla="*/ 1868734 w 2374375"/>
                  <a:gd name="connsiteY40" fmla="*/ 1060591 h 1210968"/>
                  <a:gd name="connisteX41" fmla="*/ 1950014 w 2374375"/>
                  <a:gd name="connsiteY41" fmla="*/ 1060591 h 1210968"/>
                  <a:gd name="connisteX42" fmla="*/ 2030659 w 2374375"/>
                  <a:gd name="connsiteY42" fmla="*/ 1067576 h 1210968"/>
                  <a:gd name="connisteX43" fmla="*/ 2097334 w 2374375"/>
                  <a:gd name="connsiteY43" fmla="*/ 1075196 h 1210968"/>
                  <a:gd name="connisteX44" fmla="*/ 2163374 w 2374375"/>
                  <a:gd name="connsiteY44" fmla="*/ 1075196 h 1210968"/>
                  <a:gd name="connisteX45" fmla="*/ 2229414 w 2374375"/>
                  <a:gd name="connsiteY45" fmla="*/ 1075196 h 1210968"/>
                  <a:gd name="connisteX46" fmla="*/ 2303074 w 2374375"/>
                  <a:gd name="connsiteY46" fmla="*/ 1067576 h 1210968"/>
                  <a:gd name="connisteX47" fmla="*/ 2369114 w 2374375"/>
                  <a:gd name="connsiteY47" fmla="*/ 1009156 h 1210968"/>
                  <a:gd name="connisteX48" fmla="*/ 2362129 w 2374375"/>
                  <a:gd name="connsiteY48" fmla="*/ 935496 h 1210968"/>
                  <a:gd name="connisteX49" fmla="*/ 2332284 w 2374375"/>
                  <a:gd name="connsiteY49" fmla="*/ 869456 h 1210968"/>
                  <a:gd name="connisteX50" fmla="*/ 2288469 w 2374375"/>
                  <a:gd name="connsiteY50" fmla="*/ 788176 h 1210968"/>
                  <a:gd name="connisteX51" fmla="*/ 2237034 w 2374375"/>
                  <a:gd name="connsiteY51" fmla="*/ 707531 h 1210968"/>
                  <a:gd name="connisteX52" fmla="*/ 2207189 w 2374375"/>
                  <a:gd name="connsiteY52" fmla="*/ 640856 h 1210968"/>
                  <a:gd name="connisteX53" fmla="*/ 2177979 w 2374375"/>
                  <a:gd name="connsiteY53" fmla="*/ 574816 h 1210968"/>
                  <a:gd name="connisteX54" fmla="*/ 2134164 w 2374375"/>
                  <a:gd name="connsiteY54" fmla="*/ 508776 h 1210968"/>
                  <a:gd name="connisteX55" fmla="*/ 2104319 w 2374375"/>
                  <a:gd name="connsiteY55" fmla="*/ 435116 h 1210968"/>
                  <a:gd name="connisteX56" fmla="*/ 2060504 w 2374375"/>
                  <a:gd name="connsiteY56" fmla="*/ 361456 h 1210968"/>
                  <a:gd name="connisteX57" fmla="*/ 2023674 w 2374375"/>
                  <a:gd name="connsiteY57" fmla="*/ 295416 h 1210968"/>
                  <a:gd name="connisteX58" fmla="*/ 1972239 w 2374375"/>
                  <a:gd name="connsiteY58" fmla="*/ 221756 h 1210968"/>
                  <a:gd name="connisteX59" fmla="*/ 1942394 w 2374375"/>
                  <a:gd name="connsiteY59" fmla="*/ 155716 h 1210968"/>
                  <a:gd name="connisteX60" fmla="*/ 1868734 w 2374375"/>
                  <a:gd name="connsiteY60" fmla="*/ 126506 h 1210968"/>
                  <a:gd name="connisteX61" fmla="*/ 1802694 w 2374375"/>
                  <a:gd name="connsiteY61" fmla="*/ 104281 h 1210968"/>
                  <a:gd name="connisteX62" fmla="*/ 1736654 w 2374375"/>
                  <a:gd name="connsiteY62" fmla="*/ 104281 h 1210968"/>
                  <a:gd name="connisteX63" fmla="*/ 1648389 w 2374375"/>
                  <a:gd name="connsiteY63" fmla="*/ 104281 h 1210968"/>
                  <a:gd name="connisteX64" fmla="*/ 1574729 w 2374375"/>
                  <a:gd name="connsiteY64" fmla="*/ 104281 h 1210968"/>
                  <a:gd name="connisteX65" fmla="*/ 1508689 w 2374375"/>
                  <a:gd name="connsiteY65" fmla="*/ 104281 h 1210968"/>
                  <a:gd name="connisteX66" fmla="*/ 1442649 w 2374375"/>
                  <a:gd name="connsiteY66" fmla="*/ 104281 h 1210968"/>
                  <a:gd name="connisteX67" fmla="*/ 1368989 w 2374375"/>
                  <a:gd name="connsiteY67" fmla="*/ 89676 h 1210968"/>
                  <a:gd name="connisteX68" fmla="*/ 1295329 w 2374375"/>
                  <a:gd name="connsiteY68" fmla="*/ 82056 h 1210968"/>
                  <a:gd name="connisteX69" fmla="*/ 1214049 w 2374375"/>
                  <a:gd name="connsiteY69" fmla="*/ 74436 h 1210968"/>
                  <a:gd name="connisteX70" fmla="*/ 1133404 w 2374375"/>
                  <a:gd name="connsiteY70" fmla="*/ 59831 h 1210968"/>
                  <a:gd name="connisteX71" fmla="*/ 1067364 w 2374375"/>
                  <a:gd name="connsiteY71" fmla="*/ 45226 h 1210968"/>
                  <a:gd name="connisteX72" fmla="*/ 1000689 w 2374375"/>
                  <a:gd name="connsiteY72" fmla="*/ 23001 h 1210968"/>
                  <a:gd name="connisteX73" fmla="*/ 934649 w 2374375"/>
                  <a:gd name="connsiteY73" fmla="*/ 16016 h 1210968"/>
                  <a:gd name="connisteX74" fmla="*/ 860989 w 2374375"/>
                  <a:gd name="connsiteY74" fmla="*/ 1411 h 1210968"/>
                  <a:gd name="connisteX75" fmla="*/ 794949 w 2374375"/>
                  <a:gd name="connsiteY75" fmla="*/ 1411 h 1210968"/>
                  <a:gd name="connisteX76" fmla="*/ 728909 w 2374375"/>
                  <a:gd name="connsiteY76" fmla="*/ 1411 h 1210968"/>
                  <a:gd name="connisteX77" fmla="*/ 662869 w 2374375"/>
                  <a:gd name="connsiteY77" fmla="*/ 1411 h 1210968"/>
                  <a:gd name="connisteX78" fmla="*/ 596194 w 2374375"/>
                  <a:gd name="connsiteY78" fmla="*/ 1411 h 1210968"/>
                  <a:gd name="connisteX79" fmla="*/ 530154 w 2374375"/>
                  <a:gd name="connsiteY79" fmla="*/ 1411 h 1210968"/>
                  <a:gd name="connisteX80" fmla="*/ 464114 w 2374375"/>
                  <a:gd name="connsiteY80" fmla="*/ 8396 h 1210968"/>
                  <a:gd name="connisteX81" fmla="*/ 398074 w 2374375"/>
                  <a:gd name="connsiteY81" fmla="*/ 16016 h 1210968"/>
                  <a:gd name="connisteX82" fmla="*/ 324414 w 2374375"/>
                  <a:gd name="connsiteY82" fmla="*/ 30621 h 1210968"/>
                  <a:gd name="connisteX83" fmla="*/ 257739 w 2374375"/>
                  <a:gd name="connsiteY83" fmla="*/ 45226 h 1210968"/>
                  <a:gd name="connisteX84" fmla="*/ 191699 w 2374375"/>
                  <a:gd name="connsiteY84" fmla="*/ 52846 h 1210968"/>
                  <a:gd name="connisteX85" fmla="*/ 125659 w 2374375"/>
                  <a:gd name="connsiteY85" fmla="*/ 74436 h 1210968"/>
                  <a:gd name="connisteX86" fmla="*/ 59619 w 2374375"/>
                  <a:gd name="connsiteY86" fmla="*/ 82056 h 1210968"/>
                  <a:gd name="connisteX87" fmla="*/ 29774 w 2374375"/>
                  <a:gd name="connsiteY87" fmla="*/ 67451 h 12109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  <a:cxn ang="0">
                    <a:pos x="connisteX31" y="connsiteY31"/>
                  </a:cxn>
                  <a:cxn ang="0">
                    <a:pos x="connisteX32" y="connsiteY32"/>
                  </a:cxn>
                  <a:cxn ang="0">
                    <a:pos x="connisteX33" y="connsiteY33"/>
                  </a:cxn>
                  <a:cxn ang="0">
                    <a:pos x="connisteX34" y="connsiteY34"/>
                  </a:cxn>
                  <a:cxn ang="0">
                    <a:pos x="connisteX35" y="connsiteY35"/>
                  </a:cxn>
                  <a:cxn ang="0">
                    <a:pos x="connisteX36" y="connsiteY36"/>
                  </a:cxn>
                  <a:cxn ang="0">
                    <a:pos x="connisteX37" y="connsiteY37"/>
                  </a:cxn>
                  <a:cxn ang="0">
                    <a:pos x="connisteX38" y="connsiteY38"/>
                  </a:cxn>
                  <a:cxn ang="0">
                    <a:pos x="connisteX39" y="connsiteY39"/>
                  </a:cxn>
                  <a:cxn ang="0">
                    <a:pos x="connisteX40" y="connsiteY40"/>
                  </a:cxn>
                  <a:cxn ang="0">
                    <a:pos x="connisteX41" y="connsiteY41"/>
                  </a:cxn>
                  <a:cxn ang="0">
                    <a:pos x="connisteX42" y="connsiteY42"/>
                  </a:cxn>
                  <a:cxn ang="0">
                    <a:pos x="connisteX43" y="connsiteY43"/>
                  </a:cxn>
                  <a:cxn ang="0">
                    <a:pos x="connisteX44" y="connsiteY44"/>
                  </a:cxn>
                  <a:cxn ang="0">
                    <a:pos x="connisteX45" y="connsiteY45"/>
                  </a:cxn>
                  <a:cxn ang="0">
                    <a:pos x="connisteX46" y="connsiteY46"/>
                  </a:cxn>
                  <a:cxn ang="0">
                    <a:pos x="connisteX47" y="connsiteY47"/>
                  </a:cxn>
                  <a:cxn ang="0">
                    <a:pos x="connisteX48" y="connsiteY48"/>
                  </a:cxn>
                  <a:cxn ang="0">
                    <a:pos x="connisteX49" y="connsiteY49"/>
                  </a:cxn>
                  <a:cxn ang="0">
                    <a:pos x="connisteX50" y="connsiteY50"/>
                  </a:cxn>
                  <a:cxn ang="0">
                    <a:pos x="connisteX51" y="connsiteY51"/>
                  </a:cxn>
                  <a:cxn ang="0">
                    <a:pos x="connisteX52" y="connsiteY52"/>
                  </a:cxn>
                  <a:cxn ang="0">
                    <a:pos x="connisteX53" y="connsiteY53"/>
                  </a:cxn>
                  <a:cxn ang="0">
                    <a:pos x="connisteX54" y="connsiteY54"/>
                  </a:cxn>
                  <a:cxn ang="0">
                    <a:pos x="connisteX55" y="connsiteY55"/>
                  </a:cxn>
                  <a:cxn ang="0">
                    <a:pos x="connisteX56" y="connsiteY56"/>
                  </a:cxn>
                  <a:cxn ang="0">
                    <a:pos x="connisteX57" y="connsiteY57"/>
                  </a:cxn>
                  <a:cxn ang="0">
                    <a:pos x="connisteX58" y="connsiteY58"/>
                  </a:cxn>
                  <a:cxn ang="0">
                    <a:pos x="connisteX59" y="connsiteY59"/>
                  </a:cxn>
                  <a:cxn ang="0">
                    <a:pos x="connisteX60" y="connsiteY60"/>
                  </a:cxn>
                  <a:cxn ang="0">
                    <a:pos x="connisteX61" y="connsiteY61"/>
                  </a:cxn>
                  <a:cxn ang="0">
                    <a:pos x="connisteX62" y="connsiteY62"/>
                  </a:cxn>
                  <a:cxn ang="0">
                    <a:pos x="connisteX63" y="connsiteY63"/>
                  </a:cxn>
                  <a:cxn ang="0">
                    <a:pos x="connisteX64" y="connsiteY64"/>
                  </a:cxn>
                  <a:cxn ang="0">
                    <a:pos x="connisteX65" y="connsiteY65"/>
                  </a:cxn>
                  <a:cxn ang="0">
                    <a:pos x="connisteX66" y="connsiteY66"/>
                  </a:cxn>
                  <a:cxn ang="0">
                    <a:pos x="connisteX67" y="connsiteY67"/>
                  </a:cxn>
                  <a:cxn ang="0">
                    <a:pos x="connisteX68" y="connsiteY68"/>
                  </a:cxn>
                  <a:cxn ang="0">
                    <a:pos x="connisteX69" y="connsiteY69"/>
                  </a:cxn>
                  <a:cxn ang="0">
                    <a:pos x="connisteX70" y="connsiteY70"/>
                  </a:cxn>
                  <a:cxn ang="0">
                    <a:pos x="connisteX71" y="connsiteY71"/>
                  </a:cxn>
                  <a:cxn ang="0">
                    <a:pos x="connisteX72" y="connsiteY72"/>
                  </a:cxn>
                  <a:cxn ang="0">
                    <a:pos x="connisteX73" y="connsiteY73"/>
                  </a:cxn>
                  <a:cxn ang="0">
                    <a:pos x="connisteX74" y="connsiteY74"/>
                  </a:cxn>
                  <a:cxn ang="0">
                    <a:pos x="connisteX75" y="connsiteY75"/>
                  </a:cxn>
                  <a:cxn ang="0">
                    <a:pos x="connisteX76" y="connsiteY76"/>
                  </a:cxn>
                  <a:cxn ang="0">
                    <a:pos x="connisteX77" y="connsiteY77"/>
                  </a:cxn>
                  <a:cxn ang="0">
                    <a:pos x="connisteX78" y="connsiteY78"/>
                  </a:cxn>
                  <a:cxn ang="0">
                    <a:pos x="connisteX79" y="connsiteY79"/>
                  </a:cxn>
                  <a:cxn ang="0">
                    <a:pos x="connisteX80" y="connsiteY80"/>
                  </a:cxn>
                  <a:cxn ang="0">
                    <a:pos x="connisteX81" y="connsiteY81"/>
                  </a:cxn>
                  <a:cxn ang="0">
                    <a:pos x="connisteX82" y="connsiteY82"/>
                  </a:cxn>
                  <a:cxn ang="0">
                    <a:pos x="connisteX83" y="connsiteY83"/>
                  </a:cxn>
                  <a:cxn ang="0">
                    <a:pos x="connisteX84" y="connsiteY84"/>
                  </a:cxn>
                  <a:cxn ang="0">
                    <a:pos x="connisteX85" y="connsiteY85"/>
                  </a:cxn>
                  <a:cxn ang="0">
                    <a:pos x="connisteX86" y="connsiteY86"/>
                  </a:cxn>
                  <a:cxn ang="0">
                    <a:pos x="connisteX87" y="connsiteY87"/>
                  </a:cxn>
                </a:cxnLst>
                <a:rect l="l" t="t" r="r" b="b"/>
                <a:pathLst>
                  <a:path w="2374375" h="1210969">
                    <a:moveTo>
                      <a:pt x="29774" y="67451"/>
                    </a:moveTo>
                    <a:cubicBezTo>
                      <a:pt x="22154" y="77611"/>
                      <a:pt x="24059" y="106821"/>
                      <a:pt x="22789" y="133491"/>
                    </a:cubicBezTo>
                    <a:cubicBezTo>
                      <a:pt x="21519" y="160161"/>
                      <a:pt x="24059" y="172861"/>
                      <a:pt x="22789" y="199531"/>
                    </a:cubicBezTo>
                    <a:cubicBezTo>
                      <a:pt x="21519" y="226201"/>
                      <a:pt x="16439" y="239536"/>
                      <a:pt x="15169" y="266206"/>
                    </a:cubicBezTo>
                    <a:cubicBezTo>
                      <a:pt x="13899" y="292876"/>
                      <a:pt x="16439" y="305576"/>
                      <a:pt x="15169" y="332246"/>
                    </a:cubicBezTo>
                    <a:cubicBezTo>
                      <a:pt x="13899" y="358916"/>
                      <a:pt x="11359" y="370346"/>
                      <a:pt x="8184" y="398286"/>
                    </a:cubicBezTo>
                    <a:cubicBezTo>
                      <a:pt x="5009" y="426226"/>
                      <a:pt x="1834" y="444006"/>
                      <a:pt x="564" y="471946"/>
                    </a:cubicBezTo>
                    <a:cubicBezTo>
                      <a:pt x="-706" y="499886"/>
                      <a:pt x="564" y="511316"/>
                      <a:pt x="564" y="537986"/>
                    </a:cubicBezTo>
                    <a:cubicBezTo>
                      <a:pt x="564" y="564656"/>
                      <a:pt x="564" y="576721"/>
                      <a:pt x="564" y="604661"/>
                    </a:cubicBezTo>
                    <a:cubicBezTo>
                      <a:pt x="564" y="632601"/>
                      <a:pt x="-706" y="649746"/>
                      <a:pt x="564" y="677686"/>
                    </a:cubicBezTo>
                    <a:cubicBezTo>
                      <a:pt x="1834" y="705626"/>
                      <a:pt x="5009" y="717691"/>
                      <a:pt x="8184" y="744361"/>
                    </a:cubicBezTo>
                    <a:cubicBezTo>
                      <a:pt x="11359" y="771031"/>
                      <a:pt x="9454" y="783731"/>
                      <a:pt x="15169" y="810401"/>
                    </a:cubicBezTo>
                    <a:cubicBezTo>
                      <a:pt x="20884" y="837071"/>
                      <a:pt x="27234" y="849771"/>
                      <a:pt x="37394" y="876441"/>
                    </a:cubicBezTo>
                    <a:cubicBezTo>
                      <a:pt x="47554" y="903111"/>
                      <a:pt x="47554" y="917716"/>
                      <a:pt x="66604" y="942481"/>
                    </a:cubicBezTo>
                    <a:cubicBezTo>
                      <a:pt x="85654" y="967246"/>
                      <a:pt x="105974" y="982486"/>
                      <a:pt x="132644" y="1001536"/>
                    </a:cubicBezTo>
                    <a:cubicBezTo>
                      <a:pt x="159314" y="1020586"/>
                      <a:pt x="171379" y="1025031"/>
                      <a:pt x="199319" y="1038366"/>
                    </a:cubicBezTo>
                    <a:cubicBezTo>
                      <a:pt x="227259" y="1051701"/>
                      <a:pt x="245039" y="1055511"/>
                      <a:pt x="272979" y="1067576"/>
                    </a:cubicBezTo>
                    <a:cubicBezTo>
                      <a:pt x="300919" y="1079641"/>
                      <a:pt x="312349" y="1091706"/>
                      <a:pt x="339019" y="1097421"/>
                    </a:cubicBezTo>
                    <a:cubicBezTo>
                      <a:pt x="365689" y="1103136"/>
                      <a:pt x="378389" y="1097421"/>
                      <a:pt x="405059" y="1097421"/>
                    </a:cubicBezTo>
                    <a:cubicBezTo>
                      <a:pt x="431729" y="1097421"/>
                      <a:pt x="441889" y="1097421"/>
                      <a:pt x="471099" y="1097421"/>
                    </a:cubicBezTo>
                    <a:cubicBezTo>
                      <a:pt x="500309" y="1097421"/>
                      <a:pt x="523169" y="1097421"/>
                      <a:pt x="552379" y="1097421"/>
                    </a:cubicBezTo>
                    <a:cubicBezTo>
                      <a:pt x="581589" y="1097421"/>
                      <a:pt x="591749" y="1097421"/>
                      <a:pt x="618419" y="1097421"/>
                    </a:cubicBezTo>
                    <a:cubicBezTo>
                      <a:pt x="645089" y="1097421"/>
                      <a:pt x="657789" y="1097421"/>
                      <a:pt x="684459" y="1097421"/>
                    </a:cubicBezTo>
                    <a:cubicBezTo>
                      <a:pt x="711129" y="1097421"/>
                      <a:pt x="724464" y="1097421"/>
                      <a:pt x="751134" y="1097421"/>
                    </a:cubicBezTo>
                    <a:cubicBezTo>
                      <a:pt x="777804" y="1097421"/>
                      <a:pt x="790504" y="1097421"/>
                      <a:pt x="817174" y="1097421"/>
                    </a:cubicBezTo>
                    <a:cubicBezTo>
                      <a:pt x="843844" y="1097421"/>
                      <a:pt x="856544" y="1096151"/>
                      <a:pt x="883214" y="1097421"/>
                    </a:cubicBezTo>
                    <a:cubicBezTo>
                      <a:pt x="909884" y="1098691"/>
                      <a:pt x="922584" y="1099961"/>
                      <a:pt x="949254" y="1104406"/>
                    </a:cubicBezTo>
                    <a:cubicBezTo>
                      <a:pt x="975924" y="1108851"/>
                      <a:pt x="989259" y="1114566"/>
                      <a:pt x="1015929" y="1119011"/>
                    </a:cubicBezTo>
                    <a:cubicBezTo>
                      <a:pt x="1042599" y="1123456"/>
                      <a:pt x="1055299" y="1122186"/>
                      <a:pt x="1081969" y="1126631"/>
                    </a:cubicBezTo>
                    <a:cubicBezTo>
                      <a:pt x="1108639" y="1131076"/>
                      <a:pt x="1121339" y="1135521"/>
                      <a:pt x="1148009" y="1141236"/>
                    </a:cubicBezTo>
                    <a:cubicBezTo>
                      <a:pt x="1174679" y="1146951"/>
                      <a:pt x="1187379" y="1150126"/>
                      <a:pt x="1214049" y="1155841"/>
                    </a:cubicBezTo>
                    <a:cubicBezTo>
                      <a:pt x="1240719" y="1161556"/>
                      <a:pt x="1254054" y="1163461"/>
                      <a:pt x="1280724" y="1171081"/>
                    </a:cubicBezTo>
                    <a:cubicBezTo>
                      <a:pt x="1307394" y="1178701"/>
                      <a:pt x="1320094" y="1185051"/>
                      <a:pt x="1346764" y="1192671"/>
                    </a:cubicBezTo>
                    <a:cubicBezTo>
                      <a:pt x="1373434" y="1200291"/>
                      <a:pt x="1395024" y="1218071"/>
                      <a:pt x="1412804" y="1207911"/>
                    </a:cubicBezTo>
                    <a:cubicBezTo>
                      <a:pt x="1430584" y="1197751"/>
                      <a:pt x="1417249" y="1166001"/>
                      <a:pt x="1435029" y="1141236"/>
                    </a:cubicBezTo>
                    <a:cubicBezTo>
                      <a:pt x="1452809" y="1116471"/>
                      <a:pt x="1473129" y="1096151"/>
                      <a:pt x="1501069" y="1082816"/>
                    </a:cubicBezTo>
                    <a:cubicBezTo>
                      <a:pt x="1529009" y="1069481"/>
                      <a:pt x="1546789" y="1079641"/>
                      <a:pt x="1574729" y="1075196"/>
                    </a:cubicBezTo>
                    <a:cubicBezTo>
                      <a:pt x="1602669" y="1070751"/>
                      <a:pt x="1612829" y="1063766"/>
                      <a:pt x="1640769" y="1060591"/>
                    </a:cubicBezTo>
                    <a:cubicBezTo>
                      <a:pt x="1668709" y="1057416"/>
                      <a:pt x="1683314" y="1060591"/>
                      <a:pt x="1714429" y="1060591"/>
                    </a:cubicBezTo>
                    <a:cubicBezTo>
                      <a:pt x="1745544" y="1060591"/>
                      <a:pt x="1764594" y="1060591"/>
                      <a:pt x="1795709" y="1060591"/>
                    </a:cubicBezTo>
                    <a:cubicBezTo>
                      <a:pt x="1826824" y="1060591"/>
                      <a:pt x="1837619" y="1060591"/>
                      <a:pt x="1868734" y="1060591"/>
                    </a:cubicBezTo>
                    <a:cubicBezTo>
                      <a:pt x="1899849" y="1060591"/>
                      <a:pt x="1917629" y="1059321"/>
                      <a:pt x="1950014" y="1060591"/>
                    </a:cubicBezTo>
                    <a:cubicBezTo>
                      <a:pt x="1982399" y="1061861"/>
                      <a:pt x="2001449" y="1064401"/>
                      <a:pt x="2030659" y="1067576"/>
                    </a:cubicBezTo>
                    <a:cubicBezTo>
                      <a:pt x="2059869" y="1070751"/>
                      <a:pt x="2070664" y="1073926"/>
                      <a:pt x="2097334" y="1075196"/>
                    </a:cubicBezTo>
                    <a:cubicBezTo>
                      <a:pt x="2124004" y="1076466"/>
                      <a:pt x="2136704" y="1075196"/>
                      <a:pt x="2163374" y="1075196"/>
                    </a:cubicBezTo>
                    <a:cubicBezTo>
                      <a:pt x="2190044" y="1075196"/>
                      <a:pt x="2201474" y="1076466"/>
                      <a:pt x="2229414" y="1075196"/>
                    </a:cubicBezTo>
                    <a:cubicBezTo>
                      <a:pt x="2257354" y="1073926"/>
                      <a:pt x="2275134" y="1080911"/>
                      <a:pt x="2303074" y="1067576"/>
                    </a:cubicBezTo>
                    <a:cubicBezTo>
                      <a:pt x="2331014" y="1054241"/>
                      <a:pt x="2357049" y="1035826"/>
                      <a:pt x="2369114" y="1009156"/>
                    </a:cubicBezTo>
                    <a:cubicBezTo>
                      <a:pt x="2381179" y="982486"/>
                      <a:pt x="2369749" y="963436"/>
                      <a:pt x="2362129" y="935496"/>
                    </a:cubicBezTo>
                    <a:cubicBezTo>
                      <a:pt x="2354509" y="907556"/>
                      <a:pt x="2346889" y="898666"/>
                      <a:pt x="2332284" y="869456"/>
                    </a:cubicBezTo>
                    <a:cubicBezTo>
                      <a:pt x="2317679" y="840246"/>
                      <a:pt x="2307519" y="820561"/>
                      <a:pt x="2288469" y="788176"/>
                    </a:cubicBezTo>
                    <a:cubicBezTo>
                      <a:pt x="2269419" y="755791"/>
                      <a:pt x="2253544" y="736741"/>
                      <a:pt x="2237034" y="707531"/>
                    </a:cubicBezTo>
                    <a:cubicBezTo>
                      <a:pt x="2220524" y="678321"/>
                      <a:pt x="2219254" y="667526"/>
                      <a:pt x="2207189" y="640856"/>
                    </a:cubicBezTo>
                    <a:cubicBezTo>
                      <a:pt x="2195124" y="614186"/>
                      <a:pt x="2192584" y="601486"/>
                      <a:pt x="2177979" y="574816"/>
                    </a:cubicBezTo>
                    <a:cubicBezTo>
                      <a:pt x="2163374" y="548146"/>
                      <a:pt x="2148769" y="536716"/>
                      <a:pt x="2134164" y="508776"/>
                    </a:cubicBezTo>
                    <a:cubicBezTo>
                      <a:pt x="2119559" y="480836"/>
                      <a:pt x="2118924" y="464326"/>
                      <a:pt x="2104319" y="435116"/>
                    </a:cubicBezTo>
                    <a:cubicBezTo>
                      <a:pt x="2089714" y="405906"/>
                      <a:pt x="2076379" y="389396"/>
                      <a:pt x="2060504" y="361456"/>
                    </a:cubicBezTo>
                    <a:cubicBezTo>
                      <a:pt x="2044629" y="333516"/>
                      <a:pt x="2041454" y="323356"/>
                      <a:pt x="2023674" y="295416"/>
                    </a:cubicBezTo>
                    <a:cubicBezTo>
                      <a:pt x="2005894" y="267476"/>
                      <a:pt x="1988749" y="249696"/>
                      <a:pt x="1972239" y="221756"/>
                    </a:cubicBezTo>
                    <a:cubicBezTo>
                      <a:pt x="1955729" y="193816"/>
                      <a:pt x="1963349" y="174766"/>
                      <a:pt x="1942394" y="155716"/>
                    </a:cubicBezTo>
                    <a:cubicBezTo>
                      <a:pt x="1921439" y="136666"/>
                      <a:pt x="1896674" y="136666"/>
                      <a:pt x="1868734" y="126506"/>
                    </a:cubicBezTo>
                    <a:cubicBezTo>
                      <a:pt x="1840794" y="116346"/>
                      <a:pt x="1829364" y="108726"/>
                      <a:pt x="1802694" y="104281"/>
                    </a:cubicBezTo>
                    <a:cubicBezTo>
                      <a:pt x="1776024" y="99836"/>
                      <a:pt x="1767769" y="104281"/>
                      <a:pt x="1736654" y="104281"/>
                    </a:cubicBezTo>
                    <a:cubicBezTo>
                      <a:pt x="1705539" y="104281"/>
                      <a:pt x="1680774" y="104281"/>
                      <a:pt x="1648389" y="104281"/>
                    </a:cubicBezTo>
                    <a:cubicBezTo>
                      <a:pt x="1616004" y="104281"/>
                      <a:pt x="1602669" y="104281"/>
                      <a:pt x="1574729" y="104281"/>
                    </a:cubicBezTo>
                    <a:cubicBezTo>
                      <a:pt x="1546789" y="104281"/>
                      <a:pt x="1535359" y="104281"/>
                      <a:pt x="1508689" y="104281"/>
                    </a:cubicBezTo>
                    <a:cubicBezTo>
                      <a:pt x="1482019" y="104281"/>
                      <a:pt x="1470589" y="107456"/>
                      <a:pt x="1442649" y="104281"/>
                    </a:cubicBezTo>
                    <a:cubicBezTo>
                      <a:pt x="1414709" y="101106"/>
                      <a:pt x="1398199" y="94121"/>
                      <a:pt x="1368989" y="89676"/>
                    </a:cubicBezTo>
                    <a:cubicBezTo>
                      <a:pt x="1339779" y="85231"/>
                      <a:pt x="1326444" y="85231"/>
                      <a:pt x="1295329" y="82056"/>
                    </a:cubicBezTo>
                    <a:cubicBezTo>
                      <a:pt x="1264214" y="78881"/>
                      <a:pt x="1246434" y="78881"/>
                      <a:pt x="1214049" y="74436"/>
                    </a:cubicBezTo>
                    <a:cubicBezTo>
                      <a:pt x="1181664" y="69991"/>
                      <a:pt x="1162614" y="65546"/>
                      <a:pt x="1133404" y="59831"/>
                    </a:cubicBezTo>
                    <a:cubicBezTo>
                      <a:pt x="1104194" y="54116"/>
                      <a:pt x="1094034" y="52846"/>
                      <a:pt x="1067364" y="45226"/>
                    </a:cubicBezTo>
                    <a:cubicBezTo>
                      <a:pt x="1040694" y="37606"/>
                      <a:pt x="1027359" y="28716"/>
                      <a:pt x="1000689" y="23001"/>
                    </a:cubicBezTo>
                    <a:cubicBezTo>
                      <a:pt x="974019" y="17286"/>
                      <a:pt x="962589" y="20461"/>
                      <a:pt x="934649" y="16016"/>
                    </a:cubicBezTo>
                    <a:cubicBezTo>
                      <a:pt x="906709" y="11571"/>
                      <a:pt x="888929" y="4586"/>
                      <a:pt x="860989" y="1411"/>
                    </a:cubicBezTo>
                    <a:cubicBezTo>
                      <a:pt x="833049" y="-1764"/>
                      <a:pt x="821619" y="1411"/>
                      <a:pt x="794949" y="1411"/>
                    </a:cubicBezTo>
                    <a:cubicBezTo>
                      <a:pt x="768279" y="1411"/>
                      <a:pt x="755579" y="1411"/>
                      <a:pt x="728909" y="1411"/>
                    </a:cubicBezTo>
                    <a:cubicBezTo>
                      <a:pt x="702239" y="1411"/>
                      <a:pt x="689539" y="1411"/>
                      <a:pt x="662869" y="1411"/>
                    </a:cubicBezTo>
                    <a:cubicBezTo>
                      <a:pt x="636199" y="1411"/>
                      <a:pt x="622864" y="1411"/>
                      <a:pt x="596194" y="1411"/>
                    </a:cubicBezTo>
                    <a:cubicBezTo>
                      <a:pt x="569524" y="1411"/>
                      <a:pt x="556824" y="141"/>
                      <a:pt x="530154" y="1411"/>
                    </a:cubicBezTo>
                    <a:cubicBezTo>
                      <a:pt x="503484" y="2681"/>
                      <a:pt x="490784" y="5221"/>
                      <a:pt x="464114" y="8396"/>
                    </a:cubicBezTo>
                    <a:cubicBezTo>
                      <a:pt x="437444" y="11571"/>
                      <a:pt x="426014" y="11571"/>
                      <a:pt x="398074" y="16016"/>
                    </a:cubicBezTo>
                    <a:cubicBezTo>
                      <a:pt x="370134" y="20461"/>
                      <a:pt x="352354" y="24906"/>
                      <a:pt x="324414" y="30621"/>
                    </a:cubicBezTo>
                    <a:cubicBezTo>
                      <a:pt x="296474" y="36336"/>
                      <a:pt x="284409" y="40781"/>
                      <a:pt x="257739" y="45226"/>
                    </a:cubicBezTo>
                    <a:cubicBezTo>
                      <a:pt x="231069" y="49671"/>
                      <a:pt x="218369" y="47131"/>
                      <a:pt x="191699" y="52846"/>
                    </a:cubicBezTo>
                    <a:cubicBezTo>
                      <a:pt x="165029" y="58561"/>
                      <a:pt x="152329" y="68721"/>
                      <a:pt x="125659" y="74436"/>
                    </a:cubicBezTo>
                    <a:cubicBezTo>
                      <a:pt x="98989" y="80151"/>
                      <a:pt x="78669" y="83326"/>
                      <a:pt x="59619" y="82056"/>
                    </a:cubicBezTo>
                    <a:cubicBezTo>
                      <a:pt x="40569" y="80786"/>
                      <a:pt x="37394" y="57291"/>
                      <a:pt x="29774" y="67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2784" y="1138"/>
              <a:ext cx="3697" cy="911"/>
            </a:xfrm>
            <a:prstGeom prst="wedgeRoundRectCallout">
              <a:avLst>
                <a:gd name="adj1" fmla="val 23654"/>
                <a:gd name="adj2" fmla="val 168019"/>
                <a:gd name="adj3" fmla="val 16667"/>
              </a:avLst>
            </a:prstGeom>
            <a:solidFill>
              <a:srgbClr val="EED47B"/>
            </a:solidFill>
            <a:ln>
              <a:solidFill>
                <a:srgbClr val="C9F3F8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我向西走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6"/>
              </p:custDataLst>
            </p:nvPr>
          </p:nvSpPr>
          <p:spPr>
            <a:xfrm>
              <a:off x="600" y="2376"/>
              <a:ext cx="3697" cy="911"/>
            </a:xfrm>
            <a:prstGeom prst="wedgeRoundRectCallout">
              <a:avLst>
                <a:gd name="adj1" fmla="val 22410"/>
                <a:gd name="adj2" fmla="val 61205"/>
                <a:gd name="adj3" fmla="val 16667"/>
              </a:avLst>
            </a:prstGeom>
            <a:solidFill>
              <a:srgbClr val="D7EFF8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我向西走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10560" y="2049"/>
              <a:ext cx="3697" cy="911"/>
            </a:xfrm>
            <a:prstGeom prst="wedgeRoundRectCallout">
              <a:avLst>
                <a:gd name="adj1" fmla="val -18001"/>
                <a:gd name="adj2" fmla="val 72622"/>
                <a:gd name="adj3" fmla="val 16667"/>
              </a:avLst>
            </a:prstGeom>
            <a:solidFill>
              <a:srgbClr val="D7EFF8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我向东走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9120" y="1050"/>
              <a:ext cx="3697" cy="911"/>
            </a:xfrm>
            <a:prstGeom prst="wedgeRoundRectCallout">
              <a:avLst>
                <a:gd name="adj1" fmla="val -42155"/>
                <a:gd name="adj2" fmla="val 190962"/>
                <a:gd name="adj3" fmla="val 16667"/>
              </a:avLst>
            </a:prstGeom>
            <a:solidFill>
              <a:srgbClr val="EED47B"/>
            </a:solidFill>
            <a:ln>
              <a:solidFill>
                <a:srgbClr val="C9F3F8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我向东走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2m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1640" y="3407410"/>
            <a:ext cx="237426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知道了什么？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2400" y="144780"/>
            <a:ext cx="2065655" cy="521970"/>
          </a:xfrm>
          <a:prstGeom prst="rect">
            <a:avLst/>
          </a:prstGeom>
          <a:solidFill>
            <a:srgbClr val="92D050">
              <a:alpha val="30000"/>
            </a:srgbClr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阅读与理解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14400" y="2038350"/>
            <a:ext cx="15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62200" y="1200150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24600" y="1123950"/>
            <a:ext cx="16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239000" y="1809750"/>
            <a:ext cx="16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8305" y="4178935"/>
            <a:ext cx="3061970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要解决什么问题？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3296920" y="4276725"/>
            <a:ext cx="5703570" cy="478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在一条直线上表示他们到达的位置。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10"/>
            </p:custDataLst>
          </p:nvPr>
        </p:nvCxnSpPr>
        <p:spPr>
          <a:xfrm>
            <a:off x="5105400" y="2800350"/>
            <a:ext cx="34036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11"/>
            </p:custDataLst>
          </p:nvPr>
        </p:nvCxnSpPr>
        <p:spPr>
          <a:xfrm flipH="1">
            <a:off x="1143000" y="2800350"/>
            <a:ext cx="35179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102610" y="3432810"/>
            <a:ext cx="985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方向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61180" y="3432810"/>
            <a:ext cx="11055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距离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6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F:\ppt素材\新画人物图\书本02 拷贝.png书本02 拷贝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8985" y="1352550"/>
            <a:ext cx="880745" cy="110871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752600" y="1581150"/>
            <a:ext cx="6963410" cy="680085"/>
          </a:xfrm>
          <a:prstGeom prst="wedgeRoundRectCallout">
            <a:avLst>
              <a:gd name="adj1" fmla="val -52170"/>
              <a:gd name="adj2" fmla="val 980"/>
              <a:gd name="adj3" fmla="val 16667"/>
            </a:avLst>
          </a:prstGeom>
          <a:solidFill>
            <a:schemeClr val="bg1"/>
          </a:solidFill>
          <a:ln w="19050">
            <a:solidFill>
              <a:srgbClr val="009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两人向东，两人向西，走的方向正好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相反</a:t>
            </a:r>
            <a:r>
              <a:rPr lang="zh-CN" altLang="en-US" sz="28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 descr="F:\ppt素材\新画人物图\女044 拷贝.png女044 拷贝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4200" y="2800033"/>
            <a:ext cx="1220470" cy="1513205"/>
          </a:xfrm>
          <a:prstGeom prst="rect">
            <a:avLst/>
          </a:prstGeom>
        </p:spPr>
      </p:pic>
      <p:sp>
        <p:nvSpPr>
          <p:cNvPr id="5" name="AutoShape 27"/>
          <p:cNvSpPr/>
          <p:nvPr/>
        </p:nvSpPr>
        <p:spPr>
          <a:xfrm>
            <a:off x="2214880" y="2915285"/>
            <a:ext cx="4364355" cy="1056249"/>
          </a:xfrm>
          <a:prstGeom prst="wedgeRoundRectCallout">
            <a:avLst>
              <a:gd name="adj1" fmla="val 57491"/>
              <a:gd name="adj2" fmla="val 25745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正数与负数正好可以表示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相反意义的量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1150" y="187325"/>
            <a:ext cx="2065655" cy="521970"/>
          </a:xfrm>
          <a:prstGeom prst="rect">
            <a:avLst/>
          </a:prstGeom>
          <a:solidFill>
            <a:srgbClr val="92D050">
              <a:alpha val="30000"/>
            </a:srgbClr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分析与解答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811" b="15847"/>
          <a:stretch>
            <a:fillRect/>
          </a:stretch>
        </p:blipFill>
        <p:spPr>
          <a:xfrm>
            <a:off x="922020" y="843280"/>
            <a:ext cx="7234555" cy="2649855"/>
          </a:xfrm>
          <a:prstGeom prst="rect">
            <a:avLst/>
          </a:prstGeom>
        </p:spPr>
      </p:pic>
      <p:sp>
        <p:nvSpPr>
          <p:cNvPr id="45" name="AutoShape 27"/>
          <p:cNvSpPr/>
          <p:nvPr/>
        </p:nvSpPr>
        <p:spPr>
          <a:xfrm>
            <a:off x="1325880" y="937895"/>
            <a:ext cx="6175375" cy="578440"/>
          </a:xfrm>
          <a:prstGeom prst="wedgeRoundRectCallout">
            <a:avLst>
              <a:gd name="adj1" fmla="val -56717"/>
              <a:gd name="adj2" fmla="val 37249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以大树为起点，向东为正，向西为负。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F:\ppt素材\新画人物图\女03 3拷贝.png女03 3拷贝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971550"/>
            <a:ext cx="584200" cy="807085"/>
          </a:xfrm>
          <a:prstGeom prst="rect">
            <a:avLst/>
          </a:prstGeom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764540" y="4182745"/>
            <a:ext cx="11601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﹣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643380" y="4182745"/>
            <a:ext cx="10217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﹣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454910" y="4182745"/>
            <a:ext cx="10947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﹣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313430" y="4182745"/>
            <a:ext cx="10541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﹣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352925" y="4182745"/>
            <a:ext cx="6143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4953000" y="4159250"/>
            <a:ext cx="7194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5715000" y="4171950"/>
            <a:ext cx="7289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477000" y="4171950"/>
            <a:ext cx="7442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7229475" y="4171950"/>
            <a:ext cx="8756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7"/>
          <p:cNvSpPr/>
          <p:nvPr/>
        </p:nvSpPr>
        <p:spPr>
          <a:xfrm>
            <a:off x="720725" y="4083050"/>
            <a:ext cx="764381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2" name="组合 31"/>
          <p:cNvGrpSpPr/>
          <p:nvPr/>
        </p:nvGrpSpPr>
        <p:grpSpPr>
          <a:xfrm>
            <a:off x="1581150" y="3952875"/>
            <a:ext cx="5919788" cy="122238"/>
            <a:chOff x="1402115" y="3171067"/>
            <a:chExt cx="5919149" cy="122295"/>
          </a:xfrm>
        </p:grpSpPr>
        <p:sp>
          <p:nvSpPr>
            <p:cNvPr id="10274" name="Line 19"/>
            <p:cNvSpPr/>
            <p:nvPr/>
          </p:nvSpPr>
          <p:spPr>
            <a:xfrm>
              <a:off x="1402115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5" name="Line 20"/>
            <p:cNvSpPr/>
            <p:nvPr/>
          </p:nvSpPr>
          <p:spPr>
            <a:xfrm>
              <a:off x="2142009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6" name="Line 21"/>
            <p:cNvSpPr/>
            <p:nvPr/>
          </p:nvSpPr>
          <p:spPr>
            <a:xfrm>
              <a:off x="2881903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7" name="Line 22"/>
            <p:cNvSpPr/>
            <p:nvPr/>
          </p:nvSpPr>
          <p:spPr>
            <a:xfrm>
              <a:off x="3621797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8" name="Line 23"/>
            <p:cNvSpPr/>
            <p:nvPr/>
          </p:nvSpPr>
          <p:spPr>
            <a:xfrm>
              <a:off x="4361691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9" name="Line 24"/>
            <p:cNvSpPr/>
            <p:nvPr/>
          </p:nvSpPr>
          <p:spPr>
            <a:xfrm>
              <a:off x="5101585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80" name="Line 25"/>
            <p:cNvSpPr/>
            <p:nvPr/>
          </p:nvSpPr>
          <p:spPr>
            <a:xfrm>
              <a:off x="5841479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81" name="Line 26"/>
            <p:cNvSpPr/>
            <p:nvPr/>
          </p:nvSpPr>
          <p:spPr>
            <a:xfrm>
              <a:off x="6581373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82" name="Line 27"/>
            <p:cNvSpPr/>
            <p:nvPr/>
          </p:nvSpPr>
          <p:spPr>
            <a:xfrm>
              <a:off x="7321264" y="3171067"/>
              <a:ext cx="0" cy="12229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" name="Oval 39"/>
          <p:cNvSpPr/>
          <p:nvPr/>
        </p:nvSpPr>
        <p:spPr>
          <a:xfrm>
            <a:off x="4484688" y="4021138"/>
            <a:ext cx="122237" cy="122237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02613" y="2900680"/>
            <a:ext cx="615950" cy="681038"/>
            <a:chOff x="7910961" y="2289947"/>
            <a:chExt cx="616918" cy="681853"/>
          </a:xfrm>
        </p:grpSpPr>
        <p:sp>
          <p:nvSpPr>
            <p:cNvPr id="26" name="右箭头 25"/>
            <p:cNvSpPr/>
            <p:nvPr/>
          </p:nvSpPr>
          <p:spPr>
            <a:xfrm>
              <a:off x="7915730" y="2838290"/>
              <a:ext cx="564449" cy="133510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344" name="Text Box 37"/>
            <p:cNvSpPr txBox="1">
              <a:spLocks noChangeArrowheads="1"/>
            </p:cNvSpPr>
            <p:nvPr/>
          </p:nvSpPr>
          <p:spPr bwMode="auto">
            <a:xfrm>
              <a:off x="7910961" y="2289947"/>
              <a:ext cx="616918" cy="52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+mn-cs"/>
                </a:rPr>
                <a:t>东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150" y="2875598"/>
            <a:ext cx="622300" cy="692150"/>
            <a:chOff x="7905750" y="2289947"/>
            <a:chExt cx="622129" cy="691378"/>
          </a:xfrm>
        </p:grpSpPr>
        <p:sp>
          <p:nvSpPr>
            <p:cNvPr id="30" name="右箭头 29"/>
            <p:cNvSpPr/>
            <p:nvPr/>
          </p:nvSpPr>
          <p:spPr>
            <a:xfrm flipH="1">
              <a:off x="7905750" y="2848124"/>
              <a:ext cx="564995" cy="133201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347" name="Text Box 37"/>
            <p:cNvSpPr txBox="1">
              <a:spLocks noChangeArrowheads="1"/>
            </p:cNvSpPr>
            <p:nvPr/>
          </p:nvSpPr>
          <p:spPr bwMode="auto">
            <a:xfrm>
              <a:off x="7910512" y="2289947"/>
              <a:ext cx="617367" cy="52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+mn-cs"/>
                </a:rPr>
                <a:t>西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n-cs"/>
              </a:endParaRPr>
            </a:p>
          </p:txBody>
        </p:sp>
      </p:grpSp>
      <p:sp>
        <p:nvSpPr>
          <p:cNvPr id="33" name="Oval 39"/>
          <p:cNvSpPr/>
          <p:nvPr/>
        </p:nvSpPr>
        <p:spPr>
          <a:xfrm>
            <a:off x="1520825" y="4025900"/>
            <a:ext cx="122238" cy="122238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9"/>
          <p:cNvSpPr/>
          <p:nvPr/>
        </p:nvSpPr>
        <p:spPr>
          <a:xfrm>
            <a:off x="3000375" y="4024313"/>
            <a:ext cx="122238" cy="122237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9"/>
          <p:cNvSpPr/>
          <p:nvPr/>
        </p:nvSpPr>
        <p:spPr>
          <a:xfrm>
            <a:off x="5959475" y="4024313"/>
            <a:ext cx="122238" cy="122237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9"/>
          <p:cNvSpPr/>
          <p:nvPr/>
        </p:nvSpPr>
        <p:spPr>
          <a:xfrm>
            <a:off x="7442200" y="4011613"/>
            <a:ext cx="122238" cy="122237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1161663" y="3486971"/>
            <a:ext cx="82775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小雯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2588637" y="3486971"/>
            <a:ext cx="82775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小天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16457" y="3486971"/>
            <a:ext cx="82775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小芳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7131973" y="3532691"/>
            <a:ext cx="827752" cy="461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小东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F:\ppt素材\新画人物图\男0114 拷贝.png男0114 拷贝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77200" y="361950"/>
            <a:ext cx="715010" cy="833755"/>
          </a:xfrm>
          <a:prstGeom prst="rect">
            <a:avLst/>
          </a:prstGeom>
        </p:spPr>
      </p:pic>
      <p:sp>
        <p:nvSpPr>
          <p:cNvPr id="5" name="AutoShape 27"/>
          <p:cNvSpPr/>
          <p:nvPr/>
        </p:nvSpPr>
        <p:spPr>
          <a:xfrm>
            <a:off x="5334000" y="225425"/>
            <a:ext cx="2589530" cy="578440"/>
          </a:xfrm>
          <a:prstGeom prst="wedgeRoundRectCallout">
            <a:avLst>
              <a:gd name="adj1" fmla="val 57629"/>
              <a:gd name="adj2" fmla="val 44469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表示起点。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rcRect l="10655" r="19888" b="21321"/>
          <a:stretch>
            <a:fillRect/>
          </a:stretch>
        </p:blipFill>
        <p:spPr>
          <a:xfrm>
            <a:off x="3449320" y="3317875"/>
            <a:ext cx="2355215" cy="6654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09" h="1048">
                <a:moveTo>
                  <a:pt x="2241" y="0"/>
                </a:moveTo>
                <a:cubicBezTo>
                  <a:pt x="2218" y="25"/>
                  <a:pt x="2179" y="55"/>
                  <a:pt x="2160" y="89"/>
                </a:cubicBezTo>
                <a:cubicBezTo>
                  <a:pt x="2134" y="134"/>
                  <a:pt x="2138" y="157"/>
                  <a:pt x="2128" y="202"/>
                </a:cubicBezTo>
                <a:cubicBezTo>
                  <a:pt x="2118" y="247"/>
                  <a:pt x="2115" y="270"/>
                  <a:pt x="2112" y="315"/>
                </a:cubicBezTo>
                <a:cubicBezTo>
                  <a:pt x="2109" y="360"/>
                  <a:pt x="2112" y="383"/>
                  <a:pt x="2112" y="428"/>
                </a:cubicBezTo>
                <a:cubicBezTo>
                  <a:pt x="2112" y="473"/>
                  <a:pt x="2102" y="496"/>
                  <a:pt x="2112" y="541"/>
                </a:cubicBezTo>
                <a:cubicBezTo>
                  <a:pt x="2122" y="586"/>
                  <a:pt x="2128" y="631"/>
                  <a:pt x="2160" y="653"/>
                </a:cubicBezTo>
                <a:cubicBezTo>
                  <a:pt x="2192" y="675"/>
                  <a:pt x="2228" y="650"/>
                  <a:pt x="2273" y="653"/>
                </a:cubicBezTo>
                <a:cubicBezTo>
                  <a:pt x="2318" y="656"/>
                  <a:pt x="2341" y="660"/>
                  <a:pt x="2386" y="670"/>
                </a:cubicBezTo>
                <a:cubicBezTo>
                  <a:pt x="2431" y="680"/>
                  <a:pt x="2451" y="696"/>
                  <a:pt x="2499" y="702"/>
                </a:cubicBezTo>
                <a:cubicBezTo>
                  <a:pt x="2547" y="708"/>
                  <a:pt x="2576" y="702"/>
                  <a:pt x="2628" y="702"/>
                </a:cubicBezTo>
                <a:cubicBezTo>
                  <a:pt x="2680" y="702"/>
                  <a:pt x="2709" y="702"/>
                  <a:pt x="2757" y="702"/>
                </a:cubicBezTo>
                <a:cubicBezTo>
                  <a:pt x="2805" y="702"/>
                  <a:pt x="2818" y="699"/>
                  <a:pt x="2870" y="702"/>
                </a:cubicBezTo>
                <a:cubicBezTo>
                  <a:pt x="2922" y="705"/>
                  <a:pt x="2963" y="712"/>
                  <a:pt x="3015" y="718"/>
                </a:cubicBezTo>
                <a:cubicBezTo>
                  <a:pt x="3067" y="724"/>
                  <a:pt x="3083" y="721"/>
                  <a:pt x="3128" y="734"/>
                </a:cubicBezTo>
                <a:cubicBezTo>
                  <a:pt x="3173" y="747"/>
                  <a:pt x="3193" y="769"/>
                  <a:pt x="3241" y="782"/>
                </a:cubicBezTo>
                <a:cubicBezTo>
                  <a:pt x="3289" y="795"/>
                  <a:pt x="3322" y="789"/>
                  <a:pt x="3370" y="799"/>
                </a:cubicBezTo>
                <a:cubicBezTo>
                  <a:pt x="3418" y="809"/>
                  <a:pt x="3438" y="812"/>
                  <a:pt x="3483" y="831"/>
                </a:cubicBezTo>
                <a:cubicBezTo>
                  <a:pt x="3528" y="850"/>
                  <a:pt x="3551" y="872"/>
                  <a:pt x="3596" y="895"/>
                </a:cubicBezTo>
                <a:cubicBezTo>
                  <a:pt x="3641" y="918"/>
                  <a:pt x="3718" y="915"/>
                  <a:pt x="3708" y="944"/>
                </a:cubicBezTo>
                <a:cubicBezTo>
                  <a:pt x="3698" y="973"/>
                  <a:pt x="3608" y="1021"/>
                  <a:pt x="3547" y="1040"/>
                </a:cubicBezTo>
                <a:cubicBezTo>
                  <a:pt x="3486" y="1059"/>
                  <a:pt x="3457" y="1040"/>
                  <a:pt x="3402" y="1040"/>
                </a:cubicBezTo>
                <a:cubicBezTo>
                  <a:pt x="3347" y="1040"/>
                  <a:pt x="3321" y="1040"/>
                  <a:pt x="3273" y="1040"/>
                </a:cubicBezTo>
                <a:cubicBezTo>
                  <a:pt x="3225" y="1040"/>
                  <a:pt x="3208" y="1040"/>
                  <a:pt x="3160" y="1040"/>
                </a:cubicBezTo>
                <a:cubicBezTo>
                  <a:pt x="3112" y="1040"/>
                  <a:pt x="3083" y="1040"/>
                  <a:pt x="3031" y="1040"/>
                </a:cubicBezTo>
                <a:cubicBezTo>
                  <a:pt x="2979" y="1040"/>
                  <a:pt x="2954" y="1040"/>
                  <a:pt x="2902" y="1040"/>
                </a:cubicBezTo>
                <a:cubicBezTo>
                  <a:pt x="2850" y="1040"/>
                  <a:pt x="2834" y="1040"/>
                  <a:pt x="2773" y="1040"/>
                </a:cubicBezTo>
                <a:cubicBezTo>
                  <a:pt x="2712" y="1040"/>
                  <a:pt x="2667" y="1040"/>
                  <a:pt x="2596" y="1040"/>
                </a:cubicBezTo>
                <a:cubicBezTo>
                  <a:pt x="2525" y="1040"/>
                  <a:pt x="2486" y="1040"/>
                  <a:pt x="2418" y="1040"/>
                </a:cubicBezTo>
                <a:cubicBezTo>
                  <a:pt x="2350" y="1040"/>
                  <a:pt x="2321" y="1040"/>
                  <a:pt x="2257" y="1040"/>
                </a:cubicBezTo>
                <a:cubicBezTo>
                  <a:pt x="2193" y="1040"/>
                  <a:pt x="2154" y="1040"/>
                  <a:pt x="2096" y="1040"/>
                </a:cubicBezTo>
                <a:cubicBezTo>
                  <a:pt x="2038" y="1040"/>
                  <a:pt x="2015" y="1040"/>
                  <a:pt x="1967" y="1040"/>
                </a:cubicBezTo>
                <a:cubicBezTo>
                  <a:pt x="1919" y="1040"/>
                  <a:pt x="1902" y="1040"/>
                  <a:pt x="1854" y="1040"/>
                </a:cubicBezTo>
                <a:cubicBezTo>
                  <a:pt x="1806" y="1040"/>
                  <a:pt x="1780" y="1040"/>
                  <a:pt x="1725" y="1040"/>
                </a:cubicBezTo>
                <a:cubicBezTo>
                  <a:pt x="1670" y="1040"/>
                  <a:pt x="1632" y="1040"/>
                  <a:pt x="1580" y="1040"/>
                </a:cubicBezTo>
                <a:cubicBezTo>
                  <a:pt x="1528" y="1040"/>
                  <a:pt x="1519" y="1040"/>
                  <a:pt x="1467" y="1040"/>
                </a:cubicBezTo>
                <a:cubicBezTo>
                  <a:pt x="1415" y="1040"/>
                  <a:pt x="1377" y="1040"/>
                  <a:pt x="1322" y="1040"/>
                </a:cubicBezTo>
                <a:cubicBezTo>
                  <a:pt x="1267" y="1040"/>
                  <a:pt x="1248" y="1040"/>
                  <a:pt x="1193" y="1040"/>
                </a:cubicBezTo>
                <a:cubicBezTo>
                  <a:pt x="1138" y="1040"/>
                  <a:pt x="1103" y="1040"/>
                  <a:pt x="1048" y="1040"/>
                </a:cubicBezTo>
                <a:cubicBezTo>
                  <a:pt x="993" y="1040"/>
                  <a:pt x="971" y="1040"/>
                  <a:pt x="919" y="1040"/>
                </a:cubicBezTo>
                <a:cubicBezTo>
                  <a:pt x="867" y="1040"/>
                  <a:pt x="838" y="1040"/>
                  <a:pt x="790" y="1040"/>
                </a:cubicBezTo>
                <a:cubicBezTo>
                  <a:pt x="742" y="1040"/>
                  <a:pt x="722" y="1040"/>
                  <a:pt x="677" y="1040"/>
                </a:cubicBezTo>
                <a:cubicBezTo>
                  <a:pt x="632" y="1040"/>
                  <a:pt x="609" y="1040"/>
                  <a:pt x="564" y="1040"/>
                </a:cubicBezTo>
                <a:cubicBezTo>
                  <a:pt x="519" y="1040"/>
                  <a:pt x="496" y="1040"/>
                  <a:pt x="451" y="1040"/>
                </a:cubicBezTo>
                <a:cubicBezTo>
                  <a:pt x="406" y="1040"/>
                  <a:pt x="383" y="1040"/>
                  <a:pt x="338" y="1040"/>
                </a:cubicBezTo>
                <a:cubicBezTo>
                  <a:pt x="293" y="1040"/>
                  <a:pt x="270" y="1040"/>
                  <a:pt x="225" y="1040"/>
                </a:cubicBezTo>
                <a:cubicBezTo>
                  <a:pt x="180" y="1040"/>
                  <a:pt x="157" y="1046"/>
                  <a:pt x="112" y="1040"/>
                </a:cubicBezTo>
                <a:cubicBezTo>
                  <a:pt x="67" y="1034"/>
                  <a:pt x="0" y="1037"/>
                  <a:pt x="0" y="1008"/>
                </a:cubicBezTo>
                <a:cubicBezTo>
                  <a:pt x="0" y="979"/>
                  <a:pt x="67" y="927"/>
                  <a:pt x="112" y="895"/>
                </a:cubicBezTo>
                <a:cubicBezTo>
                  <a:pt x="157" y="863"/>
                  <a:pt x="180" y="866"/>
                  <a:pt x="225" y="847"/>
                </a:cubicBezTo>
                <a:cubicBezTo>
                  <a:pt x="270" y="828"/>
                  <a:pt x="293" y="812"/>
                  <a:pt x="338" y="799"/>
                </a:cubicBezTo>
                <a:cubicBezTo>
                  <a:pt x="383" y="786"/>
                  <a:pt x="406" y="789"/>
                  <a:pt x="451" y="782"/>
                </a:cubicBezTo>
                <a:cubicBezTo>
                  <a:pt x="496" y="775"/>
                  <a:pt x="516" y="776"/>
                  <a:pt x="564" y="766"/>
                </a:cubicBezTo>
                <a:cubicBezTo>
                  <a:pt x="612" y="756"/>
                  <a:pt x="645" y="740"/>
                  <a:pt x="693" y="734"/>
                </a:cubicBezTo>
                <a:cubicBezTo>
                  <a:pt x="741" y="728"/>
                  <a:pt x="758" y="734"/>
                  <a:pt x="806" y="734"/>
                </a:cubicBezTo>
                <a:cubicBezTo>
                  <a:pt x="854" y="734"/>
                  <a:pt x="887" y="734"/>
                  <a:pt x="935" y="734"/>
                </a:cubicBezTo>
                <a:cubicBezTo>
                  <a:pt x="983" y="734"/>
                  <a:pt x="1000" y="734"/>
                  <a:pt x="1048" y="734"/>
                </a:cubicBezTo>
                <a:cubicBezTo>
                  <a:pt x="1096" y="734"/>
                  <a:pt x="1129" y="734"/>
                  <a:pt x="1177" y="734"/>
                </a:cubicBezTo>
                <a:cubicBezTo>
                  <a:pt x="1225" y="734"/>
                  <a:pt x="1245" y="740"/>
                  <a:pt x="1290" y="734"/>
                </a:cubicBezTo>
                <a:cubicBezTo>
                  <a:pt x="1335" y="728"/>
                  <a:pt x="1358" y="725"/>
                  <a:pt x="1403" y="702"/>
                </a:cubicBezTo>
                <a:cubicBezTo>
                  <a:pt x="1448" y="679"/>
                  <a:pt x="1470" y="657"/>
                  <a:pt x="1515" y="621"/>
                </a:cubicBezTo>
                <a:cubicBezTo>
                  <a:pt x="1560" y="585"/>
                  <a:pt x="1599" y="566"/>
                  <a:pt x="1628" y="524"/>
                </a:cubicBezTo>
                <a:cubicBezTo>
                  <a:pt x="1657" y="482"/>
                  <a:pt x="1651" y="457"/>
                  <a:pt x="1661" y="412"/>
                </a:cubicBezTo>
                <a:cubicBezTo>
                  <a:pt x="1671" y="367"/>
                  <a:pt x="1671" y="344"/>
                  <a:pt x="1677" y="299"/>
                </a:cubicBezTo>
                <a:cubicBezTo>
                  <a:pt x="1683" y="254"/>
                  <a:pt x="1687" y="234"/>
                  <a:pt x="1693" y="186"/>
                </a:cubicBezTo>
                <a:cubicBezTo>
                  <a:pt x="1699" y="138"/>
                  <a:pt x="1703" y="105"/>
                  <a:pt x="1709" y="57"/>
                </a:cubicBezTo>
                <a:cubicBezTo>
                  <a:pt x="1712" y="35"/>
                  <a:pt x="1710" y="17"/>
                  <a:pt x="1710" y="0"/>
                </a:cubicBezTo>
                <a:lnTo>
                  <a:pt x="2241" y="0"/>
                </a:ln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  <p:bldP spid="15" grpId="0"/>
      <p:bldP spid="25" grpId="0" bldLvl="0" animBg="1"/>
      <p:bldP spid="25" grpId="1" bldLvl="0" animBg="1"/>
      <p:bldP spid="33" grpId="0" bldLvl="0" animBg="1"/>
      <p:bldP spid="34" grpId="0" bldLvl="0" animBg="1"/>
      <p:bldP spid="35" grpId="0" bldLvl="0" animBg="1"/>
      <p:bldP spid="37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3" name="组合 35"/>
          <p:cNvGrpSpPr/>
          <p:nvPr/>
        </p:nvGrpSpPr>
        <p:grpSpPr>
          <a:xfrm>
            <a:off x="749935" y="1880870"/>
            <a:ext cx="7643813" cy="801688"/>
            <a:chOff x="720014" y="3990973"/>
            <a:chExt cx="7644871" cy="801943"/>
          </a:xfrm>
        </p:grpSpPr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021681" y="4192650"/>
              <a:ext cx="863720" cy="583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﹣</a:t>
              </a:r>
              <a:r>
                <a:rPr kumimoji="0" lang="en-US" altLang="zh-CN" sz="32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1807602" y="4203766"/>
              <a:ext cx="863720" cy="583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﹣</a:t>
              </a:r>
              <a:r>
                <a:rPr kumimoji="0" lang="en-US" altLang="zh-CN" sz="32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541129" y="4192650"/>
              <a:ext cx="863720" cy="583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﹣</a:t>
              </a:r>
              <a:r>
                <a:rPr kumimoji="0" lang="en-US" altLang="zh-CN" sz="32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3312761" y="4203766"/>
              <a:ext cx="863720" cy="583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﹣</a:t>
              </a:r>
              <a:r>
                <a:rPr kumimoji="0" lang="en-US" altLang="zh-CN" sz="3200" b="1" kern="1200" cap="none" spc="0" normalizeH="0" baseline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8" name="Text Box 33"/>
            <p:cNvSpPr txBox="1">
              <a:spLocks noChangeArrowheads="1"/>
            </p:cNvSpPr>
            <p:nvPr/>
          </p:nvSpPr>
          <p:spPr bwMode="auto">
            <a:xfrm>
              <a:off x="4354305" y="4208530"/>
              <a:ext cx="612860" cy="58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9" name="Text Box 34"/>
            <p:cNvSpPr txBox="1">
              <a:spLocks noChangeArrowheads="1"/>
            </p:cNvSpPr>
            <p:nvPr/>
          </p:nvSpPr>
          <p:spPr bwMode="auto">
            <a:xfrm>
              <a:off x="5084656" y="4197414"/>
              <a:ext cx="614447" cy="58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0" name="Text Box 35"/>
            <p:cNvSpPr txBox="1">
              <a:spLocks noChangeArrowheads="1"/>
            </p:cNvSpPr>
            <p:nvPr/>
          </p:nvSpPr>
          <p:spPr bwMode="auto">
            <a:xfrm>
              <a:off x="5832471" y="4203766"/>
              <a:ext cx="576343" cy="58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1" name="Text Box 36"/>
            <p:cNvSpPr txBox="1">
              <a:spLocks noChangeArrowheads="1"/>
            </p:cNvSpPr>
            <p:nvPr/>
          </p:nvSpPr>
          <p:spPr bwMode="auto">
            <a:xfrm>
              <a:off x="6559647" y="4203766"/>
              <a:ext cx="617623" cy="58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2" name="Text Box 37"/>
            <p:cNvSpPr txBox="1">
              <a:spLocks noChangeArrowheads="1"/>
            </p:cNvSpPr>
            <p:nvPr/>
          </p:nvSpPr>
          <p:spPr bwMode="auto">
            <a:xfrm>
              <a:off x="7288728" y="4203766"/>
              <a:ext cx="440751" cy="58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720014" y="4121189"/>
              <a:ext cx="76448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305" name="组合 20"/>
            <p:cNvGrpSpPr/>
            <p:nvPr/>
          </p:nvGrpSpPr>
          <p:grpSpPr>
            <a:xfrm>
              <a:off x="1581525" y="3990973"/>
              <a:ext cx="5919149" cy="122295"/>
              <a:chOff x="1402115" y="3171067"/>
              <a:chExt cx="5919149" cy="122295"/>
            </a:xfrm>
          </p:grpSpPr>
          <p:sp>
            <p:nvSpPr>
              <p:cNvPr id="14355" name="Line 19"/>
              <p:cNvSpPr>
                <a:spLocks noChangeShapeType="1"/>
              </p:cNvSpPr>
              <p:nvPr/>
            </p:nvSpPr>
            <p:spPr bwMode="auto">
              <a:xfrm>
                <a:off x="1402736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56" name="Line 20"/>
              <p:cNvSpPr>
                <a:spLocks noChangeShapeType="1"/>
              </p:cNvSpPr>
              <p:nvPr/>
            </p:nvSpPr>
            <p:spPr bwMode="auto">
              <a:xfrm>
                <a:off x="2142613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57" name="Line 21"/>
              <p:cNvSpPr>
                <a:spLocks noChangeShapeType="1"/>
              </p:cNvSpPr>
              <p:nvPr/>
            </p:nvSpPr>
            <p:spPr bwMode="auto">
              <a:xfrm>
                <a:off x="2882491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58" name="Line 22"/>
              <p:cNvSpPr>
                <a:spLocks noChangeShapeType="1"/>
              </p:cNvSpPr>
              <p:nvPr/>
            </p:nvSpPr>
            <p:spPr bwMode="auto">
              <a:xfrm>
                <a:off x="3622368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59" name="Line 23"/>
              <p:cNvSpPr>
                <a:spLocks noChangeShapeType="1"/>
              </p:cNvSpPr>
              <p:nvPr/>
            </p:nvSpPr>
            <p:spPr bwMode="auto">
              <a:xfrm>
                <a:off x="4362246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60" name="Line 24"/>
              <p:cNvSpPr>
                <a:spLocks noChangeShapeType="1"/>
              </p:cNvSpPr>
              <p:nvPr/>
            </p:nvSpPr>
            <p:spPr bwMode="auto">
              <a:xfrm>
                <a:off x="5102123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61" name="Line 25"/>
              <p:cNvSpPr>
                <a:spLocks noChangeShapeType="1"/>
              </p:cNvSpPr>
              <p:nvPr/>
            </p:nvSpPr>
            <p:spPr bwMode="auto">
              <a:xfrm>
                <a:off x="5842000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62" name="Line 26"/>
              <p:cNvSpPr>
                <a:spLocks noChangeShapeType="1"/>
              </p:cNvSpPr>
              <p:nvPr/>
            </p:nvSpPr>
            <p:spPr bwMode="auto">
              <a:xfrm>
                <a:off x="6581878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7321755" y="3171067"/>
                <a:ext cx="0" cy="122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364" name="Oval 39"/>
            <p:cNvSpPr>
              <a:spLocks noChangeArrowheads="1"/>
            </p:cNvSpPr>
            <p:nvPr/>
          </p:nvSpPr>
          <p:spPr bwMode="auto">
            <a:xfrm>
              <a:off x="4486085" y="4059258"/>
              <a:ext cx="122255" cy="1222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5" name="Oval 39"/>
            <p:cNvSpPr>
              <a:spLocks noChangeArrowheads="1"/>
            </p:cNvSpPr>
            <p:nvPr/>
          </p:nvSpPr>
          <p:spPr bwMode="auto">
            <a:xfrm>
              <a:off x="1520225" y="4064021"/>
              <a:ext cx="122255" cy="122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6" name="Oval 39"/>
            <p:cNvSpPr>
              <a:spLocks noChangeArrowheads="1"/>
            </p:cNvSpPr>
            <p:nvPr/>
          </p:nvSpPr>
          <p:spPr bwMode="auto">
            <a:xfrm>
              <a:off x="2999979" y="4062434"/>
              <a:ext cx="122255" cy="1222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7" name="Oval 39"/>
            <p:cNvSpPr>
              <a:spLocks noChangeArrowheads="1"/>
            </p:cNvSpPr>
            <p:nvPr/>
          </p:nvSpPr>
          <p:spPr bwMode="auto">
            <a:xfrm>
              <a:off x="5959489" y="4062434"/>
              <a:ext cx="122255" cy="1222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8" name="Oval 39"/>
            <p:cNvSpPr>
              <a:spLocks noChangeArrowheads="1"/>
            </p:cNvSpPr>
            <p:nvPr/>
          </p:nvSpPr>
          <p:spPr bwMode="auto">
            <a:xfrm>
              <a:off x="7440832" y="4049730"/>
              <a:ext cx="122254" cy="1222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223520" y="850900"/>
            <a:ext cx="5289550" cy="704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ea"/>
              </a:rPr>
              <a:t>思考</a:t>
            </a:r>
            <a:r>
              <a:rPr kumimoji="0" lang="zh-CN" altLang="en-US" sz="28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ea"/>
              </a:rPr>
              <a:t>：</a:t>
            </a:r>
            <a:r>
              <a:rPr kumimoji="0" lang="zh-CN" altLang="en-US" sz="2800" b="1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直线上的数有什么特点？</a:t>
            </a:r>
            <a:endParaRPr kumimoji="0" lang="zh-CN" altLang="en-US" sz="2800" b="1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1"/>
            </p:custDataLst>
          </p:nvPr>
        </p:nvCxnSpPr>
        <p:spPr>
          <a:xfrm flipH="1">
            <a:off x="4566285" y="1697355"/>
            <a:ext cx="10795" cy="137604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右箭头 55"/>
          <p:cNvSpPr/>
          <p:nvPr>
            <p:custDataLst>
              <p:tags r:id="rId2"/>
            </p:custDataLst>
          </p:nvPr>
        </p:nvSpPr>
        <p:spPr>
          <a:xfrm>
            <a:off x="5131435" y="2919730"/>
            <a:ext cx="2357438" cy="357188"/>
          </a:xfrm>
          <a:prstGeom prst="rightArrow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57" name="TextBox 1"/>
          <p:cNvSpPr txBox="1"/>
          <p:nvPr>
            <p:custDataLst>
              <p:tags r:id="rId3"/>
            </p:custDataLst>
          </p:nvPr>
        </p:nvSpPr>
        <p:spPr>
          <a:xfrm>
            <a:off x="5756910" y="2536508"/>
            <a:ext cx="12763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正数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右箭头 57"/>
          <p:cNvSpPr/>
          <p:nvPr>
            <p:custDataLst>
              <p:tags r:id="rId4"/>
            </p:custDataLst>
          </p:nvPr>
        </p:nvSpPr>
        <p:spPr>
          <a:xfrm rot="10800000">
            <a:off x="1654493" y="2919730"/>
            <a:ext cx="2357438" cy="357188"/>
          </a:xfrm>
          <a:prstGeom prst="rightArrow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  <p:sp>
        <p:nvSpPr>
          <p:cNvPr id="59" name="TextBox 1"/>
          <p:cNvSpPr txBox="1"/>
          <p:nvPr>
            <p:custDataLst>
              <p:tags r:id="rId5"/>
            </p:custDataLst>
          </p:nvPr>
        </p:nvSpPr>
        <p:spPr>
          <a:xfrm>
            <a:off x="2280285" y="2536508"/>
            <a:ext cx="12763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负数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223520" y="187960"/>
            <a:ext cx="2065655" cy="521970"/>
          </a:xfrm>
          <a:prstGeom prst="rect">
            <a:avLst/>
          </a:prstGeom>
          <a:solidFill>
            <a:srgbClr val="92D050">
              <a:alpha val="30000"/>
            </a:srgbClr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回顾与反思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70480" y="528320"/>
            <a:ext cx="6219190" cy="1055370"/>
            <a:chOff x="3088" y="1530"/>
            <a:chExt cx="9794" cy="1662"/>
          </a:xfrm>
        </p:grpSpPr>
        <p:pic>
          <p:nvPicPr>
            <p:cNvPr id="4" name="图片 3" descr="E:\桌面\新画人物图\女01 11拷贝.png女01 11拷贝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3129" r="3129"/>
            <a:stretch>
              <a:fillRect/>
            </a:stretch>
          </p:blipFill>
          <p:spPr>
            <a:xfrm>
              <a:off x="11640" y="1628"/>
              <a:ext cx="1243" cy="1565"/>
            </a:xfrm>
            <a:prstGeom prst="rect">
              <a:avLst/>
            </a:prstGeom>
          </p:spPr>
        </p:pic>
        <p:sp>
          <p:nvSpPr>
            <p:cNvPr id="5" name="AutoShape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088" y="1530"/>
              <a:ext cx="7786" cy="1663"/>
            </a:xfrm>
            <a:prstGeom prst="wedgeRoundRectCallout">
              <a:avLst>
                <a:gd name="adj1" fmla="val 58129"/>
                <a:gd name="adj2" fmla="val 1679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楷体" panose="02010609060101010101" charset="-122"/>
                </a:rPr>
                <a:t>可以用正、负数表示相反意义的量，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楷体" panose="02010609060101010101" charset="-122"/>
                </a:rPr>
                <a:t>0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楷体" panose="02010609060101010101" charset="-122"/>
                </a:rPr>
                <a:t>是分界点。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1000" y="3562350"/>
            <a:ext cx="8122285" cy="1056005"/>
            <a:chOff x="600" y="5610"/>
            <a:chExt cx="12791" cy="1663"/>
          </a:xfrm>
        </p:grpSpPr>
        <p:sp>
          <p:nvSpPr>
            <p:cNvPr id="45" name="AutoShape 27"/>
            <p:cNvSpPr/>
            <p:nvPr>
              <p:custDataLst>
                <p:tags r:id="rId10"/>
              </p:custDataLst>
            </p:nvPr>
          </p:nvSpPr>
          <p:spPr>
            <a:xfrm>
              <a:off x="2229" y="5610"/>
              <a:ext cx="11163" cy="1663"/>
            </a:xfrm>
            <a:prstGeom prst="wedgeRoundRectCallout">
              <a:avLst>
                <a:gd name="adj1" fmla="val -54353"/>
                <a:gd name="adj2" fmla="val 1384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数学中，经常用带箭头的直线上的点表示数。</a:t>
              </a:r>
              <a:r>
                <a:rPr lang="en-US" altLang="zh-CN" sz="2800" b="1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0</a:t>
              </a:r>
              <a:r>
                <a:rPr lang="zh-CN" altLang="en-US" sz="2800" b="1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右边的数是正数，</a:t>
              </a:r>
              <a:r>
                <a:rPr lang="en-US" altLang="zh-CN" sz="2800" b="1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0</a:t>
              </a:r>
              <a:r>
                <a:rPr lang="zh-CN" altLang="en-US" sz="2800" b="1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左边的数是负数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7" name="图片 6" descr="E:\桌面\新画人物图\男033 拷贝.png男033 拷贝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t="1966" b="1966"/>
            <a:stretch>
              <a:fillRect/>
            </a:stretch>
          </p:blipFill>
          <p:spPr>
            <a:xfrm flipH="1">
              <a:off x="600" y="5727"/>
              <a:ext cx="1119" cy="154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/>
      <p:bldP spid="58" grpId="0" bldLvl="0" animBg="1"/>
      <p:bldP spid="59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5" name="直接连接符 14"/>
          <p:cNvCxnSpPr/>
          <p:nvPr/>
        </p:nvCxnSpPr>
        <p:spPr>
          <a:xfrm>
            <a:off x="6830060" y="2724305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09970" y="2731925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600575" y="2733830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131185" y="2731925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13"/>
          <p:cNvSpPr/>
          <p:nvPr/>
        </p:nvSpPr>
        <p:spPr>
          <a:xfrm>
            <a:off x="609283" y="743110"/>
            <a:ext cx="5237162" cy="6076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在图中标出下列各数。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657225" y="2928620"/>
            <a:ext cx="8636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zh-CN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414780" y="2940050"/>
            <a:ext cx="86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zh-CN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205990" y="2928620"/>
            <a:ext cx="86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zh-CN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2895600" y="2940050"/>
            <a:ext cx="86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zh-CN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3657600" y="2944495"/>
            <a:ext cx="100457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﹣1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4782820" y="2952750"/>
            <a:ext cx="6140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5511165" y="2940050"/>
            <a:ext cx="57658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257290" y="2940050"/>
            <a:ext cx="617855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6986270" y="2940050"/>
            <a:ext cx="61722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>
            <a:off x="418465" y="2857500"/>
            <a:ext cx="764413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>
            <a:off x="1280795" y="273240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2020570" y="273240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2760345" y="273240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3500120" y="272732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239895" y="272732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979670" y="272732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5719445" y="272732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>
            <a:off x="6459220" y="272732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>
            <a:off x="7198995" y="2727325"/>
            <a:ext cx="0" cy="121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Oval 39"/>
          <p:cNvSpPr>
            <a:spLocks noChangeArrowheads="1"/>
          </p:cNvSpPr>
          <p:nvPr/>
        </p:nvSpPr>
        <p:spPr bwMode="auto">
          <a:xfrm>
            <a:off x="1958340" y="2804795"/>
            <a:ext cx="122238" cy="1222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1094740" y="1662430"/>
            <a:ext cx="86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zh-CN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2150428" y="1643380"/>
            <a:ext cx="86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zh-CN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36"/>
          <p:cNvSpPr txBox="1">
            <a:spLocks noChangeArrowheads="1"/>
          </p:cNvSpPr>
          <p:nvPr/>
        </p:nvSpPr>
        <p:spPr bwMode="auto">
          <a:xfrm>
            <a:off x="3342640" y="1662430"/>
            <a:ext cx="101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4285615" y="1662430"/>
            <a:ext cx="13033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kumimoji="0" lang="en-US" altLang="zh-CN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5698490" y="1662430"/>
            <a:ext cx="99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组合 17"/>
          <p:cNvGrpSpPr/>
          <p:nvPr/>
        </p:nvGrpSpPr>
        <p:grpSpPr>
          <a:xfrm>
            <a:off x="6565265" y="1416368"/>
            <a:ext cx="1209675" cy="1077912"/>
            <a:chOff x="7035329" y="956963"/>
            <a:chExt cx="991922" cy="1077859"/>
          </a:xfrm>
        </p:grpSpPr>
        <p:sp>
          <p:nvSpPr>
            <p:cNvPr id="76" name="矩形 17"/>
            <p:cNvSpPr>
              <a:spLocks noChangeArrowheads="1"/>
            </p:cNvSpPr>
            <p:nvPr/>
          </p:nvSpPr>
          <p:spPr bwMode="auto">
            <a:xfrm>
              <a:off x="7388100" y="956963"/>
              <a:ext cx="639151" cy="107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zh-CN" altLang="en-US" sz="3200" b="1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7536497" y="1488749"/>
              <a:ext cx="3293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矩形 17"/>
            <p:cNvSpPr>
              <a:spLocks noChangeArrowheads="1"/>
            </p:cNvSpPr>
            <p:nvPr/>
          </p:nvSpPr>
          <p:spPr bwMode="auto">
            <a:xfrm>
              <a:off x="7035329" y="1198251"/>
              <a:ext cx="639152" cy="58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﹣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80" name="Oval 39"/>
          <p:cNvSpPr>
            <a:spLocks noChangeArrowheads="1"/>
          </p:cNvSpPr>
          <p:nvPr/>
        </p:nvSpPr>
        <p:spPr bwMode="auto">
          <a:xfrm>
            <a:off x="3437890" y="2806383"/>
            <a:ext cx="122238" cy="1222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39"/>
          <p:cNvSpPr>
            <a:spLocks noChangeArrowheads="1"/>
          </p:cNvSpPr>
          <p:nvPr/>
        </p:nvSpPr>
        <p:spPr bwMode="auto">
          <a:xfrm>
            <a:off x="6765290" y="2807970"/>
            <a:ext cx="122238" cy="1222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39"/>
          <p:cNvSpPr>
            <a:spLocks noChangeArrowheads="1"/>
          </p:cNvSpPr>
          <p:nvPr/>
        </p:nvSpPr>
        <p:spPr bwMode="auto">
          <a:xfrm>
            <a:off x="4545965" y="2804795"/>
            <a:ext cx="122238" cy="1222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39"/>
          <p:cNvSpPr>
            <a:spLocks noChangeArrowheads="1"/>
          </p:cNvSpPr>
          <p:nvPr/>
        </p:nvSpPr>
        <p:spPr bwMode="auto">
          <a:xfrm>
            <a:off x="6044883" y="2804795"/>
            <a:ext cx="122238" cy="1222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39"/>
          <p:cNvSpPr>
            <a:spLocks noChangeArrowheads="1"/>
          </p:cNvSpPr>
          <p:nvPr/>
        </p:nvSpPr>
        <p:spPr bwMode="auto">
          <a:xfrm>
            <a:off x="3069590" y="2806383"/>
            <a:ext cx="122238" cy="1222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9000" y="209550"/>
            <a:ext cx="2411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55445" y="2731925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97760" y="2731925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71595" y="2733195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40985" y="2733830"/>
            <a:ext cx="0" cy="1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23457 L 0.0497917 0.105185 " pathEditMode="relative" rAng="0" ptsTypes="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-0.000123 L 0.100903 0.118642 " pathEditMode="relative" rAng="0" ptsTypes="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64 -0.018519 L 0.328958 0.111234 " pathEditMode="relative" rAng="0" ptsTypes="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23264 0.100123 " pathEditMode="relative" rAng="0" ptsTypes="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005833 0.114938 " pathEditMode="relative" rAng="0" ptsTypes="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9722 -0.0704938 L -0.467361 0.0755556 " pathEditMode="relative" rAng="0" ptsTypes="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9" grpId="0" bldLvl="0" animBg="1"/>
      <p:bldP spid="70" grpId="0" bldLvl="0" animBg="1"/>
      <p:bldP spid="72" grpId="0"/>
      <p:bldP spid="73" grpId="0" bldLvl="0" animBg="1"/>
      <p:bldP spid="74" grpId="0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48" grpId="0" bldLvl="0" animBg="1"/>
      <p:bldP spid="49" grpId="0" animBg="1"/>
      <p:bldP spid="50" grpId="0" bldLvl="0" animBg="1"/>
      <p:bldP spid="51" grpId="0" bldLvl="0" animBg="1"/>
      <p:bldP spid="52" grpId="0"/>
      <p:bldP spid="55" grpId="0"/>
      <p:bldP spid="5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57.xml><?xml version="1.0" encoding="utf-8"?>
<p:tagLst xmlns:p="http://schemas.openxmlformats.org/presentationml/2006/main">
  <p:tag name="KSO_WPP_MARK_KEY" val="fff733be-b9f8-4e85-a2ae-4c9e2b1e88aa"/>
  <p:tag name="COMMONDATA" val="eyJoZGlkIjoiMGIwODFkOTgzNTQzYjU1NzhjOTQ2MTRiZjFlNDExYT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WPS 演示</Application>
  <PresentationFormat>在屏幕上显示</PresentationFormat>
  <Paragraphs>284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迷你简艺黑</vt:lpstr>
      <vt:lpstr>Calibri</vt:lpstr>
      <vt:lpstr>Arial Unicode MS</vt:lpstr>
      <vt:lpstr>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282</cp:revision>
  <dcterms:created xsi:type="dcterms:W3CDTF">2015-05-29T07:51:00Z</dcterms:created>
  <dcterms:modified xsi:type="dcterms:W3CDTF">2024-01-23T03:42:49Z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A945F322B2204D10A61D4B3DAAF52A85</vt:lpwstr>
  </property>
</Properties>
</file>