
<file path=[Content_Types].xml><?xml version="1.0" encoding="utf-8"?>
<Types xmlns="http://schemas.openxmlformats.org/package/2006/content-types">
  <Default Extension="vml" ContentType="application/vnd.openxmlformats-officedocument.vmlDrawing"/>
  <Default Extension="bin" ContentType="application/vnd.openxmlformats-officedocument.oleObject"/>
  <Default Extension="jpeg" ContentType="image/jpeg"/>
  <Default Extension="JPG" ContentType="image/.jpg"/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6" r:id="rId3"/>
  </p:sldMasterIdLst>
  <p:notesMasterIdLst>
    <p:notesMasterId r:id="rId10"/>
  </p:notesMasterIdLst>
  <p:handoutMasterIdLst>
    <p:handoutMasterId r:id="rId11"/>
  </p:handoutMasterIdLst>
  <p:sldIdLst>
    <p:sldId id="613" r:id="rId4"/>
    <p:sldId id="568" r:id="rId5"/>
    <p:sldId id="709" r:id="rId6"/>
    <p:sldId id="719" r:id="rId7"/>
    <p:sldId id="711" r:id="rId8"/>
    <p:sldId id="713" r:id="rId9"/>
  </p:sldIdLst>
  <p:sldSz cx="9144000" cy="5143500"/>
  <p:notesSz cx="6858000" cy="9144000"/>
  <p:custDataLst>
    <p:tags r:id="rId16"/>
  </p:custDataLst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新课标第一网" initials="新" lastIdx="8" clrIdx="0"/>
  <p:cmAuthor id="2" name="Administrator" initials="A" lastIdx="3" clrIdx="1"/>
  <p:cmAuthor id="3" name="admin" initials="a" lastIdx="1" clrIdx="2"/>
  <p:cmAuthor id="4" name="优翼" initials="校" lastIdx="1" clrIdx="3"/>
  <p:cmAuthor id="5" name="HQ" initials="H" lastIdx="1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000"/>
    <a:srgbClr val="E0E0E0"/>
    <a:srgbClr val="338F87"/>
    <a:srgbClr val="45BDB5"/>
    <a:srgbClr val="0071C8"/>
    <a:srgbClr val="009ACC"/>
    <a:srgbClr val="003648"/>
    <a:srgbClr val="00658A"/>
    <a:srgbClr val="009FDC"/>
    <a:srgbClr val="0787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2163"/>
        <p:guide pos="3133"/>
      </p:guideLst>
    </p:cSldViewPr>
  </p:slideViewPr>
  <p:gridSpacing cx="76199" cy="76199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6" Type="http://schemas.openxmlformats.org/officeDocument/2006/relationships/tags" Target="tags/tag4.xml"/><Relationship Id="rId15" Type="http://schemas.openxmlformats.org/officeDocument/2006/relationships/commentAuthors" Target="commentAuthors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handoutMaster" Target="handoutMasters/handoutMaster1.xml"/><Relationship Id="rId1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fontAlgn="base"/>
            <a:fld id="{D2A48B96-639E-45A3-A0BA-2464DFDB1FAA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9220" name="幻灯片图像占位符 3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221" name="备注占位符 4"/>
          <p:cNvSpPr>
            <a:spLocks noGrp="1"/>
          </p:cNvSpPr>
          <p:nvPr>
            <p:ph type="body" sz="quarter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 w="9525">
            <a:noFill/>
          </a:ln>
        </p:spPr>
        <p:txBody>
          <a:bodyPr lIns="91440" tIns="45720" rIns="91440" bIns="45720" anchor="t"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 indent="0"/>
            <a:r>
              <a:rPr lang="zh-CN" altLang="en-US"/>
              <a:t>第二级</a:t>
            </a:r>
            <a:endParaRPr lang="zh-CN" altLang="en-US"/>
          </a:p>
          <a:p>
            <a:pPr lvl="2" indent="0"/>
            <a:r>
              <a:rPr lang="zh-CN" altLang="en-US"/>
              <a:t>第三级</a:t>
            </a:r>
            <a:endParaRPr lang="zh-CN" altLang="en-US"/>
          </a:p>
          <a:p>
            <a:pPr lvl="3" indent="0"/>
            <a:r>
              <a:rPr lang="zh-CN" altLang="en-US"/>
              <a:t>第四级</a:t>
            </a:r>
            <a:endParaRPr lang="zh-CN" altLang="en-US"/>
          </a:p>
          <a:p>
            <a:pPr lvl="4" indent="0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fontAlgn="base"/>
            <a:fld id="{A6837353-30EB-4A48-80EB-173D804AEFBD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282824"/>
            <a:ext cx="7886700" cy="2140421"/>
          </a:xfrm>
        </p:spPr>
        <p:txBody>
          <a:bodyPr anchor="b"/>
          <a:lstStyle>
            <a:lvl1pPr>
              <a:defRPr sz="3375"/>
            </a:lvl1pPr>
          </a:lstStyle>
          <a:p>
            <a:pPr fontAlgn="base"/>
            <a:r>
              <a:rPr lang="zh-CN" altLang="en-US" sz="3755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3443494"/>
            <a:ext cx="7886700" cy="112559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0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933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68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86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803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z="135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637"/>
            <a:ext cx="4032504" cy="3395850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200637"/>
            <a:ext cx="4032504" cy="3395850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273955"/>
            <a:ext cx="7886700" cy="994576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1" y="1261384"/>
            <a:ext cx="3868340" cy="61818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0" b="1"/>
            </a:lvl3pPr>
            <a:lvl4pPr marL="771525" indent="0">
              <a:buNone/>
              <a:defRPr sz="900" b="1"/>
            </a:lvl4pPr>
            <a:lvl5pPr marL="1029335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685" indent="0">
              <a:buNone/>
              <a:defRPr sz="900" b="1"/>
            </a:lvl7pPr>
            <a:lvl8pPr marL="1800860" indent="0">
              <a:buNone/>
              <a:defRPr sz="900" b="1"/>
            </a:lvl8pPr>
            <a:lvl9pPr marL="2058035" indent="0">
              <a:buNone/>
              <a:defRPr sz="900" b="1"/>
            </a:lvl9pPr>
          </a:lstStyle>
          <a:p>
            <a:pPr lvl="0" fontAlgn="base"/>
            <a:r>
              <a:rPr lang="zh-CN" altLang="en-US" sz="135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1" y="1879569"/>
            <a:ext cx="3868340" cy="2764563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261384"/>
            <a:ext cx="3887391" cy="61818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0" b="1"/>
            </a:lvl3pPr>
            <a:lvl4pPr marL="771525" indent="0">
              <a:buNone/>
              <a:defRPr sz="900" b="1"/>
            </a:lvl4pPr>
            <a:lvl5pPr marL="1029335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685" indent="0">
              <a:buNone/>
              <a:defRPr sz="900" b="1"/>
            </a:lvl7pPr>
            <a:lvl8pPr marL="1800860" indent="0">
              <a:buNone/>
              <a:defRPr sz="900" b="1"/>
            </a:lvl8pPr>
            <a:lvl9pPr marL="2058035" indent="0">
              <a:buNone/>
              <a:defRPr sz="900" b="1"/>
            </a:lvl9pPr>
          </a:lstStyle>
          <a:p>
            <a:pPr lvl="0" fontAlgn="base"/>
            <a:r>
              <a:rPr lang="zh-CN" altLang="en-US" sz="135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1879569"/>
            <a:ext cx="3887391" cy="2764563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3039"/>
            <a:ext cx="2949178" cy="1200637"/>
          </a:xfrm>
        </p:spPr>
        <p:txBody>
          <a:bodyPr anchor="b"/>
          <a:lstStyle>
            <a:lvl1pPr>
              <a:defRPr sz="18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740870"/>
            <a:ext cx="4629150" cy="3656703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1750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z="1350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25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25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543676"/>
            <a:ext cx="2949178" cy="2859851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5"/>
            </a:lvl2pPr>
            <a:lvl3pPr marL="514350" indent="0">
              <a:buNone/>
              <a:defRPr sz="675"/>
            </a:lvl3pPr>
            <a:lvl4pPr marL="771525" indent="0">
              <a:buNone/>
              <a:defRPr sz="560"/>
            </a:lvl4pPr>
            <a:lvl5pPr marL="1029335" indent="0">
              <a:buNone/>
              <a:defRPr sz="560"/>
            </a:lvl5pPr>
            <a:lvl6pPr marL="1285875" indent="0">
              <a:buNone/>
              <a:defRPr sz="560"/>
            </a:lvl6pPr>
            <a:lvl7pPr marL="1543685" indent="0">
              <a:buNone/>
              <a:defRPr sz="560"/>
            </a:lvl7pPr>
            <a:lvl8pPr marL="1800860" indent="0">
              <a:buNone/>
              <a:defRPr sz="560"/>
            </a:lvl8pPr>
            <a:lvl9pPr marL="2058035" indent="0">
              <a:buNone/>
              <a:defRPr sz="56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3039"/>
            <a:ext cx="2949178" cy="1200637"/>
          </a:xfrm>
        </p:spPr>
        <p:txBody>
          <a:bodyPr anchor="b"/>
          <a:lstStyle>
            <a:lvl1pPr>
              <a:defRPr sz="18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740870"/>
            <a:ext cx="4629150" cy="3656703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9335" indent="0">
              <a:buNone/>
              <a:defRPr sz="1125"/>
            </a:lvl5pPr>
            <a:lvl6pPr marL="1285875" indent="0">
              <a:buNone/>
              <a:defRPr sz="1125"/>
            </a:lvl6pPr>
            <a:lvl7pPr marL="1543685" indent="0">
              <a:buNone/>
              <a:defRPr sz="1125"/>
            </a:lvl7pPr>
            <a:lvl8pPr marL="1800860" indent="0">
              <a:buNone/>
              <a:defRPr sz="1125"/>
            </a:lvl8pPr>
            <a:lvl9pPr marL="2058035" indent="0">
              <a:buNone/>
              <a:defRPr sz="1125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543676"/>
            <a:ext cx="2949178" cy="2859851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5"/>
            </a:lvl2pPr>
            <a:lvl3pPr marL="514350" indent="0">
              <a:buNone/>
              <a:defRPr sz="675"/>
            </a:lvl3pPr>
            <a:lvl4pPr marL="771525" indent="0">
              <a:buNone/>
              <a:defRPr sz="560"/>
            </a:lvl4pPr>
            <a:lvl5pPr marL="1029335" indent="0">
              <a:buNone/>
              <a:defRPr sz="560"/>
            </a:lvl5pPr>
            <a:lvl6pPr marL="1285875" indent="0">
              <a:buNone/>
              <a:defRPr sz="560"/>
            </a:lvl6pPr>
            <a:lvl7pPr marL="1543685" indent="0">
              <a:buNone/>
              <a:defRPr sz="560"/>
            </a:lvl7pPr>
            <a:lvl8pPr marL="1800860" indent="0">
              <a:buNone/>
              <a:defRPr sz="560"/>
            </a:lvl8pPr>
            <a:lvl9pPr marL="2058035" indent="0">
              <a:buNone/>
              <a:defRPr sz="56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200150"/>
            <a:ext cx="8229600" cy="3397250"/>
          </a:xfrm>
        </p:spPr>
        <p:txBody>
          <a:bodyPr vert="eaVert"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6062"/>
            <a:ext cx="2057400" cy="4390425"/>
          </a:xfrm>
        </p:spPr>
        <p:txBody>
          <a:bodyPr vert="eaVert"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6062"/>
            <a:ext cx="6052930" cy="4390425"/>
          </a:xfrm>
        </p:spPr>
        <p:txBody>
          <a:bodyPr vert="eaVert"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842113"/>
            <a:ext cx="6858000" cy="1791427"/>
          </a:xfrm>
        </p:spPr>
        <p:txBody>
          <a:bodyPr anchor="b"/>
          <a:lstStyle>
            <a:lvl1pPr algn="ctr">
              <a:defRPr sz="3375"/>
            </a:lvl1pPr>
          </a:lstStyle>
          <a:p>
            <a:pPr fontAlgn="base"/>
            <a:r>
              <a:rPr lang="zh-CN" altLang="en-US" sz="3755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2702626"/>
            <a:ext cx="6858000" cy="1242325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0"/>
            </a:lvl3pPr>
            <a:lvl4pPr marL="771525" indent="0" algn="ctr">
              <a:buNone/>
              <a:defRPr sz="900"/>
            </a:lvl4pPr>
            <a:lvl5pPr marL="1029335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685" indent="0" algn="ctr">
              <a:buNone/>
              <a:defRPr sz="900"/>
            </a:lvl7pPr>
            <a:lvl8pPr marL="1800860" indent="0" algn="ctr">
              <a:buNone/>
              <a:defRPr sz="900"/>
            </a:lvl8pPr>
            <a:lvl9pPr marL="2058035" indent="0" algn="ctr">
              <a:buNone/>
              <a:defRPr sz="900"/>
            </a:lvl9pPr>
          </a:lstStyle>
          <a:p>
            <a:pPr fontAlgn="base"/>
            <a:r>
              <a:rPr lang="zh-CN" altLang="en-US" sz="1350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200150"/>
            <a:ext cx="8229600" cy="3397250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theme" Target="../theme/theme1.xml"/><Relationship Id="rId8" Type="http://schemas.openxmlformats.org/officeDocument/2006/relationships/tags" Target="../tags/tag1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6.xml"/><Relationship Id="rId8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Relationship Id="rId3" Type="http://schemas.openxmlformats.org/officeDocument/2006/relationships/slideLayout" Target="../slideLayouts/slideLayout10.xml"/><Relationship Id="rId2" Type="http://schemas.openxmlformats.org/officeDocument/2006/relationships/slideLayout" Target="../slideLayouts/slideLayout9.xml"/><Relationship Id="rId13" Type="http://schemas.openxmlformats.org/officeDocument/2006/relationships/theme" Target="../theme/theme2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17.xml"/><Relationship Id="rId1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任意多边形: 形状 7"/>
          <p:cNvSpPr/>
          <p:nvPr userDrawn="1"/>
        </p:nvSpPr>
        <p:spPr>
          <a:xfrm>
            <a:off x="387470" y="919482"/>
            <a:ext cx="8356667" cy="4052666"/>
          </a:xfrm>
          <a:custGeom>
            <a:avLst/>
            <a:gdLst>
              <a:gd name="connsiteX0" fmla="*/ 169173 w 11204391"/>
              <a:gd name="connsiteY0" fmla="*/ 69424 h 5403555"/>
              <a:gd name="connsiteX1" fmla="*/ 1261373 w 11204391"/>
              <a:gd name="connsiteY1" fmla="*/ 94824 h 5403555"/>
              <a:gd name="connsiteX2" fmla="*/ 2048773 w 11204391"/>
              <a:gd name="connsiteY2" fmla="*/ 5924 h 5403555"/>
              <a:gd name="connsiteX3" fmla="*/ 3280673 w 11204391"/>
              <a:gd name="connsiteY3" fmla="*/ 69424 h 5403555"/>
              <a:gd name="connsiteX4" fmla="*/ 4728473 w 11204391"/>
              <a:gd name="connsiteY4" fmla="*/ 31324 h 5403555"/>
              <a:gd name="connsiteX5" fmla="*/ 6188973 w 11204391"/>
              <a:gd name="connsiteY5" fmla="*/ 132924 h 5403555"/>
              <a:gd name="connsiteX6" fmla="*/ 7560573 w 11204391"/>
              <a:gd name="connsiteY6" fmla="*/ 69424 h 5403555"/>
              <a:gd name="connsiteX7" fmla="*/ 8932173 w 11204391"/>
              <a:gd name="connsiteY7" fmla="*/ 69424 h 5403555"/>
              <a:gd name="connsiteX8" fmla="*/ 9605273 w 11204391"/>
              <a:gd name="connsiteY8" fmla="*/ 132924 h 5403555"/>
              <a:gd name="connsiteX9" fmla="*/ 11002273 w 11204391"/>
              <a:gd name="connsiteY9" fmla="*/ 82124 h 5403555"/>
              <a:gd name="connsiteX10" fmla="*/ 11065773 w 11204391"/>
              <a:gd name="connsiteY10" fmla="*/ 1402924 h 5403555"/>
              <a:gd name="connsiteX11" fmla="*/ 11141973 w 11204391"/>
              <a:gd name="connsiteY11" fmla="*/ 2787224 h 5403555"/>
              <a:gd name="connsiteX12" fmla="*/ 11091173 w 11204391"/>
              <a:gd name="connsiteY12" fmla="*/ 3701624 h 5403555"/>
              <a:gd name="connsiteX13" fmla="*/ 11116573 w 11204391"/>
              <a:gd name="connsiteY13" fmla="*/ 4870024 h 5403555"/>
              <a:gd name="connsiteX14" fmla="*/ 11141973 w 11204391"/>
              <a:gd name="connsiteY14" fmla="*/ 5225624 h 5403555"/>
              <a:gd name="connsiteX15" fmla="*/ 10214873 w 11204391"/>
              <a:gd name="connsiteY15" fmla="*/ 5276424 h 5403555"/>
              <a:gd name="connsiteX16" fmla="*/ 8144773 w 11204391"/>
              <a:gd name="connsiteY16" fmla="*/ 5365324 h 5403555"/>
              <a:gd name="connsiteX17" fmla="*/ 6392173 w 11204391"/>
              <a:gd name="connsiteY17" fmla="*/ 5301824 h 5403555"/>
              <a:gd name="connsiteX18" fmla="*/ 4271273 w 11204391"/>
              <a:gd name="connsiteY18" fmla="*/ 5403424 h 5403555"/>
              <a:gd name="connsiteX19" fmla="*/ 2544073 w 11204391"/>
              <a:gd name="connsiteY19" fmla="*/ 5276424 h 5403555"/>
              <a:gd name="connsiteX20" fmla="*/ 575573 w 11204391"/>
              <a:gd name="connsiteY20" fmla="*/ 5352624 h 5403555"/>
              <a:gd name="connsiteX21" fmla="*/ 29473 w 11204391"/>
              <a:gd name="connsiteY21" fmla="*/ 5339924 h 5403555"/>
              <a:gd name="connsiteX22" fmla="*/ 67573 w 11204391"/>
              <a:gd name="connsiteY22" fmla="*/ 4679524 h 5403555"/>
              <a:gd name="connsiteX23" fmla="*/ 16773 w 11204391"/>
              <a:gd name="connsiteY23" fmla="*/ 3790524 h 5403555"/>
              <a:gd name="connsiteX24" fmla="*/ 67573 w 11204391"/>
              <a:gd name="connsiteY24" fmla="*/ 2406224 h 5403555"/>
              <a:gd name="connsiteX25" fmla="*/ 29473 w 11204391"/>
              <a:gd name="connsiteY25" fmla="*/ 1288624 h 5403555"/>
              <a:gd name="connsiteX26" fmla="*/ 92973 w 11204391"/>
              <a:gd name="connsiteY26" fmla="*/ 856824 h 5403555"/>
              <a:gd name="connsiteX27" fmla="*/ 29473 w 11204391"/>
              <a:gd name="connsiteY27" fmla="*/ 158324 h 5403555"/>
              <a:gd name="connsiteX28" fmla="*/ 169173 w 11204391"/>
              <a:gd name="connsiteY28" fmla="*/ 69424 h 5403555"/>
              <a:gd name="connsiteX0-1" fmla="*/ 169173 w 11204391"/>
              <a:gd name="connsiteY0-2" fmla="*/ 69424 h 5403555"/>
              <a:gd name="connsiteX1-3" fmla="*/ 1261373 w 11204391"/>
              <a:gd name="connsiteY1-4" fmla="*/ 94824 h 5403555"/>
              <a:gd name="connsiteX2-5" fmla="*/ 2048773 w 11204391"/>
              <a:gd name="connsiteY2-6" fmla="*/ 5924 h 5403555"/>
              <a:gd name="connsiteX3-7" fmla="*/ 3280673 w 11204391"/>
              <a:gd name="connsiteY3-8" fmla="*/ 69424 h 5403555"/>
              <a:gd name="connsiteX4-9" fmla="*/ 4728473 w 11204391"/>
              <a:gd name="connsiteY4-10" fmla="*/ 31324 h 5403555"/>
              <a:gd name="connsiteX5-11" fmla="*/ 6188973 w 11204391"/>
              <a:gd name="connsiteY5-12" fmla="*/ 132924 h 5403555"/>
              <a:gd name="connsiteX6-13" fmla="*/ 7560573 w 11204391"/>
              <a:gd name="connsiteY6-14" fmla="*/ 69424 h 5403555"/>
              <a:gd name="connsiteX7-15" fmla="*/ 8932173 w 11204391"/>
              <a:gd name="connsiteY7-16" fmla="*/ 69424 h 5403555"/>
              <a:gd name="connsiteX8-17" fmla="*/ 9605273 w 11204391"/>
              <a:gd name="connsiteY8-18" fmla="*/ 132924 h 5403555"/>
              <a:gd name="connsiteX9-19" fmla="*/ 11002273 w 11204391"/>
              <a:gd name="connsiteY9-20" fmla="*/ 82124 h 5403555"/>
              <a:gd name="connsiteX10-21" fmla="*/ 11065773 w 11204391"/>
              <a:gd name="connsiteY10-22" fmla="*/ 1402924 h 5403555"/>
              <a:gd name="connsiteX11-23" fmla="*/ 11141973 w 11204391"/>
              <a:gd name="connsiteY11-24" fmla="*/ 2787224 h 5403555"/>
              <a:gd name="connsiteX12-25" fmla="*/ 11091173 w 11204391"/>
              <a:gd name="connsiteY12-26" fmla="*/ 3701624 h 5403555"/>
              <a:gd name="connsiteX13-27" fmla="*/ 11116573 w 11204391"/>
              <a:gd name="connsiteY13-28" fmla="*/ 4870024 h 5403555"/>
              <a:gd name="connsiteX14-29" fmla="*/ 11141973 w 11204391"/>
              <a:gd name="connsiteY14-30" fmla="*/ 5225624 h 5403555"/>
              <a:gd name="connsiteX15-31" fmla="*/ 10214873 w 11204391"/>
              <a:gd name="connsiteY15-32" fmla="*/ 5276424 h 5403555"/>
              <a:gd name="connsiteX16-33" fmla="*/ 8144773 w 11204391"/>
              <a:gd name="connsiteY16-34" fmla="*/ 5365324 h 5403555"/>
              <a:gd name="connsiteX17-35" fmla="*/ 6392173 w 11204391"/>
              <a:gd name="connsiteY17-36" fmla="*/ 5301824 h 5403555"/>
              <a:gd name="connsiteX18-37" fmla="*/ 4271273 w 11204391"/>
              <a:gd name="connsiteY18-38" fmla="*/ 5403424 h 5403555"/>
              <a:gd name="connsiteX19-39" fmla="*/ 2544073 w 11204391"/>
              <a:gd name="connsiteY19-40" fmla="*/ 5276424 h 5403555"/>
              <a:gd name="connsiteX20-41" fmla="*/ 575573 w 11204391"/>
              <a:gd name="connsiteY20-42" fmla="*/ 5352624 h 5403555"/>
              <a:gd name="connsiteX21-43" fmla="*/ 29473 w 11204391"/>
              <a:gd name="connsiteY21-44" fmla="*/ 5339924 h 5403555"/>
              <a:gd name="connsiteX22-45" fmla="*/ 67573 w 11204391"/>
              <a:gd name="connsiteY22-46" fmla="*/ 4679524 h 5403555"/>
              <a:gd name="connsiteX23-47" fmla="*/ 16773 w 11204391"/>
              <a:gd name="connsiteY23-48" fmla="*/ 3790524 h 5403555"/>
              <a:gd name="connsiteX24-49" fmla="*/ 67573 w 11204391"/>
              <a:gd name="connsiteY24-50" fmla="*/ 2406224 h 5403555"/>
              <a:gd name="connsiteX25-51" fmla="*/ 29473 w 11204391"/>
              <a:gd name="connsiteY25-52" fmla="*/ 1288624 h 5403555"/>
              <a:gd name="connsiteX26-53" fmla="*/ 92973 w 11204391"/>
              <a:gd name="connsiteY26-54" fmla="*/ 856824 h 5403555"/>
              <a:gd name="connsiteX27-55" fmla="*/ 169173 w 11204391"/>
              <a:gd name="connsiteY27-56" fmla="*/ 69424 h 5403555"/>
              <a:gd name="connsiteX0-57" fmla="*/ 169173 w 11142223"/>
              <a:gd name="connsiteY0-58" fmla="*/ 69424 h 5403555"/>
              <a:gd name="connsiteX1-59" fmla="*/ 1261373 w 11142223"/>
              <a:gd name="connsiteY1-60" fmla="*/ 94824 h 5403555"/>
              <a:gd name="connsiteX2-61" fmla="*/ 2048773 w 11142223"/>
              <a:gd name="connsiteY2-62" fmla="*/ 5924 h 5403555"/>
              <a:gd name="connsiteX3-63" fmla="*/ 3280673 w 11142223"/>
              <a:gd name="connsiteY3-64" fmla="*/ 69424 h 5403555"/>
              <a:gd name="connsiteX4-65" fmla="*/ 4728473 w 11142223"/>
              <a:gd name="connsiteY4-66" fmla="*/ 31324 h 5403555"/>
              <a:gd name="connsiteX5-67" fmla="*/ 6188973 w 11142223"/>
              <a:gd name="connsiteY5-68" fmla="*/ 132924 h 5403555"/>
              <a:gd name="connsiteX6-69" fmla="*/ 7560573 w 11142223"/>
              <a:gd name="connsiteY6-70" fmla="*/ 69424 h 5403555"/>
              <a:gd name="connsiteX7-71" fmla="*/ 8932173 w 11142223"/>
              <a:gd name="connsiteY7-72" fmla="*/ 69424 h 5403555"/>
              <a:gd name="connsiteX8-73" fmla="*/ 9605273 w 11142223"/>
              <a:gd name="connsiteY8-74" fmla="*/ 132924 h 5403555"/>
              <a:gd name="connsiteX9-75" fmla="*/ 11002273 w 11142223"/>
              <a:gd name="connsiteY9-76" fmla="*/ 82124 h 5403555"/>
              <a:gd name="connsiteX10-77" fmla="*/ 11065773 w 11142223"/>
              <a:gd name="connsiteY10-78" fmla="*/ 1402924 h 5403555"/>
              <a:gd name="connsiteX11-79" fmla="*/ 11141973 w 11142223"/>
              <a:gd name="connsiteY11-80" fmla="*/ 2787224 h 5403555"/>
              <a:gd name="connsiteX12-81" fmla="*/ 11091173 w 11142223"/>
              <a:gd name="connsiteY12-82" fmla="*/ 3701624 h 5403555"/>
              <a:gd name="connsiteX13-83" fmla="*/ 11116573 w 11142223"/>
              <a:gd name="connsiteY13-84" fmla="*/ 4870024 h 5403555"/>
              <a:gd name="connsiteX14-85" fmla="*/ 11014973 w 11142223"/>
              <a:gd name="connsiteY14-86" fmla="*/ 5263724 h 5403555"/>
              <a:gd name="connsiteX15-87" fmla="*/ 10214873 w 11142223"/>
              <a:gd name="connsiteY15-88" fmla="*/ 5276424 h 5403555"/>
              <a:gd name="connsiteX16-89" fmla="*/ 8144773 w 11142223"/>
              <a:gd name="connsiteY16-90" fmla="*/ 5365324 h 5403555"/>
              <a:gd name="connsiteX17-91" fmla="*/ 6392173 w 11142223"/>
              <a:gd name="connsiteY17-92" fmla="*/ 5301824 h 5403555"/>
              <a:gd name="connsiteX18-93" fmla="*/ 4271273 w 11142223"/>
              <a:gd name="connsiteY18-94" fmla="*/ 5403424 h 5403555"/>
              <a:gd name="connsiteX19-95" fmla="*/ 2544073 w 11142223"/>
              <a:gd name="connsiteY19-96" fmla="*/ 5276424 h 5403555"/>
              <a:gd name="connsiteX20-97" fmla="*/ 575573 w 11142223"/>
              <a:gd name="connsiteY20-98" fmla="*/ 5352624 h 5403555"/>
              <a:gd name="connsiteX21-99" fmla="*/ 29473 w 11142223"/>
              <a:gd name="connsiteY21-100" fmla="*/ 5339924 h 5403555"/>
              <a:gd name="connsiteX22-101" fmla="*/ 67573 w 11142223"/>
              <a:gd name="connsiteY22-102" fmla="*/ 4679524 h 5403555"/>
              <a:gd name="connsiteX23-103" fmla="*/ 16773 w 11142223"/>
              <a:gd name="connsiteY23-104" fmla="*/ 3790524 h 5403555"/>
              <a:gd name="connsiteX24-105" fmla="*/ 67573 w 11142223"/>
              <a:gd name="connsiteY24-106" fmla="*/ 2406224 h 5403555"/>
              <a:gd name="connsiteX25-107" fmla="*/ 29473 w 11142223"/>
              <a:gd name="connsiteY25-108" fmla="*/ 1288624 h 5403555"/>
              <a:gd name="connsiteX26-109" fmla="*/ 92973 w 11142223"/>
              <a:gd name="connsiteY26-110" fmla="*/ 856824 h 5403555"/>
              <a:gd name="connsiteX27-111" fmla="*/ 169173 w 11142223"/>
              <a:gd name="connsiteY27-112" fmla="*/ 69424 h 5403555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  <a:cxn ang="0">
                <a:pos x="connsiteX18-37" y="connsiteY18-38"/>
              </a:cxn>
              <a:cxn ang="0">
                <a:pos x="connsiteX19-39" y="connsiteY19-40"/>
              </a:cxn>
              <a:cxn ang="0">
                <a:pos x="connsiteX20-41" y="connsiteY20-42"/>
              </a:cxn>
              <a:cxn ang="0">
                <a:pos x="connsiteX21-43" y="connsiteY21-44"/>
              </a:cxn>
              <a:cxn ang="0">
                <a:pos x="connsiteX22-45" y="connsiteY22-46"/>
              </a:cxn>
              <a:cxn ang="0">
                <a:pos x="connsiteX23-47" y="connsiteY23-48"/>
              </a:cxn>
              <a:cxn ang="0">
                <a:pos x="connsiteX24-49" y="connsiteY24-50"/>
              </a:cxn>
              <a:cxn ang="0">
                <a:pos x="connsiteX25-51" y="connsiteY25-52"/>
              </a:cxn>
              <a:cxn ang="0">
                <a:pos x="connsiteX26-53" y="connsiteY26-54"/>
              </a:cxn>
              <a:cxn ang="0">
                <a:pos x="connsiteX27-55" y="connsiteY27-56"/>
              </a:cxn>
            </a:cxnLst>
            <a:rect l="l" t="t" r="r" b="b"/>
            <a:pathLst>
              <a:path w="11142223" h="5403555">
                <a:moveTo>
                  <a:pt x="169173" y="69424"/>
                </a:moveTo>
                <a:cubicBezTo>
                  <a:pt x="363906" y="-57576"/>
                  <a:pt x="948106" y="105407"/>
                  <a:pt x="1261373" y="94824"/>
                </a:cubicBezTo>
                <a:cubicBezTo>
                  <a:pt x="1574640" y="84241"/>
                  <a:pt x="1712223" y="10157"/>
                  <a:pt x="2048773" y="5924"/>
                </a:cubicBezTo>
                <a:cubicBezTo>
                  <a:pt x="2385323" y="1691"/>
                  <a:pt x="2834056" y="65191"/>
                  <a:pt x="3280673" y="69424"/>
                </a:cubicBezTo>
                <a:cubicBezTo>
                  <a:pt x="3727290" y="73657"/>
                  <a:pt x="4243756" y="20741"/>
                  <a:pt x="4728473" y="31324"/>
                </a:cubicBezTo>
                <a:cubicBezTo>
                  <a:pt x="5213190" y="41907"/>
                  <a:pt x="5716956" y="126574"/>
                  <a:pt x="6188973" y="132924"/>
                </a:cubicBezTo>
                <a:cubicBezTo>
                  <a:pt x="6660990" y="139274"/>
                  <a:pt x="7103373" y="80007"/>
                  <a:pt x="7560573" y="69424"/>
                </a:cubicBezTo>
                <a:cubicBezTo>
                  <a:pt x="8017773" y="58841"/>
                  <a:pt x="8591390" y="58841"/>
                  <a:pt x="8932173" y="69424"/>
                </a:cubicBezTo>
                <a:cubicBezTo>
                  <a:pt x="9272956" y="80007"/>
                  <a:pt x="9260256" y="130807"/>
                  <a:pt x="9605273" y="132924"/>
                </a:cubicBezTo>
                <a:cubicBezTo>
                  <a:pt x="9950290" y="135041"/>
                  <a:pt x="10758856" y="-129543"/>
                  <a:pt x="11002273" y="82124"/>
                </a:cubicBezTo>
                <a:cubicBezTo>
                  <a:pt x="11245690" y="293791"/>
                  <a:pt x="11042490" y="952074"/>
                  <a:pt x="11065773" y="1402924"/>
                </a:cubicBezTo>
                <a:cubicBezTo>
                  <a:pt x="11089056" y="1853774"/>
                  <a:pt x="11137740" y="2404107"/>
                  <a:pt x="11141973" y="2787224"/>
                </a:cubicBezTo>
                <a:cubicBezTo>
                  <a:pt x="11146206" y="3170341"/>
                  <a:pt x="11095406" y="3354491"/>
                  <a:pt x="11091173" y="3701624"/>
                </a:cubicBezTo>
                <a:cubicBezTo>
                  <a:pt x="11086940" y="4048757"/>
                  <a:pt x="11129273" y="4609674"/>
                  <a:pt x="11116573" y="4870024"/>
                </a:cubicBezTo>
                <a:cubicBezTo>
                  <a:pt x="11103873" y="5130374"/>
                  <a:pt x="11165256" y="5195991"/>
                  <a:pt x="11014973" y="5263724"/>
                </a:cubicBezTo>
                <a:cubicBezTo>
                  <a:pt x="10864690" y="5331457"/>
                  <a:pt x="10693240" y="5259491"/>
                  <a:pt x="10214873" y="5276424"/>
                </a:cubicBezTo>
                <a:cubicBezTo>
                  <a:pt x="9736506" y="5293357"/>
                  <a:pt x="8781890" y="5361091"/>
                  <a:pt x="8144773" y="5365324"/>
                </a:cubicBezTo>
                <a:cubicBezTo>
                  <a:pt x="7507656" y="5369557"/>
                  <a:pt x="7037756" y="5295474"/>
                  <a:pt x="6392173" y="5301824"/>
                </a:cubicBezTo>
                <a:cubicBezTo>
                  <a:pt x="5746590" y="5308174"/>
                  <a:pt x="4912623" y="5407657"/>
                  <a:pt x="4271273" y="5403424"/>
                </a:cubicBezTo>
                <a:cubicBezTo>
                  <a:pt x="3629923" y="5399191"/>
                  <a:pt x="3160023" y="5284891"/>
                  <a:pt x="2544073" y="5276424"/>
                </a:cubicBezTo>
                <a:cubicBezTo>
                  <a:pt x="1928123" y="5267957"/>
                  <a:pt x="994673" y="5342041"/>
                  <a:pt x="575573" y="5352624"/>
                </a:cubicBezTo>
                <a:cubicBezTo>
                  <a:pt x="156473" y="5363207"/>
                  <a:pt x="114140" y="5452107"/>
                  <a:pt x="29473" y="5339924"/>
                </a:cubicBezTo>
                <a:cubicBezTo>
                  <a:pt x="-55194" y="5227741"/>
                  <a:pt x="69690" y="4937757"/>
                  <a:pt x="67573" y="4679524"/>
                </a:cubicBezTo>
                <a:cubicBezTo>
                  <a:pt x="65456" y="4421291"/>
                  <a:pt x="16773" y="4169407"/>
                  <a:pt x="16773" y="3790524"/>
                </a:cubicBezTo>
                <a:cubicBezTo>
                  <a:pt x="16773" y="3411641"/>
                  <a:pt x="65456" y="2823207"/>
                  <a:pt x="67573" y="2406224"/>
                </a:cubicBezTo>
                <a:cubicBezTo>
                  <a:pt x="69690" y="1989241"/>
                  <a:pt x="25240" y="1546857"/>
                  <a:pt x="29473" y="1288624"/>
                </a:cubicBezTo>
                <a:cubicBezTo>
                  <a:pt x="33706" y="1030391"/>
                  <a:pt x="92973" y="1045207"/>
                  <a:pt x="92973" y="856824"/>
                </a:cubicBezTo>
                <a:cubicBezTo>
                  <a:pt x="116256" y="653624"/>
                  <a:pt x="-25560" y="196424"/>
                  <a:pt x="169173" y="6942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zh-CN" altLang="en-US" sz="100">
              <a:solidFill>
                <a:srgbClr val="FFFFFF"/>
              </a:solidFill>
            </a:endParaRPr>
          </a:p>
        </p:txBody>
      </p:sp>
      <p:sp>
        <p:nvSpPr>
          <p:cNvPr id="2" name="矩形 1"/>
          <p:cNvSpPr/>
          <p:nvPr userDrawn="1">
            <p:custDataLst>
              <p:tags r:id="rId8"/>
            </p:custDataLst>
          </p:nvPr>
        </p:nvSpPr>
        <p:spPr>
          <a:xfrm>
            <a:off x="0" y="954405"/>
            <a:ext cx="9144000" cy="3132296"/>
          </a:xfrm>
          <a:prstGeom prst="rect">
            <a:avLst/>
          </a:prstGeom>
          <a:solidFill>
            <a:srgbClr val="DEFDF8"/>
          </a:solidFill>
          <a:ln>
            <a:noFill/>
          </a:ln>
          <a:effectLst>
            <a:outerShdw blurRad="190500" dist="63500" dir="2700000" algn="tl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 altLang="zh-CN" sz="100" dirty="0" smtClean="0"/>
          </a:p>
          <a:p>
            <a:pPr algn="ctr"/>
            <a:endParaRPr lang="zh-CN" altLang="en-US" sz="1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059" name="文本框 1"/>
          <p:cNvSpPr txBox="1"/>
          <p:nvPr userDrawn="1"/>
        </p:nvSpPr>
        <p:spPr>
          <a:xfrm rot="1800000" flipH="1">
            <a:off x="-7913687" y="2911475"/>
            <a:ext cx="3492500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0" name="文本框 1"/>
          <p:cNvSpPr txBox="1"/>
          <p:nvPr userDrawn="1"/>
        </p:nvSpPr>
        <p:spPr>
          <a:xfrm rot="1800000" flipH="1">
            <a:off x="10377488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1" name="文本框 1"/>
          <p:cNvSpPr txBox="1"/>
          <p:nvPr userDrawn="1"/>
        </p:nvSpPr>
        <p:spPr>
          <a:xfrm rot="1800000" flipH="1">
            <a:off x="21783675" y="2911475"/>
            <a:ext cx="3494088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2" name="文本框 1"/>
          <p:cNvSpPr txBox="1"/>
          <p:nvPr userDrawn="1"/>
        </p:nvSpPr>
        <p:spPr>
          <a:xfrm rot="1800000" flipH="1">
            <a:off x="16140113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3" name="文本框 1"/>
          <p:cNvSpPr txBox="1"/>
          <p:nvPr userDrawn="1"/>
        </p:nvSpPr>
        <p:spPr>
          <a:xfrm rot="1800000" flipH="1">
            <a:off x="40649525" y="2911475"/>
            <a:ext cx="3492500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4" name="文本框 1"/>
          <p:cNvSpPr txBox="1"/>
          <p:nvPr userDrawn="1"/>
        </p:nvSpPr>
        <p:spPr>
          <a:xfrm rot="1800000" flipH="1">
            <a:off x="-41978262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5" name="文本框 1"/>
          <p:cNvSpPr txBox="1"/>
          <p:nvPr userDrawn="1"/>
        </p:nvSpPr>
        <p:spPr>
          <a:xfrm rot="1800000" flipH="1">
            <a:off x="-30572075" y="2911475"/>
            <a:ext cx="3494088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6" name="文本框 1"/>
          <p:cNvSpPr txBox="1"/>
          <p:nvPr userDrawn="1"/>
        </p:nvSpPr>
        <p:spPr>
          <a:xfrm rot="1800000" flipH="1">
            <a:off x="-36215637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7" name="文本框 1"/>
          <p:cNvSpPr txBox="1"/>
          <p:nvPr userDrawn="1"/>
        </p:nvSpPr>
        <p:spPr>
          <a:xfrm rot="1800000" flipH="1">
            <a:off x="-11706225" y="2911475"/>
            <a:ext cx="3492500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664" r:id="rId8"/>
    <p:sldLayoutId id="2147483665" r:id="rId9"/>
    <p:sldLayoutId id="2147483666" r:id="rId10"/>
    <p:sldLayoutId id="2147483667" r:id="rId11"/>
  </p:sldLayoutIdLst>
  <p:transition/>
  <p:hf sldNum="0" hdr="0" ftr="0" dt="0"/>
  <p:txStyles>
    <p:titleStyle>
      <a:lvl1pPr marL="0" lvl="0" indent="0" algn="ctr" defTabSz="685800" eaLnBrk="1" fontAlgn="base" latinLnBrk="0" hangingPunct="1">
        <a:spcBef>
          <a:spcPct val="0"/>
        </a:spcBef>
        <a:spcAft>
          <a:spcPct val="0"/>
        </a:spcAft>
        <a:buClr>
          <a:srgbClr val="000000"/>
        </a:buClr>
        <a:buNone/>
        <a:defRPr sz="33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57175" lvl="0" indent="-257175" algn="l" defTabSz="685800" eaLnBrk="1" fontAlgn="base" latinLnBrk="0" hangingPunct="1">
        <a:spcBef>
          <a:spcPts val="7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57530" lvl="1" indent="-213995" algn="l" defTabSz="685800" eaLnBrk="1" fontAlgn="base" latinLnBrk="0" hangingPunct="1">
        <a:spcBef>
          <a:spcPts val="70"/>
        </a:spcBef>
        <a:spcAft>
          <a:spcPct val="0"/>
        </a:spcAft>
        <a:buChar char="–"/>
        <a:defRPr sz="21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857250" lvl="2" indent="-171450" algn="l" defTabSz="685800" eaLnBrk="1" fontAlgn="base" latinLnBrk="0" hangingPunct="1">
        <a:spcBef>
          <a:spcPts val="70"/>
        </a:spcBef>
        <a:spcAft>
          <a:spcPct val="0"/>
        </a:spcAft>
        <a:buChar char="•"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200150" lvl="3" indent="-171450" algn="l" defTabSz="685800" eaLnBrk="1" fontAlgn="base" latinLnBrk="0" hangingPunct="1">
        <a:spcBef>
          <a:spcPts val="70"/>
        </a:spcBef>
        <a:spcAft>
          <a:spcPct val="0"/>
        </a:spcAft>
        <a:buChar char="–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543685" lvl="4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887220" lvl="5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230120" lvl="6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73020" lvl="7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15920" lvl="8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343535" lvl="1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685800" lvl="2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029335" lvl="3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371600" lvl="4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15135" lvl="5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058035" lvl="6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401570" lvl="7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744470" lvl="8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tags" Target="../tags/tag2.xml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1.vml"/><Relationship Id="rId3" Type="http://schemas.openxmlformats.org/officeDocument/2006/relationships/slideLayout" Target="../slideLayouts/slideLayout4.xml"/><Relationship Id="rId2" Type="http://schemas.openxmlformats.org/officeDocument/2006/relationships/image" Target="../media/image3.wmf"/><Relationship Id="rId1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tags" Target="../tags/tag3.xml"/><Relationship Id="rId1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矩形 2" hidden="1"/>
          <p:cNvSpPr/>
          <p:nvPr/>
        </p:nvSpPr>
        <p:spPr>
          <a:xfrm>
            <a:off x="0" y="0"/>
            <a:ext cx="9143365" cy="5162550"/>
          </a:xfrm>
          <a:prstGeom prst="rect">
            <a:avLst/>
          </a:prstGeom>
          <a:solidFill>
            <a:srgbClr val="009A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3" name="矩形 32"/>
          <p:cNvSpPr/>
          <p:nvPr/>
        </p:nvSpPr>
        <p:spPr>
          <a:xfrm>
            <a:off x="5561965" y="393065"/>
            <a:ext cx="3581400" cy="4572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4" name="文本框 33"/>
          <p:cNvSpPr txBox="1"/>
          <p:nvPr/>
        </p:nvSpPr>
        <p:spPr>
          <a:xfrm>
            <a:off x="5609590" y="427355"/>
            <a:ext cx="323088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00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义务教育人教版六年级下册</a:t>
            </a:r>
            <a:endParaRPr lang="zh-CN" altLang="en-US" sz="2000">
              <a:solidFill>
                <a:schemeClr val="tx1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cxnSp>
        <p:nvCxnSpPr>
          <p:cNvPr id="16" name="直接连接符 15"/>
          <p:cNvCxnSpPr/>
          <p:nvPr/>
        </p:nvCxnSpPr>
        <p:spPr>
          <a:xfrm>
            <a:off x="3734435" y="2592070"/>
            <a:ext cx="5409565" cy="9525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文本框 18"/>
          <p:cNvSpPr txBox="1"/>
          <p:nvPr/>
        </p:nvSpPr>
        <p:spPr>
          <a:xfrm>
            <a:off x="5701030" y="2724150"/>
            <a:ext cx="166116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sz="3600" b="1">
                <a:uFillTx/>
                <a:latin typeface="+mn-ea"/>
                <a:ea typeface="+mn-ea"/>
                <a:sym typeface="+mn-ea"/>
              </a:rPr>
              <a:t>练习七</a:t>
            </a:r>
            <a:endParaRPr lang="zh-CN" sz="3600" b="1">
              <a:solidFill>
                <a:schemeClr val="tx1"/>
              </a:solidFill>
              <a:uFillTx/>
              <a:latin typeface="+mn-ea"/>
              <a:ea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4495800" y="1962150"/>
            <a:ext cx="431673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 b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第</a:t>
            </a:r>
            <a:r>
              <a:rPr lang="en-US" altLang="zh-CN" sz="3200" b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3</a:t>
            </a:r>
            <a:r>
              <a:rPr lang="zh-CN" altLang="en-US" sz="3200" b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单元  </a:t>
            </a:r>
            <a:r>
              <a:rPr lang="en-US" altLang="zh-CN" sz="3200" b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 </a:t>
            </a:r>
            <a:r>
              <a:rPr lang="zh-CN" altLang="en-US" sz="3200" b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圆柱与圆锥 </a:t>
            </a:r>
            <a:endParaRPr lang="zh-CN" altLang="en-US" sz="3200" b="1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1"/>
          <p:cNvSpPr txBox="1"/>
          <p:nvPr/>
        </p:nvSpPr>
        <p:spPr>
          <a:xfrm rot="1800000" flipH="1">
            <a:off x="10377488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en-US" altLang="zh-CN" sz="2800" dirty="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 dirty="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12289" name="文本框 2"/>
          <p:cNvSpPr txBox="1"/>
          <p:nvPr/>
        </p:nvSpPr>
        <p:spPr>
          <a:xfrm>
            <a:off x="520700" y="520700"/>
            <a:ext cx="7896225" cy="112458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defTabSz="913130">
              <a:lnSpc>
                <a:spcPct val="120000"/>
              </a:lnSpc>
              <a:buSzTx/>
              <a:buFontTx/>
            </a:pPr>
            <a:r>
              <a:rPr lang="en-US" altLang="zh-CN" sz="28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1.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把一块长方体钢坯铸成一根底面直径为</a:t>
            </a:r>
            <a:r>
              <a:rPr lang="en-US" altLang="zh-CN" sz="28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4dm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的圆柱形钢材，求钢材的长度。</a:t>
            </a:r>
            <a:endParaRPr lang="zh-CN" altLang="en-US" sz="2800" b="1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12290" name="图片 7"/>
          <p:cNvPicPr>
            <a:picLocks noChangeAspect="1"/>
          </p:cNvPicPr>
          <p:nvPr/>
        </p:nvPicPr>
        <p:blipFill>
          <a:blip r:embed="rId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61683" y="1809433"/>
            <a:ext cx="7556500" cy="14636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9" name="文本框 8"/>
          <p:cNvSpPr txBox="1"/>
          <p:nvPr>
            <p:custDataLst>
              <p:tags r:id="rId2"/>
            </p:custDataLst>
          </p:nvPr>
        </p:nvSpPr>
        <p:spPr>
          <a:xfrm>
            <a:off x="520700" y="3462338"/>
            <a:ext cx="7571105" cy="112458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algn="l" defTabSz="913130">
              <a:lnSpc>
                <a:spcPct val="120000"/>
              </a:lnSpc>
              <a:buSzTx/>
              <a:buFontTx/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12.56×5×4÷［3.14×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（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4÷2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）</a:t>
            </a:r>
            <a:r>
              <a:rPr lang="en-US" altLang="zh-CN" sz="2800" b="1" baseline="3000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2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］＝20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（</a:t>
            </a:r>
            <a:r>
              <a:rPr lang="en-US" altLang="zh-CN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dm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）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  <a:p>
            <a:pPr algn="l" defTabSz="913130">
              <a:lnSpc>
                <a:spcPct val="120000"/>
              </a:lnSpc>
              <a:buSzTx/>
              <a:buFontTx/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答：钢材的长度是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20dm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。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charRg st="0" end="3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charRg st="31" end="4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" name="矩形 12"/>
          <p:cNvSpPr/>
          <p:nvPr/>
        </p:nvSpPr>
        <p:spPr>
          <a:xfrm>
            <a:off x="251460" y="602615"/>
            <a:ext cx="8641715" cy="1124585"/>
          </a:xfrm>
          <a:prstGeom prst="rect">
            <a:avLst/>
          </a:prstGeom>
        </p:spPr>
        <p:txBody>
          <a:bodyPr wrap="square">
            <a:spAutoFit/>
          </a:bodyPr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kumimoji="0" lang="zh-CN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一个圆锥形沙堆，底面积是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28.6m</a:t>
            </a:r>
            <a:r>
              <a:rPr kumimoji="0" lang="en-US" altLang="zh-CN" sz="2800" b="1" i="0" u="none" strike="noStrike" kern="1200" cap="none" spc="0" normalizeH="0" baseline="30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kumimoji="0" lang="zh-CN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，高是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kumimoji="0" lang="zh-CN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。用这堆沙在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10m</a:t>
            </a:r>
            <a:r>
              <a:rPr kumimoji="0" lang="zh-CN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宽的公路上铺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2cm</a:t>
            </a:r>
            <a:r>
              <a:rPr kumimoji="0" lang="zh-CN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厚的路面，能铺多少米？</a:t>
            </a:r>
            <a:endParaRPr kumimoji="0" lang="zh-CN" altLang="zh-CN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4" name="组合 13"/>
          <p:cNvGrpSpPr/>
          <p:nvPr/>
        </p:nvGrpSpPr>
        <p:grpSpPr>
          <a:xfrm>
            <a:off x="2394903" y="2276277"/>
            <a:ext cx="4596765" cy="977266"/>
            <a:chOff x="610387" y="2719701"/>
            <a:chExt cx="5630951" cy="976695"/>
          </a:xfrm>
        </p:grpSpPr>
        <p:sp>
          <p:nvSpPr>
            <p:cNvPr id="15" name="矩形 14"/>
            <p:cNvSpPr/>
            <p:nvPr/>
          </p:nvSpPr>
          <p:spPr>
            <a:xfrm>
              <a:off x="610387" y="2785068"/>
              <a:ext cx="5630951" cy="911328"/>
            </a:xfrm>
            <a:prstGeom prst="rect">
              <a:avLst/>
            </a:prstGeom>
          </p:spPr>
          <p:txBody>
            <a:bodyPr wrap="square">
              <a:noAutofit/>
            </a:bodyPr>
            <a:p>
              <a:pPr marL="0" marR="0" lvl="0" indent="0" algn="l" defTabSz="914400" rtl="0" eaLnBrk="1" fontAlgn="base" latinLnBrk="0" hangingPunct="1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r>
                <a:rPr kumimoji="0" lang="en-US" altLang="zh-CN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rPr>
                <a:t>        </a:t>
              </a:r>
              <a:r>
                <a:rPr kumimoji="0" lang="zh-CN" altLang="zh-CN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rPr>
                <a:t>×</a:t>
              </a:r>
              <a:r>
                <a:rPr kumimoji="0" lang="en-US" altLang="zh-CN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rPr>
                <a:t>28.6</a:t>
              </a:r>
              <a:r>
                <a:rPr kumimoji="0" lang="zh-CN" altLang="zh-CN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rPr>
                <a:t>×</a:t>
              </a:r>
              <a:r>
                <a:rPr kumimoji="0" lang="en-US" altLang="zh-CN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rPr>
                <a:t>3</a:t>
              </a:r>
              <a:r>
                <a:rPr kumimoji="0" lang="zh-CN" alt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rPr>
                <a:t>＝</a:t>
              </a:r>
              <a:r>
                <a:rPr kumimoji="0" lang="en-US" altLang="zh-CN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rPr>
                <a:t>28.6</a:t>
              </a:r>
              <a:r>
                <a:rPr kumimoji="0" lang="zh-CN" altLang="zh-CN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rPr>
                <a:t>（</a:t>
              </a:r>
              <a:r>
                <a:rPr kumimoji="0" lang="en-US" altLang="zh-CN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rPr>
                <a:t>m</a:t>
              </a:r>
              <a:r>
                <a:rPr kumimoji="0" lang="en-US" altLang="zh-CN" sz="2800" b="1" i="0" u="none" strike="noStrike" kern="1200" cap="none" spc="0" normalizeH="0" baseline="3000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rPr>
                <a:t>3</a:t>
              </a:r>
              <a:r>
                <a:rPr kumimoji="0" lang="zh-CN" altLang="zh-CN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rPr>
                <a:t>）</a:t>
              </a:r>
              <a:endParaRPr kumimoji="0" lang="zh-CN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r>
                <a:rPr kumimoji="0" lang="en-US" altLang="zh-CN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rPr>
                <a:t>        </a:t>
              </a:r>
              <a:endParaRPr kumimoji="0" lang="zh-CN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24586" name="对象 4"/>
            <p:cNvGraphicFramePr>
              <a:graphicFrameLocks noChangeAspect="1"/>
            </p:cNvGraphicFramePr>
            <p:nvPr/>
          </p:nvGraphicFramePr>
          <p:xfrm>
            <a:off x="1242012" y="2719701"/>
            <a:ext cx="345371" cy="89419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6" name="" r:id="rId1" imgW="152400" imgH="393700" progId="Equation.DSMT4">
                    <p:embed/>
                  </p:oleObj>
                </mc:Choice>
                <mc:Fallback>
                  <p:oleObj name="" r:id="rId1" imgW="152400" imgH="393700" progId="Equation.DSMT4">
                    <p:embed/>
                    <p:pic>
                      <p:nvPicPr>
                        <p:cNvPr id="0" name="图片 3075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1242012" y="2719701"/>
                          <a:ext cx="345371" cy="894192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7" name="矩形 16"/>
          <p:cNvSpPr/>
          <p:nvPr/>
        </p:nvSpPr>
        <p:spPr>
          <a:xfrm>
            <a:off x="3246120" y="1773238"/>
            <a:ext cx="2179320" cy="52197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2cm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＝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0.02m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 </a:t>
            </a:r>
            <a:endParaRPr lang="zh-CN" altLang="en-US" sz="2800" b="1" dirty="0"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2769870" y="3321685"/>
            <a:ext cx="4399915" cy="52197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28.6</a:t>
            </a:r>
            <a:r>
              <a:rPr lang="zh-CN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÷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10</a:t>
            </a:r>
            <a:r>
              <a:rPr lang="zh-CN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÷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0.02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＝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143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（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m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）</a:t>
            </a:r>
            <a:endParaRPr lang="zh-CN" altLang="en-US" sz="2800" b="1" dirty="0"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auto">
          <a:xfrm>
            <a:off x="3044190" y="3959860"/>
            <a:ext cx="2799715" cy="52197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答：能铺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143m</a:t>
            </a:r>
            <a:r>
              <a:rPr kumimoji="0" lang="zh-CN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。</a:t>
            </a:r>
            <a:endParaRPr kumimoji="0" lang="zh-CN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1"/>
          <p:cNvSpPr txBox="1"/>
          <p:nvPr/>
        </p:nvSpPr>
        <p:spPr>
          <a:xfrm rot="1800000" flipH="1">
            <a:off x="10377488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en-US" altLang="zh-CN" sz="2800" dirty="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 dirty="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243840" y="361950"/>
            <a:ext cx="8602980" cy="1383665"/>
          </a:xfrm>
          <a:prstGeom prst="rect">
            <a:avLst/>
          </a:prstGeom>
        </p:spPr>
        <p:txBody>
          <a:bodyPr wrap="square">
            <a:spAutoFit/>
          </a:bodyPr>
          <a:p>
            <a:pPr marL="0" marR="0" lvl="0" indent="0" algn="l" defTabSz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kumimoji="0" lang="zh-CN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一个圆柱形金属零件上有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个圆柱形孔（如图）。这个零件的金属用量大约是多少立方分米？（得数保留两位小数。）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189230" y="1733550"/>
            <a:ext cx="6166485" cy="60769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zh-CN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3.14</a:t>
            </a:r>
            <a:r>
              <a:rPr lang="zh-CN" altLang="zh-CN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×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（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12</a:t>
            </a:r>
            <a:r>
              <a:rPr kumimoji="0" lang="zh-CN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÷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2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）</a:t>
            </a:r>
            <a:r>
              <a:rPr kumimoji="0" lang="en-US" altLang="zh-CN" sz="2800" b="1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2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×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10</a:t>
            </a:r>
            <a:r>
              <a:rPr lang="zh-CN" altLang="en-US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＝</a:t>
            </a:r>
            <a:r>
              <a:rPr lang="en-US" altLang="zh-CN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1130.4</a:t>
            </a:r>
            <a:r>
              <a:rPr lang="zh-CN" altLang="zh-CN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（</a:t>
            </a:r>
            <a:r>
              <a:rPr lang="en-US" altLang="zh-CN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cm</a:t>
            </a:r>
            <a:r>
              <a:rPr lang="en-US" altLang="zh-CN" sz="2800" b="1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3</a:t>
            </a:r>
            <a:r>
              <a:rPr lang="zh-CN" altLang="zh-CN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）</a:t>
            </a:r>
            <a:endParaRPr kumimoji="0" lang="zh-CN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-27305" y="4264660"/>
            <a:ext cx="7644130" cy="6076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zh-CN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 </a:t>
            </a:r>
            <a:r>
              <a:rPr lang="zh-CN" altLang="zh-CN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答：</a:t>
            </a:r>
            <a:r>
              <a:rPr lang="zh-CN" altLang="en-US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这个零件的金属用量大约是</a:t>
            </a:r>
            <a:r>
              <a:rPr lang="en-US" altLang="zh-CN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0.75</a:t>
            </a:r>
            <a:r>
              <a:rPr lang="en-US" altLang="zh-CN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dm</a:t>
            </a:r>
            <a:r>
              <a:rPr lang="en-US" altLang="zh-CN" sz="2800" b="1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3</a:t>
            </a:r>
            <a:r>
              <a:rPr lang="zh-CN" altLang="zh-CN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。</a:t>
            </a:r>
            <a:endParaRPr lang="zh-CN" altLang="zh-CN" sz="2800" b="1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  <a:sym typeface="+mn-ea"/>
            </a:endParaRPr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1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129655" y="1352550"/>
            <a:ext cx="2979420" cy="160020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189230" y="3216275"/>
            <a:ext cx="5919470" cy="6076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>
              <a:lnSpc>
                <a:spcPct val="120000"/>
              </a:lnSpc>
              <a:buClrTx/>
              <a:buSzTx/>
              <a:defRPr/>
            </a:pPr>
            <a:r>
              <a:rPr lang="en-US" altLang="zh-CN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1130.4</a:t>
            </a:r>
            <a:r>
              <a:rPr lang="zh-CN" altLang="en-US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－</a:t>
            </a:r>
            <a:r>
              <a:rPr lang="en-US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251.2</a:t>
            </a:r>
            <a:r>
              <a:rPr lang="zh-CN" altLang="en-US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－</a:t>
            </a:r>
            <a:r>
              <a:rPr lang="en-US" altLang="zh-CN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125.6</a:t>
            </a:r>
            <a:r>
              <a:rPr lang="zh-CN" altLang="en-US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 ＝</a:t>
            </a:r>
            <a:r>
              <a:rPr lang="en-US" altLang="zh-CN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753.6</a:t>
            </a:r>
            <a:r>
              <a:rPr lang="zh-CN" altLang="zh-CN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（</a:t>
            </a:r>
            <a:r>
              <a:rPr lang="en-US" altLang="zh-CN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cm</a:t>
            </a:r>
            <a:r>
              <a:rPr lang="en-US" altLang="zh-CN" sz="2800" b="1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3</a:t>
            </a:r>
            <a:r>
              <a:rPr lang="zh-CN" altLang="zh-CN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）</a:t>
            </a:r>
            <a:r>
              <a:rPr lang="en-US" altLang="zh-CN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 </a:t>
            </a:r>
            <a:endParaRPr lang="zh-CN" altLang="en-US" sz="2800" b="1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89230" y="2303145"/>
            <a:ext cx="6739255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3.14</a:t>
            </a:r>
            <a:r>
              <a:rPr lang="zh-CN" altLang="zh-CN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×（</a:t>
            </a:r>
            <a:r>
              <a:rPr lang="en-US" altLang="zh-CN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2</a:t>
            </a:r>
            <a:r>
              <a:rPr lang="zh-CN" altLang="zh-CN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÷</a:t>
            </a:r>
            <a:r>
              <a:rPr lang="en-US" altLang="zh-CN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2</a:t>
            </a:r>
            <a:r>
              <a:rPr lang="zh-CN" altLang="en-US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）</a:t>
            </a:r>
            <a:r>
              <a:rPr lang="en-US" altLang="zh-CN" sz="2800" b="1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2</a:t>
            </a:r>
            <a:r>
              <a:rPr lang="zh-CN" altLang="en-US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×</a:t>
            </a:r>
            <a:r>
              <a:rPr lang="en-US" altLang="zh-CN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10</a:t>
            </a:r>
            <a:r>
              <a:rPr lang="zh-CN" altLang="zh-CN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×</a:t>
            </a:r>
            <a:r>
              <a:rPr lang="en-US" altLang="zh-CN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8</a:t>
            </a:r>
            <a:r>
              <a:rPr lang="zh-CN" altLang="en-US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＝</a:t>
            </a:r>
            <a:r>
              <a:rPr lang="en-US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251.2</a:t>
            </a:r>
            <a:r>
              <a:rPr lang="zh-CN" altLang="zh-CN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（</a:t>
            </a:r>
            <a:r>
              <a:rPr lang="en-US" altLang="zh-CN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cm</a:t>
            </a:r>
            <a:r>
              <a:rPr lang="en-US" altLang="zh-CN" sz="2800" b="1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3</a:t>
            </a:r>
            <a:r>
              <a:rPr lang="zh-CN" altLang="zh-CN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）</a:t>
            </a:r>
            <a:endParaRPr lang="en-US" altLang="zh-CN" sz="2800" b="1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189230" y="2716530"/>
            <a:ext cx="6122035" cy="6076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>
              <a:lnSpc>
                <a:spcPct val="120000"/>
              </a:lnSpc>
              <a:buClrTx/>
              <a:buSzTx/>
              <a:defRPr/>
            </a:pPr>
            <a:r>
              <a:rPr lang="en-US" altLang="zh-CN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3.14</a:t>
            </a:r>
            <a:r>
              <a:rPr lang="zh-CN" altLang="zh-CN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×</a:t>
            </a:r>
            <a:r>
              <a:rPr lang="zh-CN" altLang="en-US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（</a:t>
            </a:r>
            <a:r>
              <a:rPr lang="en-US" altLang="zh-CN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4</a:t>
            </a:r>
            <a:r>
              <a:rPr lang="zh-CN" altLang="zh-CN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÷</a:t>
            </a:r>
            <a:r>
              <a:rPr lang="en-US" altLang="zh-CN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2</a:t>
            </a:r>
            <a:r>
              <a:rPr lang="zh-CN" altLang="en-US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）</a:t>
            </a:r>
            <a:r>
              <a:rPr lang="en-US" altLang="zh-CN" sz="2800" b="1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2</a:t>
            </a:r>
            <a:r>
              <a:rPr lang="zh-CN" altLang="en-US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×</a:t>
            </a:r>
            <a:r>
              <a:rPr lang="en-US" altLang="zh-CN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10</a:t>
            </a:r>
            <a:r>
              <a:rPr lang="zh-CN" altLang="en-US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＝</a:t>
            </a:r>
            <a:r>
              <a:rPr lang="en-US" altLang="zh-CN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125.6</a:t>
            </a:r>
            <a:r>
              <a:rPr lang="zh-CN" altLang="zh-CN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（</a:t>
            </a:r>
            <a:r>
              <a:rPr lang="en-US" altLang="zh-CN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cm</a:t>
            </a:r>
            <a:r>
              <a:rPr lang="en-US" altLang="zh-CN" sz="2800" b="1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3</a:t>
            </a:r>
            <a:r>
              <a:rPr lang="zh-CN" altLang="zh-CN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）</a:t>
            </a:r>
            <a:endParaRPr lang="en-US" altLang="zh-CN" sz="2800" b="1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227330" y="3714750"/>
            <a:ext cx="5695950" cy="6076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>
              <a:lnSpc>
                <a:spcPct val="120000"/>
              </a:lnSpc>
              <a:buClrTx/>
              <a:buSzTx/>
              <a:defRPr/>
            </a:pPr>
            <a:r>
              <a:rPr lang="en-US" altLang="zh-CN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753.6cm</a:t>
            </a:r>
            <a:r>
              <a:rPr lang="en-US" altLang="zh-CN" sz="2800" b="1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3</a:t>
            </a:r>
            <a:r>
              <a:rPr lang="zh-CN" altLang="en-US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＝</a:t>
            </a:r>
            <a:r>
              <a:rPr lang="en-US" altLang="zh-CN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0.7536dm</a:t>
            </a:r>
            <a:r>
              <a:rPr lang="en-US" altLang="zh-CN" sz="2800" b="1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3</a:t>
            </a:r>
            <a:r>
              <a:rPr lang="zh-CN" altLang="en-US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  </a:t>
            </a:r>
            <a:r>
              <a:rPr lang="en-US" altLang="zh-CN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黑体" panose="02010609060101010101" pitchFamily="2" charset="-122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≈ </a:t>
            </a:r>
            <a:r>
              <a:rPr lang="en-US" altLang="zh-CN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0.75dm</a:t>
            </a:r>
            <a:r>
              <a:rPr lang="en-US" altLang="zh-CN" sz="2800" b="1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3</a:t>
            </a:r>
            <a:endParaRPr lang="en-US" altLang="zh-CN" sz="2800" b="1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6" grpId="0"/>
      <p:bldP spid="10" grpId="0"/>
      <p:bldP spid="5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22" name="文本框 5"/>
          <p:cNvSpPr txBox="1"/>
          <p:nvPr/>
        </p:nvSpPr>
        <p:spPr>
          <a:xfrm>
            <a:off x="224790" y="666750"/>
            <a:ext cx="8524240" cy="112458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defTabSz="913130" eaLnBrk="1" hangingPunct="1">
              <a:lnSpc>
                <a:spcPct val="120000"/>
              </a:lnSpc>
            </a:pPr>
            <a:r>
              <a:rPr lang="en-US" altLang="zh-C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zh-CN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有块正方体的木料，它的棱长是</a:t>
            </a:r>
            <a:r>
              <a:rPr lang="en-US" altLang="zh-C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4dm</a:t>
            </a:r>
            <a:r>
              <a:rPr lang="zh-CN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。把这块木料加工成一个圆柱。这个圆柱的体积最大是多少？</a:t>
            </a:r>
            <a:endParaRPr lang="zh-CN" altLang="en-US" sz="28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>
            <a:spLocks noChangeArrowheads="1"/>
          </p:cNvSpPr>
          <p:nvPr/>
        </p:nvSpPr>
        <p:spPr bwMode="auto">
          <a:xfrm>
            <a:off x="609283" y="2114550"/>
            <a:ext cx="5901055" cy="607695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313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3.14×</a:t>
            </a: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（</a:t>
            </a:r>
            <a:r>
              <a: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4÷2</a:t>
            </a: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）</a:t>
            </a:r>
            <a:r>
              <a:rPr kumimoji="0" lang="en-US" altLang="zh-CN" sz="2800" b="1" i="0" u="none" strike="noStrike" kern="1200" cap="none" spc="0" normalizeH="0" baseline="3000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2</a:t>
            </a:r>
            <a:r>
              <a: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 × 4</a:t>
            </a: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＝</a:t>
            </a:r>
            <a:r>
              <a: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50.24</a:t>
            </a: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（</a:t>
            </a:r>
            <a:r>
              <a: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dm</a:t>
            </a:r>
            <a:r>
              <a:rPr kumimoji="0" lang="en-US" altLang="zh-CN" sz="2800" b="1" i="0" u="none" strike="noStrike" kern="1200" cap="none" spc="0" normalizeH="0" baseline="3000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3</a:t>
            </a: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）</a:t>
            </a:r>
            <a:endParaRPr kumimoji="0" lang="zh-CN" altLang="en-US" sz="32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rcRect l="81093" t="7396" r="2936" b="16597"/>
          <a:stretch>
            <a:fillRect/>
          </a:stretch>
        </p:blipFill>
        <p:spPr>
          <a:xfrm>
            <a:off x="7162800" y="2038350"/>
            <a:ext cx="1371600" cy="1390015"/>
          </a:xfrm>
          <a:prstGeom prst="rect">
            <a:avLst/>
          </a:prstGeom>
        </p:spPr>
      </p:pic>
      <p:sp>
        <p:nvSpPr>
          <p:cNvPr id="7" name="文本框 6"/>
          <p:cNvSpPr txBox="1"/>
          <p:nvPr>
            <p:custDataLst>
              <p:tags r:id="rId2"/>
            </p:custDataLst>
          </p:nvPr>
        </p:nvSpPr>
        <p:spPr>
          <a:xfrm>
            <a:off x="457200" y="2952750"/>
            <a:ext cx="6239510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2800" b="1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答：这个圆柱的体积最大是</a:t>
            </a:r>
            <a:r>
              <a:rPr lang="en-US" altLang="zh-CN" sz="2800" b="1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50.24dm</a:t>
            </a:r>
            <a:r>
              <a:rPr lang="en-US" altLang="zh-CN" sz="2800" b="1" baseline="3000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3</a:t>
            </a:r>
            <a:r>
              <a:rPr lang="zh-CN" altLang="en-US" sz="2800" b="1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。</a:t>
            </a:r>
            <a:endParaRPr lang="zh-CN" altLang="en-US" sz="2800" b="1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矩形 1"/>
          <p:cNvSpPr/>
          <p:nvPr/>
        </p:nvSpPr>
        <p:spPr>
          <a:xfrm>
            <a:off x="149860" y="462915"/>
            <a:ext cx="8477885" cy="1641475"/>
          </a:xfrm>
          <a:prstGeom prst="rect">
            <a:avLst/>
          </a:prstGeom>
        </p:spPr>
        <p:txBody>
          <a:bodyPr wrap="square">
            <a:spAutoFit/>
          </a:bodyPr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5.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*</a:t>
            </a:r>
            <a:r>
              <a:rPr kumimoji="0" lang="zh-CN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一个圆柱形木桶，底面内直径为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4dm</a:t>
            </a:r>
            <a:r>
              <a:rPr kumimoji="0" lang="zh-CN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，桶口距底面最小高度为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5dm</a:t>
            </a:r>
            <a:r>
              <a:rPr kumimoji="0" lang="zh-CN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，最大高度为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7dm</a:t>
            </a:r>
            <a:r>
              <a:rPr kumimoji="0" lang="zh-CN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。这个木桶如图放置时，最多能装多少升水？</a:t>
            </a:r>
            <a:endParaRPr kumimoji="0" lang="zh-CN" altLang="zh-CN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457200" y="2038350"/>
            <a:ext cx="5521325" cy="60769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3.14</a:t>
            </a:r>
            <a:r>
              <a:rPr kumimoji="0" lang="zh-CN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×（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4</a:t>
            </a:r>
            <a:r>
              <a:rPr kumimoji="0" lang="zh-CN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÷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2</a:t>
            </a:r>
            <a:r>
              <a:rPr kumimoji="0" lang="zh-CN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）</a:t>
            </a:r>
            <a:r>
              <a:rPr kumimoji="0" lang="en-US" altLang="zh-CN" sz="2800" b="1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2</a:t>
            </a:r>
            <a:r>
              <a:rPr kumimoji="0" lang="zh-CN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×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5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＝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62.8</a:t>
            </a:r>
            <a:r>
              <a:rPr kumimoji="0" lang="zh-CN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（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dm</a:t>
            </a:r>
            <a:r>
              <a:rPr kumimoji="0" lang="en-US" altLang="zh-CN" sz="2800" b="1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3</a:t>
            </a:r>
            <a:r>
              <a:rPr kumimoji="0" lang="zh-CN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）</a:t>
            </a:r>
            <a:endParaRPr kumimoji="0" lang="zh-CN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976630" y="3307080"/>
            <a:ext cx="3902710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zh-CN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答：最多能装</a:t>
            </a:r>
            <a:r>
              <a:rPr lang="en-US" altLang="zh-CN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62.8L</a:t>
            </a:r>
            <a:r>
              <a:rPr lang="zh-CN" altLang="zh-CN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水。</a:t>
            </a:r>
            <a:endParaRPr lang="zh-CN" altLang="zh-CN" sz="2800" b="1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  <a:sym typeface="+mn-ea"/>
            </a:endParaRP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1"/>
          <a:srcRect l="73282" r="11015" b="6360"/>
          <a:stretch>
            <a:fillRect/>
          </a:stretch>
        </p:blipFill>
        <p:spPr>
          <a:xfrm>
            <a:off x="6934200" y="1809750"/>
            <a:ext cx="1386840" cy="201930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990600" y="2706370"/>
            <a:ext cx="2944495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62.8dm</a:t>
            </a:r>
            <a:r>
              <a:rPr lang="en-US" altLang="zh-CN" sz="2800" b="1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3</a:t>
            </a:r>
            <a:r>
              <a:rPr lang="zh-CN" altLang="en-US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＝</a:t>
            </a:r>
            <a:r>
              <a:rPr lang="en-US" altLang="zh-CN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62.8L      </a:t>
            </a:r>
            <a:endParaRPr lang="en-US" altLang="zh-CN" sz="2800" b="1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tags/tag1.xml><?xml version="1.0" encoding="utf-8"?>
<p:tagLst xmlns:p="http://schemas.openxmlformats.org/presentationml/2006/main">
  <p:tag name="KSO_WM_BEAUTIFY_FLAG" val=""/>
</p:tagLst>
</file>

<file path=ppt/tags/tag2.xml><?xml version="1.0" encoding="utf-8"?>
<p:tagLst xmlns:p="http://schemas.openxmlformats.org/presentationml/2006/main">
  <p:tag name="KSO_WM_UNIT_PLACING_PICTURE_USER_VIEWPORT" val="{&quot;height&quot;:1771,&quot;width&quot;:10739}"/>
</p:tagLst>
</file>

<file path=ppt/tags/tag3.xml><?xml version="1.0" encoding="utf-8"?>
<p:tagLst xmlns:p="http://schemas.openxmlformats.org/presentationml/2006/main">
  <p:tag name="KSO_WM_BEAUTIFY_FLAG" val=""/>
</p:tagLst>
</file>

<file path=ppt/tags/tag4.xml><?xml version="1.0" encoding="utf-8"?>
<p:tagLst xmlns:p="http://schemas.openxmlformats.org/presentationml/2006/main">
  <p:tag name="KSO_WPP_MARK_KEY" val="9386c024-5725-44e8-90c7-2a137937df7b"/>
  <p:tag name="COMMONDATA" val="eyJoZGlkIjoiMDY0ZGEzYTU4MWMxZTY0OWY1ZTU2MGQ4YjBhZTJjYTIifQ=="/>
</p:tagLst>
</file>

<file path=ppt/theme/theme1.xml><?xml version="1.0" encoding="utf-8"?>
<a:theme xmlns:a="http://schemas.openxmlformats.org/drawingml/2006/main" name="Office 主题​​">
  <a:themeElements>
    <a:clrScheme name="Office">
      <a:dk1>
        <a:srgbClr val="000000"/>
      </a:dk1>
      <a:lt1>
        <a:srgbClr val="FFFFFF"/>
      </a:lt1>
      <a:dk2>
        <a:srgbClr val="778495"/>
      </a:dk2>
      <a:lt2>
        <a:srgbClr val="F0F0F0"/>
      </a:lt2>
      <a:accent1>
        <a:srgbClr val="368FE2"/>
      </a:accent1>
      <a:accent2>
        <a:srgbClr val="E52739"/>
      </a:accent2>
      <a:accent3>
        <a:srgbClr val="F0872A"/>
      </a:accent3>
      <a:accent4>
        <a:srgbClr val="7CB349"/>
      </a:accent4>
      <a:accent5>
        <a:srgbClr val="505050"/>
      </a:accent5>
      <a:accent6>
        <a:srgbClr val="809295"/>
      </a:accent6>
      <a:hlink>
        <a:srgbClr val="368FE2"/>
      </a:hlink>
      <a:folHlink>
        <a:srgbClr val="BFBFBF"/>
      </a:folHlink>
    </a:clrScheme>
    <a:fontScheme name="自定义 1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6_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692</Words>
  <Application>WPS 演示</Application>
  <PresentationFormat>在屏幕上显示</PresentationFormat>
  <Paragraphs>54</Paragraphs>
  <Slides>6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2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9" baseType="lpstr">
      <vt:lpstr>Arial</vt:lpstr>
      <vt:lpstr>宋体</vt:lpstr>
      <vt:lpstr>Wingdings</vt:lpstr>
      <vt:lpstr>黑体</vt:lpstr>
      <vt:lpstr>微软雅黑</vt:lpstr>
      <vt:lpstr>Times New Roman</vt:lpstr>
      <vt:lpstr>楷体</vt:lpstr>
      <vt:lpstr>迷你简艺黑</vt:lpstr>
      <vt:lpstr>Calibri</vt:lpstr>
      <vt:lpstr>Arial Unicode MS</vt:lpstr>
      <vt:lpstr>Office 主题​​</vt:lpstr>
      <vt:lpstr>6_默认设计模板</vt:lpstr>
      <vt:lpstr>Equation.DSMT4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msi</cp:lastModifiedBy>
  <cp:revision>256</cp:revision>
  <dcterms:created xsi:type="dcterms:W3CDTF">2015-05-29T07:51:00Z</dcterms:created>
  <dcterms:modified xsi:type="dcterms:W3CDTF">2024-01-23T04:13:39Z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r8>1</vt:r8>
  </property>
  <property fmtid="{D5CDD505-2E9C-101B-9397-08002B2CF9AE}" pid="3" name="KSOProductBuildVer">
    <vt:lpwstr>2052-11.8.2.11542</vt:lpwstr>
  </property>
  <property fmtid="{D5CDD505-2E9C-101B-9397-08002B2CF9AE}" pid="4" name="ICV">
    <vt:lpwstr>F2DBD278B1B14AA9882F88FD13497D7F</vt:lpwstr>
  </property>
</Properties>
</file>