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7"/>
  </p:notesMasterIdLst>
  <p:sldIdLst>
    <p:sldId id="544" r:id="rId4"/>
    <p:sldId id="568" r:id="rId5"/>
    <p:sldId id="574" r:id="rId6"/>
    <p:sldId id="648" r:id="rId7"/>
    <p:sldId id="649" r:id="rId8"/>
    <p:sldId id="650" r:id="rId9"/>
    <p:sldId id="613" r:id="rId10"/>
    <p:sldId id="614" r:id="rId11"/>
    <p:sldId id="580" r:id="rId12"/>
    <p:sldId id="597" r:id="rId13"/>
    <p:sldId id="662" r:id="rId14"/>
    <p:sldId id="579" r:id="rId15"/>
    <p:sldId id="629" r:id="rId16"/>
  </p:sldIdLst>
  <p:sldSz cx="9144000" cy="51435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57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1" Type="http://schemas.openxmlformats.org/officeDocument/2006/relationships/slideLayout" Target="../slideLayouts/slideLayout3.xml"/><Relationship Id="rId30" Type="http://schemas.openxmlformats.org/officeDocument/2006/relationships/image" Target="../media/image14.png"/><Relationship Id="rId3" Type="http://schemas.openxmlformats.org/officeDocument/2006/relationships/tags" Target="../tags/tag28.xml"/><Relationship Id="rId29" Type="http://schemas.openxmlformats.org/officeDocument/2006/relationships/tags" Target="../tags/tag54.xml"/><Relationship Id="rId28" Type="http://schemas.openxmlformats.org/officeDocument/2006/relationships/tags" Target="../tags/tag53.xml"/><Relationship Id="rId27" Type="http://schemas.openxmlformats.org/officeDocument/2006/relationships/tags" Target="../tags/tag52.xml"/><Relationship Id="rId26" Type="http://schemas.openxmlformats.org/officeDocument/2006/relationships/tags" Target="../tags/tag51.xml"/><Relationship Id="rId25" Type="http://schemas.openxmlformats.org/officeDocument/2006/relationships/tags" Target="../tags/tag50.xml"/><Relationship Id="rId24" Type="http://schemas.openxmlformats.org/officeDocument/2006/relationships/tags" Target="../tags/tag49.xml"/><Relationship Id="rId23" Type="http://schemas.openxmlformats.org/officeDocument/2006/relationships/tags" Target="../tags/tag48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image" Target="../media/image13.png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5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../media/image11.png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12.png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tags/tag57.xml><?xml version="1.0" encoding="utf-8"?>
<p:tagLst xmlns:p="http://schemas.openxmlformats.org/presentationml/2006/main">
  <p:tag name="KSO_WPP_MARK_KEY" val="fff733be-b9f8-4e85-a2ae-4c9e2b1e88aa"/>
  <p:tag name="COMMONDATA" val="eyJoZGlkIjoiMGIwODFkOTgzNTQzYjU1NzhjOTQ2MTRiZjFlNDExYTMifQ=="/>
</p:tagLst>
</file>