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6"/>
  </p:notesMasterIdLst>
  <p:sldIdLst>
    <p:sldId id="614" r:id="rId4"/>
    <p:sldId id="568" r:id="rId5"/>
    <p:sldId id="588" r:id="rId6"/>
    <p:sldId id="606" r:id="rId7"/>
    <p:sldId id="616" r:id="rId8"/>
    <p:sldId id="635" r:id="rId9"/>
    <p:sldId id="636" r:id="rId10"/>
    <p:sldId id="617" r:id="rId11"/>
    <p:sldId id="618" r:id="rId12"/>
    <p:sldId id="580" r:id="rId13"/>
    <p:sldId id="632" r:id="rId14"/>
    <p:sldId id="633" r:id="rId15"/>
  </p:sldIdLst>
  <p:sldSz cx="9144000" cy="51435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5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5.png"/><Relationship Id="rId7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jpeg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1.svg"/><Relationship Id="rId6" Type="http://schemas.openxmlformats.org/officeDocument/2006/relationships/image" Target="../media/image9.png"/><Relationship Id="rId5" Type="http://schemas.openxmlformats.org/officeDocument/2006/relationships/tags" Target="../tags/tag27.xml"/><Relationship Id="rId4" Type="http://schemas.openxmlformats.org/officeDocument/2006/relationships/image" Target="../media/image8.png"/><Relationship Id="rId3" Type="http://schemas.openxmlformats.org/officeDocument/2006/relationships/tags" Target="../tags/tag26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4.png"/><Relationship Id="rId3" Type="http://schemas.openxmlformats.org/officeDocument/2006/relationships/tags" Target="../tags/tag31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../media/image5.png"/><Relationship Id="rId7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1" Type="http://schemas.openxmlformats.org/officeDocument/2006/relationships/slideLayout" Target="../slideLayouts/slideLayout8.xml"/><Relationship Id="rId20" Type="http://schemas.openxmlformats.org/officeDocument/2006/relationships/tags" Target="../tags/tag53.xml"/><Relationship Id="rId2" Type="http://schemas.openxmlformats.org/officeDocument/2006/relationships/tags" Target="../tags/tag37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tags/tag57.xml><?xml version="1.0" encoding="utf-8"?>
<p:tagLst xmlns:p="http://schemas.openxmlformats.org/presentationml/2006/main">
  <p:tag name="KSO_WPP_MARK_KEY" val="b110737a-37a7-4a76-bd39-15cfd563d418"/>
  <p:tag name="COMMONDATA" val="eyJoZGlkIjoiMDY0ZGEzYTU4MWMxZTY0OWY1ZTU2MGQ4YjBhZTJjYTIifQ=="/>
</p:tagLst>
</file>